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b25b94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b25b94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#!/bin/bash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Imprime na tela.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"Hello World!"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A flag -e permite a utilização de '\n'.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-e "Hello\nWorld!"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Não pode haver espaço entre o conteúdo e o =.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var0='xyz'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Imprime o valor de uma variável.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"Imprimindo variável = $var0"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Com aspas duplas considera o conteúdo da variável, com aspas simples considera como se fosse uma única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'Imprimindo variável = $var0'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Substituindo o conteúdo da variável.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${var0/x/z}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Substring de uma variável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Length=2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${var0:0:Length}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Declarando uma varíavel com um comando.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var1=`pwd`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Comando pwd.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"Comando pwd: $var1"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Combo de comandos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"Há $(ls | wc -l) arquivos aqui."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Combo de comando sendo guardado em variável.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var2=`echo {1..10}`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$var2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Lendo entrada do teclado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Sugestão de inserção: Testando 123 456 789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Separa por espaço e coloca em cada variável,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Caso haja mais palavras do que variáveis,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O restante é colocado na última variável.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read arg1 arg2 arg3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Conferindo a leitura.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-e "$arg1\n$arg2\n$arg3"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A flag -p permite a utilização de msg.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read -p "Mensagem de instrução: " arg4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$arg4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A flag -n limita o número de caracteres.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read -p "Limitando o número de caracteres em 5: " -n 5 arg5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#Pulo de linha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A flag -t limita o tempo para inserção.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read -p "Insira um comando rápido: " -t 0.1 arg6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"Demorou..."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A flag -s esconde os caracteres.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read -p "Digite a sua senha: " -s arg7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$arg7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O let pode ser usado para realizar operações matemáticas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Porém as variáveis são consideradas como inteiro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let "a = 10"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let "b = 2"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let "c = a**b"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-e "a = 10\nb = 2\b\nc = a^b\n$c"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Variáveis permantens para serem usadas em outros programas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`env` # Exibe todas as variáveis de ambiente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b25b94d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b25b94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#!/bin/bash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Desvios condicionais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read -p "Digite sua senha: " -s s1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read -p "Confirme sua senha: " -s s2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Declaração enxuta de if, os espaços importam.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Para utilizar aspas dentro de aspas coloque uma barra.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[ $s1 = $s2 ]; 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-e "As senhas conferem.\n\"$s1\" == \"$s2\""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-e "Senha incorreta.\n\"$s1\" != \"$s2\""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"Bem-Vindo ao elevador do CISC"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read -p "Digite o número do andar (1-3): " a1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Comparação de Strings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A flag -z verifica se a variável está vazia.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[ -z $a1 ]; 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"Variável vazia."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elif [ $a1 = 1 ]; 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"Primeiro andar."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elif [ $a1 = 2 ]; 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"Segundo andar."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elif [ $a1 = 3 ]; 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"Terceiro andar."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"Andar inexistente!"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Verifica se um arquivo existe, se não existir o cria e o exclui.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[ -e "$arquivo" ]; 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`cat arquivo`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"Arquivo não existe, criando arquivo..."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`echo "Arquivo criado." &gt; arquivo`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`ls -l arquivo`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`cat arquivo`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`rm arquivo`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"Arquivo excluído..."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2f906df821e9b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2f906df821e9b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#!/bin/bash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Estrutura de repetição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((i=0; i &lt;= 5; i++))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echo $i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Declaração alternativa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j in {5..10}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$j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Loop em elementos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animal in "Leão" "Tigre" "Elefante"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"$animal"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Para comparar números é necessário utilizar flags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A flag -lt significa less than (estritamente menor que)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i=90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while [ "$i" -lt 100 ]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-e "$i "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let "i = (i + 1)"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Percorrendo pastas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\t é um Tab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arquivo in `ls`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-e "\t $arquivo"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Declaração de vetor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Precisa colocar entre chaves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vector=("Banana" "Maça" "Canela" "Banana_Frita")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((i=0; i &lt;= 1; i++))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${vector[$i]}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Printando tudo do vetor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echo ${vector[*]}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2f906df821e9b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e2f906df821e9b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#!/bin/bash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Funções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funcaoAleatorio()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"Função."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function funcao()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"Método arcaico."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funcaoAleatorio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funcaoComArgumento()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"Imprimindo todos os argumentos $@"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"Imprimindo o primeiro argumento $1"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echo "Imprimindo o segundo argumento $2"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#./script4.sh olá josué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funcaoComArgumento $1 $2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2f906df821e9b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e2f906df821e9b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main(int argc, char const *argv[])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system("ls -a");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75" y="25"/>
            <a:ext cx="9144000" cy="5143500"/>
          </a:xfrm>
          <a:prstGeom prst="rtTriangle">
            <a:avLst/>
          </a:prstGeom>
          <a:solidFill>
            <a:srgbClr val="FFFFFF">
              <a:alpha val="3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rancoSemFundo.png"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612" y="1454824"/>
            <a:ext cx="1431500" cy="226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ICMC BRANCO.png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585" y="160100"/>
            <a:ext cx="2371575" cy="106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>
            <a:stCxn id="56" idx="0"/>
            <a:endCxn id="56" idx="4"/>
          </p:cNvCxnSpPr>
          <p:nvPr/>
        </p:nvCxnSpPr>
        <p:spPr>
          <a:xfrm>
            <a:off x="75" y="25"/>
            <a:ext cx="9144000" cy="514350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6" idx="0"/>
          </p:cNvCxnSpPr>
          <p:nvPr/>
        </p:nvCxnSpPr>
        <p:spPr>
          <a:xfrm>
            <a:off x="75" y="25"/>
            <a:ext cx="8920500" cy="51546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5550" y="3535975"/>
            <a:ext cx="6165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555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padrão">
  <p:cSld name="TITLE_ONLY_1">
    <p:bg>
      <p:bgPr>
        <a:solidFill>
          <a:srgbClr val="66666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6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2" name="Google Shape;72;p15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5550" y="3535975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Shell Script</a:t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1317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Shell Script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Variáveis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Shell Script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Variáveis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Desvios condicionais</a:t>
            </a:r>
            <a:endParaRPr sz="36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583" y="1222650"/>
            <a:ext cx="4017566" cy="301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Shell Script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Variáveis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Desvios condicionais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Loops</a:t>
            </a:r>
            <a:endParaRPr sz="36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800" y="1644062"/>
            <a:ext cx="4302351" cy="21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Shell Script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Variáveis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Desvios condicionais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Loops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Fun</a:t>
            </a:r>
            <a:r>
              <a:rPr lang="pt-BR" sz="3600"/>
              <a:t>ções </a:t>
            </a:r>
            <a:endParaRPr sz="36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194" y="1952002"/>
            <a:ext cx="4230956" cy="16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Shell Script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Variáveis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Desvios condicionais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Loops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Funções 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C e </a:t>
            </a:r>
            <a:r>
              <a:rPr lang="pt-BR" sz="3600"/>
              <a:t>Python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