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Old Standard TT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32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ldStandardT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e4be07f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e4be07f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ae4be07f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ae4be07f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partir de um exemplo, temos dois computadores, A e B, e eles precisam se comunicar de alguma forma visto que cada um está em sua casa. Como isso pode acontecer? um bom ponto de partida é que exista uma linguagem padronizada. Da mesma forma que nós, humanos, nos comunicamos através de linguas diferentes, é interessante que os computadores possuam uma também para comunicar-se entre si na internet. Então essa é a nossa grande discussão de redes, é voltar um pouco nas aulas de lingua portuguesa do ensino médio, mas dessa vez quem se comunica não somos nós e sim os computadores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d91ed1b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d91ed1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ae4be07f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ae4be07f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ae4be07f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ae4be07f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ae4be526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ae4be526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e4be526e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ae4be526e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ae4be526e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ae4be526e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ae4be526e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ae4be526e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ae4be526e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ae4be526e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be69b3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be69b3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ae4be526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ae4be526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be69b3f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be69b3f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be69b3f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be69b3f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422ad9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422ad9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partir de um exemplo, temos dois computadores, A e B, e eles precisam se comunicar de alguma forma visto que cada um está em sua casa. Como isso pode acontecer? um bom ponto de partida é que exista uma linguagem padronizada. Da mesma forma que nós, humanos, nos comunicamos através de linguas diferentes, é interessante que os computadores possuam uma também para comunicar-se entre si na internet. Então essa é a nossa grande discussão de redes, é voltar um pouco nas aulas de lingua portuguesa do ensino médio, mas dessa vez quem se comunica não somos nós e sim os computadores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b422ad90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b422ad90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fazer desenho na lousa na aula igual foi feito na lousa da ufscar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be69b3f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be69b3f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dar sequencia ao desenho iniciado no ultimo slide sobre os protocolos em que conforme se desce nas camdas, os campos dos protocolos aumentam e “uma boneca entra dentro da outra” -&gt; guardar um envelope dentro do outro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be69b3fd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be69b3fd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be69b3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be69b3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e4be07f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e4be07f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ae4be07f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ae4be07f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t.wikipedia.org/wiki/Protocolo_de_comunica%C3%A7%C3%A3o" TargetMode="External"/><Relationship Id="rId4" Type="http://schemas.openxmlformats.org/officeDocument/2006/relationships/hyperlink" Target="https://pt.wikipedia.org/wiki/Rede_de_computadores" TargetMode="External"/><Relationship Id="rId5" Type="http://schemas.openxmlformats.org/officeDocument/2006/relationships/hyperlink" Target="https://pt.wikipedia.org/wiki/Encaminhament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na prática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aula por Ganesh e P.O.M.B.O.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425" y="532663"/>
            <a:ext cx="6821146" cy="40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4572000" y="1653775"/>
            <a:ext cx="953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SSH</a:t>
            </a:r>
            <a:endParaRPr b="1"/>
          </a:p>
        </p:txBody>
      </p:sp>
      <p:sp>
        <p:nvSpPr>
          <p:cNvPr id="113" name="Google Shape;113;p22"/>
          <p:cNvSpPr txBox="1"/>
          <p:nvPr/>
        </p:nvSpPr>
        <p:spPr>
          <a:xfrm>
            <a:off x="5635375" y="1653775"/>
            <a:ext cx="953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HTTP</a:t>
            </a:r>
            <a:endParaRPr b="1"/>
          </a:p>
        </p:txBody>
      </p:sp>
      <p:sp>
        <p:nvSpPr>
          <p:cNvPr id="114" name="Google Shape;114;p22"/>
          <p:cNvSpPr txBox="1"/>
          <p:nvPr/>
        </p:nvSpPr>
        <p:spPr>
          <a:xfrm>
            <a:off x="7725450" y="2571750"/>
            <a:ext cx="1174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ICMP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Wireshark!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Ethernet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Ela define cabeamento e sinais elétricos para a camada física, em formato de pacotes e </a:t>
            </a:r>
            <a:r>
              <a:rPr b="1" lang="pt-BR"/>
              <a:t>protocolos</a:t>
            </a:r>
            <a:r>
              <a:rPr lang="pt-BR"/>
              <a:t> para a subcamada de controle de acesso ao meio (Media Access Control - MAC) do modelo OSI.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IP							e				ARP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É um</a:t>
            </a:r>
            <a:r>
              <a:rPr lang="pt-BR" sz="1800">
                <a:solidFill>
                  <a:srgbClr val="000000"/>
                </a:solidFill>
                <a:uFill>
                  <a:noFill/>
                </a:uFill>
                <a:hlinkClick r:id="rId3"/>
              </a:rPr>
              <a:t> protocolo de comunicação</a:t>
            </a:r>
            <a:r>
              <a:rPr lang="pt-BR" sz="1800">
                <a:solidFill>
                  <a:srgbClr val="000000"/>
                </a:solidFill>
              </a:rPr>
              <a:t> usado entre todas as máquinas em</a:t>
            </a:r>
            <a:r>
              <a:rPr lang="pt-BR" sz="1800">
                <a:solidFill>
                  <a:srgbClr val="000000"/>
                </a:solidFill>
                <a:uFill>
                  <a:noFill/>
                </a:uFill>
                <a:hlinkClick r:id="rId4"/>
              </a:rPr>
              <a:t> rede</a:t>
            </a:r>
            <a:r>
              <a:rPr lang="pt-BR" sz="1800">
                <a:solidFill>
                  <a:srgbClr val="000000"/>
                </a:solidFill>
              </a:rPr>
              <a:t> para</a:t>
            </a:r>
            <a:r>
              <a:rPr lang="pt-BR" sz="1800">
                <a:solidFill>
                  <a:srgbClr val="000000"/>
                </a:solidFill>
                <a:uFill>
                  <a:noFill/>
                </a:uFill>
                <a:hlinkClick r:id="rId5"/>
              </a:rPr>
              <a:t> encaminhamento</a:t>
            </a:r>
            <a:r>
              <a:rPr lang="pt-BR" sz="1800">
                <a:solidFill>
                  <a:srgbClr val="000000"/>
                </a:solidFill>
              </a:rPr>
              <a:t> dos dados.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Address Resolution Protocol (ARP) é um protocolo para para mapear o endereço de IP para um endereço físico da 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máquina(MAC Address)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que é reconhecido na rede local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TCP</a:t>
            </a:r>
            <a:r>
              <a:rPr lang="pt-BR"/>
              <a:t>						e 				UDP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TCP/IP é uma coleção de protocolos usados para se comunicar em redes. Tem seu nome baseado nos protocolos TCP (Transmission Control Protocol) e o IP(Internet Protocol). </a:t>
            </a:r>
            <a:b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O TCP 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provêm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 uma maneira de entregar (e receber) informações em ordem e com checagem de erros pela internet.</a:t>
            </a:r>
            <a:b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TCP é orientado a conexão.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3 way hadshake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39" name="Google Shape;139;p2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O UDP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 (User Datagram Protocol) é usado para entregar um conglomerado de dados de maneira rápida, ela faz isso abandonando a checagem de erros tratada pelo TCP. Ele é usado para reduzir latência em broadcasts ao vivo por exemplo.</a:t>
            </a:r>
            <a:b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UDP não é orientado a conexão.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ICMP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O protocolo ICMP (Internet Control Message Protocol) é um prot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ocolo 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que permite gerenciar as informações relativas aos erros nas máquinas conectadas. Todo computador que 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utiliza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</a:rPr>
              <a:t> IP tem que aceitar mensagens ICMP afim de mudar o comportamento de acordo com o erro relatado.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030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</a:t>
            </a:r>
            <a:r>
              <a:rPr lang="pt-BR"/>
              <a:t>TTP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46050" y="1171675"/>
            <a:ext cx="8093700" cy="26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Hypertext Transfer Protocol (HTTP) é projetado para prover conexões entre clientes e servidores.</a:t>
            </a:r>
            <a:br>
              <a:rPr lang="pt-BR" sz="1800"/>
            </a:br>
            <a:r>
              <a:rPr lang="pt-BR" sz="1800"/>
              <a:t>HTTP funciona como um protocolo request-response entre um cliente e o servidor.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Métodos HTTP -&gt;  -GET -POST -PUT -HEAD -DELETE -</a:t>
            </a:r>
            <a:r>
              <a:rPr lang="pt-BR" sz="1800"/>
              <a:t>PATCH -</a:t>
            </a:r>
            <a:r>
              <a:rPr lang="pt-BR" sz="1800"/>
              <a:t>OPTIONS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POST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0" cy="2287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39338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380650"/>
            <a:ext cx="44291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								  TELNET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2060150"/>
            <a:ext cx="3999900" cy="25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O SSH possui criptografia. Embora seja possível utilizar </a:t>
            </a:r>
            <a:r>
              <a:rPr lang="pt-BR" sz="1200"/>
              <a:t>técnicas</a:t>
            </a:r>
            <a:r>
              <a:rPr lang="pt-BR" sz="1200"/>
              <a:t> para </a:t>
            </a:r>
            <a:r>
              <a:rPr lang="pt-BR" sz="1200"/>
              <a:t>burlá-la fornece uma conexão mais segura que o telnet.</a:t>
            </a:r>
            <a:r>
              <a:rPr lang="pt-BR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Com o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</a:rPr>
              <a:t> ssh falamos que desejamos acessar com o usuário no endereço (@) e passamos o endereço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ssh ganesh@80.70.140.150</a:t>
            </a:r>
            <a:endParaRPr sz="1200">
              <a:solidFill>
                <a:srgbClr val="00FF00"/>
              </a:solidFill>
              <a:highlight>
                <a:srgbClr val="000000"/>
              </a:highlight>
            </a:endParaRPr>
          </a:p>
        </p:txBody>
      </p:sp>
      <p:sp>
        <p:nvSpPr>
          <p:cNvPr id="171" name="Google Shape;171;p31"/>
          <p:cNvSpPr txBox="1"/>
          <p:nvPr>
            <p:ph idx="2" type="body"/>
          </p:nvPr>
        </p:nvSpPr>
        <p:spPr>
          <a:xfrm>
            <a:off x="4832400" y="2060275"/>
            <a:ext cx="3999900" cy="25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</a:rPr>
              <a:t>O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</a:rPr>
              <a:t>Telnet não possui nenhuma criptografia. Ou seja qualquer pessoa que intercepte esses dados conseguirá ver o conteúdo.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highlight>
                  <a:srgbClr val="FFFFFF"/>
                </a:highlight>
              </a:rPr>
              <a:t>Com o telnet passamos apenas o endereço IP e depois colocamos o usuário que desejamos acessar.</a:t>
            </a:r>
            <a:endParaRPr sz="12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telnet 80.70.140.150</a:t>
            </a:r>
            <a:endParaRPr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295300" y="1249825"/>
            <a:ext cx="5967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288425" y="1131150"/>
            <a:ext cx="85440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pt-BR" sz="1100">
                <a:latin typeface="Old Standard TT"/>
                <a:ea typeface="Old Standard TT"/>
                <a:cs typeface="Old Standard TT"/>
                <a:sym typeface="Old Standard TT"/>
              </a:rPr>
              <a:t>Existem diversos protocolos que conseguem realizar o acesso remoto, entre os mais conhecidos são o </a:t>
            </a:r>
            <a:r>
              <a:rPr b="1" lang="pt-BR" sz="1100">
                <a:latin typeface="Old Standard TT"/>
                <a:ea typeface="Old Standard TT"/>
                <a:cs typeface="Old Standard TT"/>
                <a:sym typeface="Old Standard TT"/>
              </a:rPr>
              <a:t>SSH</a:t>
            </a:r>
            <a:r>
              <a:rPr lang="pt-BR" sz="1100">
                <a:latin typeface="Old Standard TT"/>
                <a:ea typeface="Old Standard TT"/>
                <a:cs typeface="Old Standard TT"/>
                <a:sym typeface="Old Standard TT"/>
              </a:rPr>
              <a:t> e o </a:t>
            </a:r>
            <a:r>
              <a:rPr b="1" lang="pt-BR" sz="1100">
                <a:latin typeface="Old Standard TT"/>
                <a:ea typeface="Old Standard TT"/>
                <a:cs typeface="Old Standard TT"/>
                <a:sym typeface="Old Standard TT"/>
              </a:rPr>
              <a:t>Telnet</a:t>
            </a:r>
            <a:r>
              <a:rPr lang="pt-BR" sz="1100">
                <a:latin typeface="Old Standard TT"/>
                <a:ea typeface="Old Standard TT"/>
                <a:cs typeface="Old Standard TT"/>
                <a:sym typeface="Old Standard TT"/>
              </a:rPr>
              <a:t>.Com ambos protocolos nós conseguimos acessar outro computador remotamente e criar um terminal virtual, que nada mais é do que a emulação do terminal da máquina acessada em nossa própria máquina.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867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</a:t>
            </a:r>
            <a:r>
              <a:rPr lang="pt-BR"/>
              <a:t> </a:t>
            </a:r>
            <a:r>
              <a:rPr lang="pt-BR"/>
              <a:t>1:</a:t>
            </a:r>
            <a:r>
              <a:rPr lang="pt-BR"/>
              <a:t> 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Ataque Brute Force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2: Mitigando ataques com Wireshark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3: Wireshark na visão do atacante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o que?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protocolo?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São </a:t>
            </a:r>
            <a:r>
              <a:rPr lang="pt-BR" sz="2400"/>
              <a:t>"as regras que governam" a sintaxe, semântica e sincronização da comunicação.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675" y="1176150"/>
            <a:ext cx="5406649" cy="36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Matrioshka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25" y="401975"/>
            <a:ext cx="8034450" cy="42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Referência OSI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/>
              <a:t>Camadas: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	7 - Aplicação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	6 - Apresentação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	5 - Sessão	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	4 - Transporte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	3 - Rede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	2 - Enlace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	1 - Física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75" y="551425"/>
            <a:ext cx="5838850" cy="40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Modelo TCP/IP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/>
              <a:t>Camadas:</a:t>
            </a:r>
            <a:endParaRPr sz="30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5 - Aplicação</a:t>
            </a:r>
            <a:endParaRPr sz="2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4 - Transporte</a:t>
            </a:r>
            <a:endParaRPr sz="2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3 - Rede</a:t>
            </a:r>
            <a:endParaRPr sz="2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2 - Enlace</a:t>
            </a:r>
            <a:endParaRPr sz="2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1 - Física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