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d63fef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d63fef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cmp -&gt; Compara 2 parâmetros e seta EFLAGS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test -&gt; seta sf = AND dos bits mais significativos, zf = 0 se AND for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jmp -&gt; seta eip = parametro (funciona como goto)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mostrar cheatsheet para outras: bit.ly/revcheatsheet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d63fef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d63fef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d63fef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d63fef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bd63fe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bd63fe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sobre engenharia reversa, que é desconstruir um algo feito por uma pessoa para revelar o seu design, arquitetura ou extrair algum conhecimento dele. É parecido com pesquisa científica, mas ela é pra algo feito pelo homem.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Entender como os programas funcionam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Execução inesperada (exploitation)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vai ser baseada em C/C++, apesar que pode-se fazer reversa de qualquer linguagem de algum modo.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bd63fef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bd63fef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dos objetivos da aula é entender o que está escrito no terceiro quadrinho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42a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42a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compilador transforma código possível de ler ( C/C++) em código interpretado pela máquina, normalmente sequências de bytes.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Essas sequências de bytes formam o arquivo binário, que nada mais nada menos é do que um arquivo “não de texto”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Para executar, cria fragmentos de memória virtual (explicar depois), carrega parâmetros e prepara a execução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d63fef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d63fef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Magic numbers são “assinaturas” no começo do binário que indicam o tipo do arquivo, é importante dizer que eles PODEM SER MODIFICADOS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Imagine só se o programador tivesse que especificar exatamente onde na memória o programa vai rodar? O sistema operacional faz isso pra você, criando um espaço de memória virtual começando em 0 e converte isso “automaticamente” para a memória de verdade.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ebb3c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ebb3c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file: Especifica o tipo do arquivo, utilizando o magic number - Tipos de arquivos comuns - ELF, MSDOS,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strings imprime os caracteres sensiveis de um programa, por exemplo as strings estáticas nele (as dinamicas não)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xxd - imprime o hexdummp do arquivo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objdump - várias informações sobre o arquivo (pode ser usado como disassembler)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readelf - mostra informações sobre o arquivo ELF (linux), como por exemplo o ponto de entrada do programa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63fe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63fe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Assembly significa literalmente “montar”, no caso, é uma família de linguagens, que interpreta código de máquinas através do uso de mnemônicos.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63fef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63fef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d63fef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d63fef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Convenções estabelecidas no geral, mas podem não ser seguidas. Nesse caso são para registradores de 32 bits, para 64 bits começa com r (rax por exemplo).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Reversa</a:t>
            </a:r>
            <a:endParaRPr/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Estevam Arantes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Instruções Assembly</a:t>
            </a:r>
            <a:endParaRPr sz="3400"/>
          </a:p>
        </p:txBody>
      </p:sp>
      <p:sp>
        <p:nvSpPr>
          <p:cNvPr id="103" name="Google Shape;103;p15"/>
          <p:cNvSpPr txBox="1"/>
          <p:nvPr/>
        </p:nvSpPr>
        <p:spPr>
          <a:xfrm>
            <a:off x="390600" y="1099975"/>
            <a:ext cx="3588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vs AT&amp;T (Intel é melhor)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Intel: &lt;inst&gt; &lt;dst&gt;,&lt;src&gt;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AT&amp;T:  &lt;inst&gt; &lt;src&gt;,&lt;dst&gt;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 effects: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 Flags: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ZF: cmp, jmp, test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Stack: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push, pop, call, leave, ret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Flow: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call, jump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226400" y="1099963"/>
            <a:ext cx="4917600" cy="18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objdump -Mintel -D ./hello | grep “main&gt;:” -A 8 400546:	55                 	push  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400547:	48 89 e5           	mov    rbp,rsp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40054a:	bf e4 05 40 00     	mov    edi,0x4005e4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40054f:	e8 dc fe ff ff     	call   400430 &lt;puts@plt&gt;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400554:	bf 00 00 00 00     	mov    edi,0x0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400559:	e8 e2 fe ff ff     	call   400440 &lt;exit@plt&gt;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226400" y="3052975"/>
            <a:ext cx="4917600" cy="17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objdump -D ./hello | grep “main&gt;:” -A 8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400546:	55                 	push   %rbp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400547:	48 89 e5           	mov    %rsp,%rbp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40054a:	bf e4 05 40 00     	mov    $0x4005e4,%edi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40054f:	e8 dc fe ff ff     	callq  400430 &lt;puts@plt&gt;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400554:	bf 00 00 00 00     	mov    $0x0,%edi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400559:	e8 e2 fe ff ff     	callq  400440 &lt;exit@plt&gt;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400" y="173001"/>
            <a:ext cx="5272000" cy="4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 e leituras complementares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bit.ly/revcheatsheet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https://shellterlabs.com/en/training/get-started/art-reverse-engineering/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400" y="173001"/>
            <a:ext cx="5272000" cy="4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Binários</a:t>
            </a:r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68025" y="1309400"/>
            <a:ext cx="4411200" cy="3647700"/>
          </a:xfrm>
          <a:prstGeom prst="rect">
            <a:avLst/>
          </a:prstGeom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 que um compilador faz?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 que é um arquivo binário?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Como uma CPU executa um arquivo binário?</a:t>
            </a:r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00" y="1100050"/>
            <a:ext cx="4135203" cy="356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Tirando Informações de Arquivos</a:t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499" y="1009050"/>
            <a:ext cx="4872226" cy="36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661675" y="1084750"/>
            <a:ext cx="3391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“Magic Numbers”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Pontos de entradas: Memória Real x Virtual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Mapeamento de memória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úteis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661675" y="1084750"/>
            <a:ext cx="3391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objdump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readelf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Google Shape;73;p11"/>
          <p:cNvSpPr txBox="1"/>
          <p:nvPr/>
        </p:nvSpPr>
        <p:spPr>
          <a:xfrm>
            <a:off x="4144200" y="1468825"/>
            <a:ext cx="4688100" cy="309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file hello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Hello: ELF 64-bit LSB shared obj…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strings hello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/lib64/ld-linux-x86-64.so.2…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xxd hello | less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00000000: 7f45 4c46 0201 … ELF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objdump -Mintel -D ./hello | grep “main&gt;:” -A 8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400546:      55         push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readelf -h ./hello | grep Entry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Entry point address:           0x400450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Assembly, disassemblers e debuggers 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427625" y="1099975"/>
            <a:ext cx="83628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Assembly é uma família de linguagens!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Focaremos no Intel x86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Disassemblers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Transformam o arquivo binário em algo “entendível”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Debuggers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permitem ver o que acontece “por dentro” enquanto um programa executa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575525" y="1064325"/>
            <a:ext cx="50037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.text (0x400000)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Seção com código executável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.(ro)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Read only data - variáveis inicializadas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heap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Alocação dinâmica (malloc)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shared libraries</a:t>
            </a:r>
            <a:r>
              <a:rPr lang="pt-BR" sz="2400"/>
              <a:t>	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Bibliotecas do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stack (</a:t>
            </a:r>
            <a:r>
              <a:rPr lang="pt-BR" sz="1800"/>
              <a:t>0x7fffffff</a:t>
            </a:r>
            <a:r>
              <a:rPr lang="pt-BR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Utilizada para a execução</a:t>
            </a:r>
            <a:endParaRPr/>
          </a:p>
        </p:txBody>
      </p:sp>
      <p:pic>
        <p:nvPicPr>
          <p:cNvPr descr="elf-memory.png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1120125"/>
            <a:ext cx="3144563" cy="3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Registradores - </a:t>
            </a:r>
            <a:r>
              <a:rPr lang="pt-BR" sz="3400"/>
              <a:t>Controle de A</a:t>
            </a:r>
            <a:r>
              <a:rPr lang="pt-BR" sz="3400"/>
              <a:t>rmazenamento </a:t>
            </a:r>
            <a:endParaRPr sz="3400"/>
          </a:p>
        </p:txBody>
      </p:sp>
      <p:sp>
        <p:nvSpPr>
          <p:cNvPr id="95" name="Google Shape;95;p14"/>
          <p:cNvSpPr txBox="1"/>
          <p:nvPr/>
        </p:nvSpPr>
        <p:spPr>
          <a:xfrm>
            <a:off x="390600" y="1099975"/>
            <a:ext cx="41115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eip: “o que executa depois”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Propósito geral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eax: operações aritméticas e acumulador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ebx: registrador base para stack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ecx: contador em loops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edx: endereços de dados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68350" y="1254400"/>
            <a:ext cx="41115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rsp: stack pointer (topo)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rbp: base pointer (base)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- strings/memória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rsi: source index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rdi: destination index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