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3"/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3f3c6e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3f3c6e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bd1d2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bd1d2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OWASP eh uma organizacao com objetivo de garantir a criacao, manutencao e operacao de aplicacoes confiaveis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75269b04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75269b04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Injection: ocorre quando informação não confiável é enviada para um intérprete como parte de um comando (SQL injection)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Broken authentication: comprometer senhas, chaves ou tokens (assumir uma identidade que nao eh sua)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Sensitive data exposure: falta de proteção em dados sensíveis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External entities (XXE):  fazer o upload de um arquivo XML, explorando codigos vulneraveis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Broken access control: falhas nas restrições de usuário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Security misconfiguration:  acesso de paginas nao usadas, arquivos e pastas nao protegidos para ganhar acesso nao permitido ou conhecimento restrito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Cross-site scripting (XSS):  injetar codigos javascript em um campo de texto de paginas web, que sera rodado pelo site e apresentado para os outros usuarios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Insecure deserialization: </a:t>
            </a:r>
            <a:r>
              <a:rPr b="1" lang="pt-BR" sz="1800">
                <a:solidFill>
                  <a:srgbClr val="333333"/>
                </a:solidFill>
                <a:highlight>
                  <a:srgbClr val="FFFFFF"/>
                </a:highlight>
              </a:rPr>
              <a:t>Deserialization </a:t>
            </a:r>
            <a:r>
              <a:rPr lang="pt-BR" sz="1800">
                <a:solidFill>
                  <a:srgbClr val="333333"/>
                </a:solidFill>
                <a:highlight>
                  <a:srgbClr val="FFFFFF"/>
                </a:highlight>
              </a:rPr>
              <a:t>significa transformar um arquivo em um objeto. O hacker tenta atacar esse processo e ter acesso aos dados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pt-BR" sz="1800">
                <a:solidFill>
                  <a:srgbClr val="333333"/>
                </a:solidFill>
                <a:highlight>
                  <a:srgbClr val="FFFFFF"/>
                </a:highlight>
              </a:rPr>
              <a:t>Using Components with Known Vulnerabilities; tipo usar um software que ja ta outdated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pt-BR" sz="1800">
                <a:solidFill>
                  <a:srgbClr val="333333"/>
                </a:solidFill>
                <a:highlight>
                  <a:srgbClr val="FFFFFF"/>
                </a:highlight>
              </a:rPr>
              <a:t>Insufficient Logging &amp; Monitoring: Falta de monitoracao de login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3f3c6e9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3f3c6e9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403fcc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9403fcc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3f3c6e9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3f3c6e9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9403fcc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9403fcc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c68a9c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c68a9c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4"/>
          <p:cNvCxnSpPr>
            <a:stCxn id="55" idx="0"/>
            <a:endCxn id="55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4"/>
          <p:cNvCxnSpPr>
            <a:stCxn id="55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4"/>
          <p:cNvSpPr txBox="1"/>
          <p:nvPr>
            <p:ph type="title"/>
          </p:nvPr>
        </p:nvSpPr>
        <p:spPr>
          <a:xfrm>
            <a:off x="55550" y="3535975"/>
            <a:ext cx="6165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55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drão" type="titleOnly">
  <p:cSld name="TITLE_ONLY">
    <p:bg>
      <p:bgPr>
        <a:solidFill>
          <a:srgbClr val="66666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7" name="Google Shape;67;p15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5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6666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wasp.org/images/7/72/OWASP_Top_10-2017_%28en%29.pdf.pdf" TargetMode="External"/><Relationship Id="rId4" Type="http://schemas.openxmlformats.org/officeDocument/2006/relationships/hyperlink" Target="http://overthewire.org/wargames/natas/" TargetMode="External"/><Relationship Id="rId5" Type="http://schemas.openxmlformats.org/officeDocument/2006/relationships/hyperlink" Target="https://shellterlabs.com/pt/" TargetMode="External"/><Relationship Id="rId6" Type="http://schemas.openxmlformats.org/officeDocument/2006/relationships/hyperlink" Target="https://www.acuneti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55550" y="3535975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Segurança web</a:t>
            </a:r>
            <a:endParaRPr/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1317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Introdução à segurança 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OWASP</a:t>
            </a: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1418900" y="1383025"/>
            <a:ext cx="85785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Projeto Aberto de Segurança em Aplicações Web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006775"/>
            <a:ext cx="66675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OWASP Top 10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988" y="1309399"/>
            <a:ext cx="6640025" cy="35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Demonstrações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Google hacking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363" y="1363488"/>
            <a:ext cx="5309275" cy="35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 Injection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7530625" y="3848975"/>
            <a:ext cx="12969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Fonte: Alura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75" y="1655652"/>
            <a:ext cx="7546849" cy="21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Directory traversal attack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168025" y="1015200"/>
            <a:ext cx="8470500" cy="3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https://www.owasp.org/images/7/72/OWASP_Top_10-2017_%28en%29.pdf.pdf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http://overthewire.org/wargames/natas/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https://shellterlabs.com/pt/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https://www.acunetix.com/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NES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