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Source Code Pro"/>
      <p:regular r:id="rId25"/>
      <p:bold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Mon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debb3c6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ebb3c6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file: Especifica o tipo do arquivo, utilizando o magic number - Tipos de arquivos comuns - ELF, MSDOS, etc</a:t>
            </a:r>
            <a:endParaRPr/>
          </a:p>
          <a:p>
            <a:pPr indent="-317500" lvl="0" marL="457200" rtl="0" algn="l">
              <a:spcBef>
                <a:spcPts val="0"/>
              </a:spcBef>
              <a:spcAft>
                <a:spcPts val="0"/>
              </a:spcAft>
              <a:buSzPts val="1400"/>
              <a:buChar char="-"/>
            </a:pPr>
            <a:r>
              <a:rPr lang="pt-BR"/>
              <a:t>strings imprime os caracteres sensiveis de um programa, por exemplo as strings estáticas nele (as dinamicas não)</a:t>
            </a:r>
            <a:endParaRPr/>
          </a:p>
          <a:p>
            <a:pPr indent="-317500" lvl="0" marL="457200" rtl="0" algn="l">
              <a:spcBef>
                <a:spcPts val="0"/>
              </a:spcBef>
              <a:spcAft>
                <a:spcPts val="0"/>
              </a:spcAft>
              <a:buSzPts val="1400"/>
              <a:buChar char="-"/>
            </a:pPr>
            <a:r>
              <a:rPr lang="pt-BR"/>
              <a:t>xxd - imprime o hexdummp do arquivo</a:t>
            </a:r>
            <a:endParaRPr/>
          </a:p>
          <a:p>
            <a:pPr indent="-317500" lvl="0" marL="457200" rtl="0" algn="l">
              <a:spcBef>
                <a:spcPts val="0"/>
              </a:spcBef>
              <a:spcAft>
                <a:spcPts val="0"/>
              </a:spcAft>
              <a:buSzPts val="1400"/>
              <a:buChar char="-"/>
            </a:pPr>
            <a:r>
              <a:rPr lang="pt-BR"/>
              <a:t>objdump - várias informações sobre o arquivo (pode ser usado como disassembler)</a:t>
            </a:r>
            <a:endParaRPr/>
          </a:p>
          <a:p>
            <a:pPr indent="-317500" lvl="0" marL="457200" rtl="0" algn="l">
              <a:spcBef>
                <a:spcPts val="0"/>
              </a:spcBef>
              <a:spcAft>
                <a:spcPts val="0"/>
              </a:spcAft>
              <a:buSzPts val="1400"/>
              <a:buChar char="-"/>
            </a:pPr>
            <a:r>
              <a:rPr lang="pt-BR"/>
              <a:t>readelf - mostra informações sobre o arquivo ELF (linux), como por exemplo o ponto de entrada do programa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bd63fef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bd63fef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Assembly significa literalmente “montar”, no caso, é uma família de linguagens, que interpreta código de máquinas através do uso de mnemônicos.</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bd63fef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bd63fef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Convenções estabelecidas no geral, mas podem não ser seguidas. Nesse caso são para registradores de 32 bits, para 64 bits começa com r (rax por exemplo).</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228db9b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228db9b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Convenções estabelecidas no geral, mas podem não ser seguidas. Nesse caso são para registradores de 32 bits, para 64 bits começa com r (rax por exemplo).</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bd63fef2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bd63fef2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cmp -&gt; Compara 2 parâmetros e seta EFLAGS</a:t>
            </a:r>
            <a:endParaRPr/>
          </a:p>
          <a:p>
            <a:pPr indent="-317500" lvl="0" marL="457200" rtl="0" algn="l">
              <a:spcBef>
                <a:spcPts val="0"/>
              </a:spcBef>
              <a:spcAft>
                <a:spcPts val="0"/>
              </a:spcAft>
              <a:buSzPts val="1400"/>
              <a:buChar char="-"/>
            </a:pPr>
            <a:r>
              <a:rPr lang="pt-BR"/>
              <a:t>test -&gt; seta sf = AND dos bits mais significativos, zf = 0 se AND for 0</a:t>
            </a:r>
            <a:endParaRPr/>
          </a:p>
          <a:p>
            <a:pPr indent="-317500" lvl="0" marL="457200" rtl="0" algn="l">
              <a:spcBef>
                <a:spcPts val="0"/>
              </a:spcBef>
              <a:spcAft>
                <a:spcPts val="0"/>
              </a:spcAft>
              <a:buSzPts val="1400"/>
              <a:buChar char="-"/>
            </a:pPr>
            <a:r>
              <a:rPr lang="pt-BR"/>
              <a:t>jmp -&gt; seta eip = parametro (funciona como goto)</a:t>
            </a:r>
            <a:endParaRPr/>
          </a:p>
          <a:p>
            <a:pPr indent="-317500" lvl="0" marL="457200" rtl="0" algn="l">
              <a:spcBef>
                <a:spcPts val="0"/>
              </a:spcBef>
              <a:spcAft>
                <a:spcPts val="0"/>
              </a:spcAft>
              <a:buSzPts val="1400"/>
              <a:buChar char="-"/>
            </a:pPr>
            <a:r>
              <a:rPr lang="pt-BR"/>
              <a:t>mostrar cheatsheet para outras: bit.ly/revcheatsheet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ef0f3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ef0f3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Convenções estabelecidas no geral, mas podem não ser seguidas. Nesse caso são para registradores de 32 bits, para 64 bits começa com r (rax por exemplo).</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bd63fef2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bd63fef2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ef0f3c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ef0f3c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Convenções estabelecidas no geral, mas podem não ser seguidas. Nesse caso são para registradores de 32 bits, para 64 bits começa com r (rax por exemplo).</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228db9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228db9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Convenções estabelecidas no geral, mas podem não ser seguidas. Nesse caso são para registradores de 32 bits, para 64 bits começa com r (rax por exemplo).</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bd63fef2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bd63fef2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3bd63fe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3bd63fef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Explicar sobre engenharia reversa, que é desconstruir um algo feito por uma pessoa para revelar o seu design, arquitetura ou extrair algum conhecimento dele. É parecido com pesquisa científica, mas ela é pra algo feito pelo homem.</a:t>
            </a:r>
            <a:endParaRPr/>
          </a:p>
          <a:p>
            <a:pPr indent="-317500" lvl="0" marL="457200" rtl="0" algn="l">
              <a:spcBef>
                <a:spcPts val="0"/>
              </a:spcBef>
              <a:spcAft>
                <a:spcPts val="0"/>
              </a:spcAft>
              <a:buSzPts val="1400"/>
              <a:buChar char="-"/>
            </a:pPr>
            <a:r>
              <a:rPr lang="pt-BR"/>
              <a:t>Entender como os programas funcionam</a:t>
            </a:r>
            <a:endParaRPr/>
          </a:p>
          <a:p>
            <a:pPr indent="-317500" lvl="0" marL="457200" rtl="0" algn="l">
              <a:spcBef>
                <a:spcPts val="0"/>
              </a:spcBef>
              <a:spcAft>
                <a:spcPts val="0"/>
              </a:spcAft>
              <a:buSzPts val="1400"/>
              <a:buChar char="-"/>
            </a:pPr>
            <a:r>
              <a:rPr lang="pt-BR"/>
              <a:t>Execução inesperada (exploitation)</a:t>
            </a:r>
            <a:endParaRPr/>
          </a:p>
          <a:p>
            <a:pPr indent="0" lvl="0" marL="0" rtl="0" algn="l">
              <a:spcBef>
                <a:spcPts val="0"/>
              </a:spcBef>
              <a:spcAft>
                <a:spcPts val="0"/>
              </a:spcAft>
              <a:buNone/>
            </a:pPr>
            <a:r>
              <a:rPr lang="pt-BR"/>
              <a:t>Apresentação vai ser baseada em C/C++, apesar que pode-se fazer reversa de qualquer linguagem de algum modo.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1f442abad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442abad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59228db9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59228db9b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começo de qualquer tentativa de engenharia reversa é usando os comandos mais simples: file e strings.</a:t>
            </a:r>
            <a:endParaRPr/>
          </a:p>
          <a:p>
            <a:pPr indent="-317500" lvl="0" marL="457200" rtl="0" algn="l">
              <a:spcBef>
                <a:spcPts val="0"/>
              </a:spcBef>
              <a:spcAft>
                <a:spcPts val="0"/>
              </a:spcAft>
              <a:buSzPts val="1400"/>
              <a:buChar char="-"/>
            </a:pPr>
            <a:r>
              <a:rPr lang="pt-BR"/>
              <a:t>file: Especifica o tipo do arquivo, utilizando o magic number - Tipos de arquivos comuns - ELF, MSDOS, etc</a:t>
            </a:r>
            <a:endParaRPr/>
          </a:p>
          <a:p>
            <a:pPr indent="-317500" lvl="0" marL="457200" rtl="0" algn="l">
              <a:spcBef>
                <a:spcPts val="0"/>
              </a:spcBef>
              <a:spcAft>
                <a:spcPts val="0"/>
              </a:spcAft>
              <a:buSzPts val="1400"/>
              <a:buChar char="-"/>
            </a:pPr>
            <a:r>
              <a:rPr lang="pt-BR"/>
              <a:t>strings imprime os caracteres sensiveis de um programa, por exemplo as strings estáticas nele (as dinamicas não)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 computador consegue saber esses dados pois tudo que é armazenado nele são numeros.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1f442aba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f442aba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Para entender como fazer engenharia reversa maior que usar aqueles programas prontos, precisamos entender mais sobre o funcionamento de um computador:</a:t>
            </a:r>
            <a:endParaRPr/>
          </a:p>
          <a:p>
            <a:pPr indent="-317500" lvl="0" marL="457200" rtl="0" algn="l">
              <a:spcBef>
                <a:spcPts val="0"/>
              </a:spcBef>
              <a:spcAft>
                <a:spcPts val="0"/>
              </a:spcAft>
              <a:buSzPts val="1400"/>
              <a:buChar char="-"/>
            </a:pPr>
            <a:r>
              <a:rPr lang="pt-BR"/>
              <a:t>O que ele entende</a:t>
            </a:r>
            <a:endParaRPr/>
          </a:p>
          <a:p>
            <a:pPr indent="-317500" lvl="0" marL="457200" rtl="0" algn="l">
              <a:spcBef>
                <a:spcPts val="0"/>
              </a:spcBef>
              <a:spcAft>
                <a:spcPts val="0"/>
              </a:spcAft>
              <a:buSzPts val="1400"/>
              <a:buChar char="-"/>
            </a:pPr>
            <a:r>
              <a:rPr lang="pt-BR"/>
              <a:t>como ele entende</a:t>
            </a:r>
            <a:endParaRPr/>
          </a:p>
          <a:p>
            <a:pPr indent="-317500" lvl="0" marL="457200" rtl="0" algn="l">
              <a:spcBef>
                <a:spcPts val="0"/>
              </a:spcBef>
              <a:spcAft>
                <a:spcPts val="0"/>
              </a:spcAft>
              <a:buSzPts val="1400"/>
              <a:buChar char="-"/>
            </a:pPr>
            <a:r>
              <a:rPr lang="pt-BR"/>
              <a:t>quando ele entende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9228db9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9228db9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O compilador transforma código possível de ler ( C/C++) em código interpretado pela máquina, normalmente sequências de bytes.</a:t>
            </a:r>
            <a:endParaRPr/>
          </a:p>
          <a:p>
            <a:pPr indent="-317500" lvl="0" marL="457200" rtl="0" algn="l">
              <a:spcBef>
                <a:spcPts val="0"/>
              </a:spcBef>
              <a:spcAft>
                <a:spcPts val="0"/>
              </a:spcAft>
              <a:buSzPts val="1400"/>
              <a:buChar char="-"/>
            </a:pPr>
            <a:r>
              <a:rPr lang="pt-BR"/>
              <a:t>Essas sequências de bytes formam o arquivo binário, que nada mais nada menos é do que um arquivo “não de texto”</a:t>
            </a:r>
            <a:endParaRPr/>
          </a:p>
          <a:p>
            <a:pPr indent="-317500" lvl="0" marL="457200" rtl="0" algn="l">
              <a:spcBef>
                <a:spcPts val="0"/>
              </a:spcBef>
              <a:spcAft>
                <a:spcPts val="0"/>
              </a:spcAft>
              <a:buSzPts val="1400"/>
              <a:buChar char="-"/>
            </a:pPr>
            <a:r>
              <a:rPr lang="pt-BR"/>
              <a:t>Para executar, cria fragmentos de memória virtual (explicar depois), carrega parâmetros e prepara a execução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9228db9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9228db9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computador é capaz apenas de entender números. Ele sabe somar, subtrair ou multiplicar números diferentes, mas nao tem um entendimento de se esses numeros são realmente numeros, ou letras, posições na tela, ou até mesmo um outro programa a ser rodado.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Ele consegue, depois, transformas de apenas números para qualquer outra coisa usando convenções, que programamos em todos os computadores para que eles se entendam. Para compilar um código, por exemplo:</a:t>
            </a:r>
            <a:endParaRPr/>
          </a:p>
          <a:p>
            <a:pPr indent="-317500" lvl="0" marL="457200" rtl="0" algn="l">
              <a:spcBef>
                <a:spcPts val="0"/>
              </a:spcBef>
              <a:spcAft>
                <a:spcPts val="0"/>
              </a:spcAft>
              <a:buSzPts val="1400"/>
              <a:buChar char="-"/>
            </a:pPr>
            <a:r>
              <a:rPr lang="pt-BR"/>
              <a:t>O compilador transforma código possível de ler ( C/C++) em código interpretado pela máquina, normalmente sequências de bytes.</a:t>
            </a:r>
            <a:endParaRPr/>
          </a:p>
          <a:p>
            <a:pPr indent="-317500" lvl="0" marL="457200" rtl="0" algn="l">
              <a:spcBef>
                <a:spcPts val="0"/>
              </a:spcBef>
              <a:spcAft>
                <a:spcPts val="0"/>
              </a:spcAft>
              <a:buSzPts val="1400"/>
              <a:buChar char="-"/>
            </a:pPr>
            <a:r>
              <a:rPr lang="pt-BR"/>
              <a:t>Essas sequências de bytes formam o arquivo binário, que nada mais nada menos é do que um arquivo “não de texto”</a:t>
            </a:r>
            <a:endParaRPr/>
          </a:p>
          <a:p>
            <a:pPr indent="-317500" lvl="0" marL="457200" rtl="0" algn="l">
              <a:spcBef>
                <a:spcPts val="0"/>
              </a:spcBef>
              <a:spcAft>
                <a:spcPts val="0"/>
              </a:spcAft>
              <a:buSzPts val="1400"/>
              <a:buChar char="-"/>
            </a:pPr>
            <a:r>
              <a:rPr lang="pt-BR"/>
              <a:t>Para executar, ele pega os bytes, passa por um conjunto de portas lógicas que entendem o que deve ser feito com os outros numeros da memoria, e repete ate que a instrução diz “nao faca mais nada”.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228db9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228db9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O compilador transforma código possível de ler ( C/C++) em código interpretado pela máquina, normalmente sequências de bytes.</a:t>
            </a:r>
            <a:endParaRPr/>
          </a:p>
          <a:p>
            <a:pPr indent="-317500" lvl="0" marL="457200" rtl="0" algn="l">
              <a:spcBef>
                <a:spcPts val="0"/>
              </a:spcBef>
              <a:spcAft>
                <a:spcPts val="0"/>
              </a:spcAft>
              <a:buSzPts val="1400"/>
              <a:buChar char="-"/>
            </a:pPr>
            <a:r>
              <a:rPr lang="pt-BR"/>
              <a:t>Essas sequências de bytes formam o arquivo binário, que nada mais nada menos é do que um arquivo “não de texto”</a:t>
            </a:r>
            <a:endParaRPr/>
          </a:p>
          <a:p>
            <a:pPr indent="-317500" lvl="0" marL="457200" rtl="0" algn="l">
              <a:spcBef>
                <a:spcPts val="0"/>
              </a:spcBef>
              <a:spcAft>
                <a:spcPts val="0"/>
              </a:spcAft>
              <a:buSzPts val="1400"/>
              <a:buChar char="-"/>
            </a:pPr>
            <a:r>
              <a:rPr lang="pt-BR"/>
              <a:t>Para executar, cria fragmentos de memória virtual (explicar depois), carrega parâmetros e prepara a execução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bd63fef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bd63fef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um computador só entende numeros, e apenas através de convenções, aqui temos alguns exemplos de convenções:</a:t>
            </a:r>
            <a:endParaRPr/>
          </a:p>
          <a:p>
            <a:pPr indent="-317500" lvl="0" marL="457200" rtl="0" algn="l">
              <a:spcBef>
                <a:spcPts val="0"/>
              </a:spcBef>
              <a:spcAft>
                <a:spcPts val="0"/>
              </a:spcAft>
              <a:buSzPts val="1400"/>
              <a:buChar char="-"/>
            </a:pPr>
            <a:r>
              <a:rPr lang="pt-BR"/>
              <a:t>Magic numbers são “assinaturas” no começo do binário que indicam o tipo do arquivo, é importante dizer que eles PODEM SER MODIFICADOS</a:t>
            </a:r>
            <a:endParaRPr/>
          </a:p>
          <a:p>
            <a:pPr indent="-317500" lvl="0" marL="457200" rtl="0" algn="l">
              <a:spcBef>
                <a:spcPts val="0"/>
              </a:spcBef>
              <a:spcAft>
                <a:spcPts val="0"/>
              </a:spcAft>
              <a:buSzPts val="1400"/>
              <a:buChar char="-"/>
            </a:pPr>
            <a:r>
              <a:rPr lang="pt-BR"/>
              <a:t>Quando um programa é iniciado, ele acredita que está no começo da  memória, ou seja, seus endereços são indexados a partir do 0. O sistema operacional converte para o número real quando alguma requisição para a memória é feita.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9228db9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9228db9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O compilador transforma código possível de ler ( C/C++) em código interpretado pela máquina, normalmente sequências de bytes.</a:t>
            </a:r>
            <a:endParaRPr/>
          </a:p>
          <a:p>
            <a:pPr indent="-317500" lvl="0" marL="457200" rtl="0" algn="l">
              <a:spcBef>
                <a:spcPts val="0"/>
              </a:spcBef>
              <a:spcAft>
                <a:spcPts val="0"/>
              </a:spcAft>
              <a:buSzPts val="1400"/>
              <a:buChar char="-"/>
            </a:pPr>
            <a:r>
              <a:rPr lang="pt-BR"/>
              <a:t>Essas sequências de bytes formam o arquivo binário, que nada mais nada menos é do que um arquivo “não de texto”</a:t>
            </a:r>
            <a:endParaRPr/>
          </a:p>
          <a:p>
            <a:pPr indent="-317500" lvl="0" marL="457200" rtl="0" algn="l">
              <a:spcBef>
                <a:spcPts val="0"/>
              </a:spcBef>
              <a:spcAft>
                <a:spcPts val="0"/>
              </a:spcAft>
              <a:buSzPts val="1400"/>
              <a:buChar char="-"/>
            </a:pPr>
            <a:r>
              <a:rPr lang="pt-BR"/>
              <a:t>Para executar, cria fragmentos de memória virtual (explicar depois), carrega parâmetros e prepara a execução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75" y="25"/>
            <a:ext cx="9144000" cy="5143500"/>
          </a:xfrm>
          <a:prstGeom prst="rtTriangle">
            <a:avLst/>
          </a:prstGeom>
          <a:solidFill>
            <a:srgbClr val="FFFFFF">
              <a:alpha val="346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rancoSemFundo.png" id="11" name="Google Shape;11;p2"/>
          <p:cNvPicPr preferRelativeResize="0"/>
          <p:nvPr/>
        </p:nvPicPr>
        <p:blipFill>
          <a:blip r:embed="rId3">
            <a:alphaModFix/>
          </a:blip>
          <a:stretch>
            <a:fillRect/>
          </a:stretch>
        </p:blipFill>
        <p:spPr>
          <a:xfrm>
            <a:off x="7119612" y="1454824"/>
            <a:ext cx="1431500" cy="2262022"/>
          </a:xfrm>
          <a:prstGeom prst="rect">
            <a:avLst/>
          </a:prstGeom>
          <a:noFill/>
          <a:ln>
            <a:noFill/>
          </a:ln>
        </p:spPr>
      </p:pic>
      <p:pic>
        <p:nvPicPr>
          <p:cNvPr descr="LOGO ICMC BRANCO.png" id="12" name="Google Shape;12;p2"/>
          <p:cNvPicPr preferRelativeResize="0"/>
          <p:nvPr/>
        </p:nvPicPr>
        <p:blipFill>
          <a:blip r:embed="rId4">
            <a:alphaModFix/>
          </a:blip>
          <a:stretch>
            <a:fillRect/>
          </a:stretch>
        </p:blipFill>
        <p:spPr>
          <a:xfrm>
            <a:off x="6649585" y="160100"/>
            <a:ext cx="2371575" cy="1067325"/>
          </a:xfrm>
          <a:prstGeom prst="rect">
            <a:avLst/>
          </a:prstGeom>
          <a:noFill/>
          <a:ln>
            <a:noFill/>
          </a:ln>
        </p:spPr>
      </p:pic>
      <p:cxnSp>
        <p:nvCxnSpPr>
          <p:cNvPr id="13" name="Google Shape;13;p2"/>
          <p:cNvCxnSpPr>
            <a:stCxn id="10" idx="0"/>
            <a:endCxn id="10" idx="4"/>
          </p:cNvCxnSpPr>
          <p:nvPr/>
        </p:nvCxnSpPr>
        <p:spPr>
          <a:xfrm>
            <a:off x="75" y="25"/>
            <a:ext cx="9144000" cy="5143500"/>
          </a:xfrm>
          <a:prstGeom prst="straightConnector1">
            <a:avLst/>
          </a:prstGeom>
          <a:noFill/>
          <a:ln cap="flat" cmpd="sng" w="9525">
            <a:solidFill>
              <a:srgbClr val="42DCA3"/>
            </a:solidFill>
            <a:prstDash val="solid"/>
            <a:round/>
            <a:headEnd len="med" w="med" type="none"/>
            <a:tailEnd len="med" w="med" type="none"/>
          </a:ln>
        </p:spPr>
      </p:cxnSp>
      <p:cxnSp>
        <p:nvCxnSpPr>
          <p:cNvPr id="14" name="Google Shape;14;p2"/>
          <p:cNvCxnSpPr>
            <a:stCxn id="10" idx="0"/>
          </p:cNvCxnSpPr>
          <p:nvPr/>
        </p:nvCxnSpPr>
        <p:spPr>
          <a:xfrm>
            <a:off x="75" y="25"/>
            <a:ext cx="8920500" cy="5154600"/>
          </a:xfrm>
          <a:prstGeom prst="straightConnector1">
            <a:avLst/>
          </a:prstGeom>
          <a:noFill/>
          <a:ln cap="flat" cmpd="sng" w="9525">
            <a:solidFill>
              <a:srgbClr val="DF2C62"/>
            </a:solidFill>
            <a:prstDash val="solid"/>
            <a:round/>
            <a:headEnd len="med" w="med" type="none"/>
            <a:tailEnd len="med" w="med" type="none"/>
          </a:ln>
        </p:spPr>
      </p:cxnSp>
      <p:sp>
        <p:nvSpPr>
          <p:cNvPr id="15" name="Google Shape;15;p2"/>
          <p:cNvSpPr txBox="1"/>
          <p:nvPr>
            <p:ph type="title"/>
          </p:nvPr>
        </p:nvSpPr>
        <p:spPr>
          <a:xfrm>
            <a:off x="55550" y="3535975"/>
            <a:ext cx="6165600" cy="944400"/>
          </a:xfrm>
          <a:prstGeom prst="rect">
            <a:avLst/>
          </a:prstGeom>
        </p:spPr>
        <p:txBody>
          <a:bodyPr anchorCtr="0" anchor="t" bIns="91425" lIns="91425" spcFirstLastPara="1" rIns="91425" wrap="square" tIns="91425"/>
          <a:lstStyle>
            <a:lvl1pPr lvl="0">
              <a:spcBef>
                <a:spcPts val="0"/>
              </a:spcBef>
              <a:spcAft>
                <a:spcPts val="0"/>
              </a:spcAft>
              <a:buNone/>
              <a:defRPr b="1" sz="4800">
                <a:solidFill>
                  <a:schemeClr val="l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 name="Google Shape;16;p2"/>
          <p:cNvSpPr txBox="1"/>
          <p:nvPr>
            <p:ph idx="1" type="subTitle"/>
          </p:nvPr>
        </p:nvSpPr>
        <p:spPr>
          <a:xfrm>
            <a:off x="55550" y="4480375"/>
            <a:ext cx="7465200" cy="585300"/>
          </a:xfrm>
          <a:prstGeom prst="rect">
            <a:avLst/>
          </a:prstGeom>
        </p:spPr>
        <p:txBody>
          <a:bodyPr anchorCtr="0" anchor="t" bIns="91425" lIns="91425" spcFirstLastPara="1" rIns="91425" wrap="square" tIns="91425"/>
          <a:lstStyle>
            <a:lvl1pPr lvl="0">
              <a:spcBef>
                <a:spcPts val="0"/>
              </a:spcBef>
              <a:spcAft>
                <a:spcPts val="0"/>
              </a:spcAft>
              <a:buNone/>
              <a:defRPr sz="2400">
                <a:solidFill>
                  <a:srgbClr val="FFFFFF"/>
                </a:solidFill>
                <a:latin typeface="Calibri"/>
                <a:ea typeface="Calibri"/>
                <a:cs typeface="Calibri"/>
                <a:sym typeface="Calibr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padrão" type="titleOnly">
  <p:cSld name="TITLE_ONLY">
    <p:bg>
      <p:bgPr>
        <a:solidFill>
          <a:srgbClr val="666666"/>
        </a:solidFill>
      </p:bgPr>
    </p:bg>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solidFill>
                  <a:schemeClr val="lt1"/>
                </a:solidFill>
                <a:latin typeface="Calibri"/>
                <a:ea typeface="Calibri"/>
                <a:cs typeface="Calibri"/>
                <a:sym typeface="Calibri"/>
              </a:defRPr>
            </a:lvl1pPr>
            <a:lvl2pPr lvl="1">
              <a:buNone/>
              <a:defRPr sz="1400">
                <a:solidFill>
                  <a:schemeClr val="lt1"/>
                </a:solidFill>
                <a:latin typeface="Calibri"/>
                <a:ea typeface="Calibri"/>
                <a:cs typeface="Calibri"/>
                <a:sym typeface="Calibri"/>
              </a:defRPr>
            </a:lvl2pPr>
            <a:lvl3pPr lvl="2">
              <a:buNone/>
              <a:defRPr sz="1400">
                <a:solidFill>
                  <a:schemeClr val="lt1"/>
                </a:solidFill>
                <a:latin typeface="Calibri"/>
                <a:ea typeface="Calibri"/>
                <a:cs typeface="Calibri"/>
                <a:sym typeface="Calibri"/>
              </a:defRPr>
            </a:lvl3pPr>
            <a:lvl4pPr lvl="3">
              <a:buNone/>
              <a:defRPr sz="1400">
                <a:solidFill>
                  <a:schemeClr val="lt1"/>
                </a:solidFill>
                <a:latin typeface="Calibri"/>
                <a:ea typeface="Calibri"/>
                <a:cs typeface="Calibri"/>
                <a:sym typeface="Calibri"/>
              </a:defRPr>
            </a:lvl4pPr>
            <a:lvl5pPr lvl="4">
              <a:buNone/>
              <a:defRPr sz="1400">
                <a:solidFill>
                  <a:schemeClr val="lt1"/>
                </a:solidFill>
                <a:latin typeface="Calibri"/>
                <a:ea typeface="Calibri"/>
                <a:cs typeface="Calibri"/>
                <a:sym typeface="Calibri"/>
              </a:defRPr>
            </a:lvl5pPr>
            <a:lvl6pPr lvl="5">
              <a:buNone/>
              <a:defRPr sz="1400">
                <a:solidFill>
                  <a:schemeClr val="lt1"/>
                </a:solidFill>
                <a:latin typeface="Calibri"/>
                <a:ea typeface="Calibri"/>
                <a:cs typeface="Calibri"/>
                <a:sym typeface="Calibri"/>
              </a:defRPr>
            </a:lvl6pPr>
            <a:lvl7pPr lvl="6">
              <a:buNone/>
              <a:defRPr sz="1400">
                <a:solidFill>
                  <a:schemeClr val="lt1"/>
                </a:solidFill>
                <a:latin typeface="Calibri"/>
                <a:ea typeface="Calibri"/>
                <a:cs typeface="Calibri"/>
                <a:sym typeface="Calibri"/>
              </a:defRPr>
            </a:lvl7pPr>
            <a:lvl8pPr lvl="7">
              <a:buNone/>
              <a:defRPr sz="1400">
                <a:solidFill>
                  <a:schemeClr val="lt1"/>
                </a:solidFill>
                <a:latin typeface="Calibri"/>
                <a:ea typeface="Calibri"/>
                <a:cs typeface="Calibri"/>
                <a:sym typeface="Calibri"/>
              </a:defRPr>
            </a:lvl8pPr>
            <a:lvl9pPr lvl="8">
              <a:buNone/>
              <a:defRPr sz="14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pic>
        <p:nvPicPr>
          <p:cNvPr descr="ColoridoSóLogo.png" id="19" name="Google Shape;19;p3"/>
          <p:cNvPicPr preferRelativeResize="0"/>
          <p:nvPr/>
        </p:nvPicPr>
        <p:blipFill>
          <a:blip r:embed="rId2">
            <a:alphaModFix/>
          </a:blip>
          <a:stretch>
            <a:fillRect/>
          </a:stretch>
        </p:blipFill>
        <p:spPr>
          <a:xfrm>
            <a:off x="8638625" y="182076"/>
            <a:ext cx="464801" cy="613152"/>
          </a:xfrm>
          <a:prstGeom prst="rect">
            <a:avLst/>
          </a:prstGeom>
          <a:noFill/>
          <a:ln>
            <a:noFill/>
          </a:ln>
        </p:spPr>
      </p:pic>
      <p:sp>
        <p:nvSpPr>
          <p:cNvPr id="20" name="Google Shape;20;p3"/>
          <p:cNvSpPr txBox="1"/>
          <p:nvPr>
            <p:ph type="title"/>
          </p:nvPr>
        </p:nvSpPr>
        <p:spPr>
          <a:xfrm>
            <a:off x="168025" y="182050"/>
            <a:ext cx="8205600" cy="613200"/>
          </a:xfrm>
          <a:prstGeom prst="rect">
            <a:avLst/>
          </a:prstGeom>
        </p:spPr>
        <p:txBody>
          <a:bodyPr anchorCtr="0" anchor="t" bIns="91425" lIns="91425" spcFirstLastPara="1" rIns="91425" wrap="square" tIns="91425"/>
          <a:lstStyle>
            <a:lvl1pPr lvl="0">
              <a:spcBef>
                <a:spcPts val="0"/>
              </a:spcBef>
              <a:spcAft>
                <a:spcPts val="0"/>
              </a:spcAft>
              <a:buNone/>
              <a:defRPr sz="3600">
                <a:solidFill>
                  <a:srgbClr val="42DCA3"/>
                </a:solidFill>
                <a:latin typeface="Calibri"/>
                <a:ea typeface="Calibri"/>
                <a:cs typeface="Calibri"/>
                <a:sym typeface="Calibri"/>
              </a:defRPr>
            </a:lvl1pPr>
            <a:lvl2pPr lvl="1">
              <a:spcBef>
                <a:spcPts val="0"/>
              </a:spcBef>
              <a:spcAft>
                <a:spcPts val="0"/>
              </a:spcAft>
              <a:buNone/>
              <a:defRPr>
                <a:solidFill>
                  <a:srgbClr val="42DCA3"/>
                </a:solidFill>
              </a:defRPr>
            </a:lvl2pPr>
            <a:lvl3pPr lvl="2">
              <a:spcBef>
                <a:spcPts val="0"/>
              </a:spcBef>
              <a:spcAft>
                <a:spcPts val="0"/>
              </a:spcAft>
              <a:buNone/>
              <a:defRPr>
                <a:solidFill>
                  <a:srgbClr val="42DCA3"/>
                </a:solidFill>
              </a:defRPr>
            </a:lvl3pPr>
            <a:lvl4pPr lvl="3">
              <a:spcBef>
                <a:spcPts val="0"/>
              </a:spcBef>
              <a:spcAft>
                <a:spcPts val="0"/>
              </a:spcAft>
              <a:buNone/>
              <a:defRPr>
                <a:solidFill>
                  <a:srgbClr val="42DCA3"/>
                </a:solidFill>
              </a:defRPr>
            </a:lvl4pPr>
            <a:lvl5pPr lvl="4">
              <a:spcBef>
                <a:spcPts val="0"/>
              </a:spcBef>
              <a:spcAft>
                <a:spcPts val="0"/>
              </a:spcAft>
              <a:buNone/>
              <a:defRPr>
                <a:solidFill>
                  <a:srgbClr val="42DCA3"/>
                </a:solidFill>
              </a:defRPr>
            </a:lvl5pPr>
            <a:lvl6pPr lvl="5">
              <a:spcBef>
                <a:spcPts val="0"/>
              </a:spcBef>
              <a:spcAft>
                <a:spcPts val="0"/>
              </a:spcAft>
              <a:buNone/>
              <a:defRPr>
                <a:solidFill>
                  <a:srgbClr val="42DCA3"/>
                </a:solidFill>
              </a:defRPr>
            </a:lvl6pPr>
            <a:lvl7pPr lvl="6">
              <a:spcBef>
                <a:spcPts val="0"/>
              </a:spcBef>
              <a:spcAft>
                <a:spcPts val="0"/>
              </a:spcAft>
              <a:buNone/>
              <a:defRPr>
                <a:solidFill>
                  <a:srgbClr val="42DCA3"/>
                </a:solidFill>
              </a:defRPr>
            </a:lvl7pPr>
            <a:lvl8pPr lvl="7">
              <a:spcBef>
                <a:spcPts val="0"/>
              </a:spcBef>
              <a:spcAft>
                <a:spcPts val="0"/>
              </a:spcAft>
              <a:buNone/>
              <a:defRPr>
                <a:solidFill>
                  <a:srgbClr val="42DCA3"/>
                </a:solidFill>
              </a:defRPr>
            </a:lvl8pPr>
            <a:lvl9pPr lvl="8">
              <a:spcBef>
                <a:spcPts val="0"/>
              </a:spcBef>
              <a:spcAft>
                <a:spcPts val="0"/>
              </a:spcAft>
              <a:buNone/>
              <a:defRPr>
                <a:solidFill>
                  <a:srgbClr val="42DCA3"/>
                </a:solidFill>
              </a:defRPr>
            </a:lvl9pPr>
          </a:lstStyle>
          <a:p/>
        </p:txBody>
      </p:sp>
      <p:sp>
        <p:nvSpPr>
          <p:cNvPr id="21" name="Google Shape;21;p3"/>
          <p:cNvSpPr txBox="1"/>
          <p:nvPr>
            <p:ph idx="1" type="body"/>
          </p:nvPr>
        </p:nvSpPr>
        <p:spPr>
          <a:xfrm>
            <a:off x="168025" y="1309400"/>
            <a:ext cx="8470500" cy="3647700"/>
          </a:xfrm>
          <a:prstGeom prst="rect">
            <a:avLst/>
          </a:prstGeom>
        </p:spPr>
        <p:txBody>
          <a:bodyPr anchorCtr="0" anchor="t" bIns="91425" lIns="91425" spcFirstLastPara="1" rIns="91425" wrap="square" tIns="91425"/>
          <a:lstStyle>
            <a:lvl1pPr indent="-381000" lvl="0" marL="457200">
              <a:spcBef>
                <a:spcPts val="0"/>
              </a:spcBef>
              <a:spcAft>
                <a:spcPts val="0"/>
              </a:spcAft>
              <a:buClr>
                <a:schemeClr val="lt1"/>
              </a:buClr>
              <a:buSzPts val="2400"/>
              <a:buFont typeface="Calibri"/>
              <a:buChar char="●"/>
              <a:defRPr sz="2400">
                <a:solidFill>
                  <a:schemeClr val="lt1"/>
                </a:solidFill>
                <a:latin typeface="Calibri"/>
                <a:ea typeface="Calibri"/>
                <a:cs typeface="Calibri"/>
                <a:sym typeface="Calibri"/>
              </a:defRPr>
            </a:lvl1pPr>
            <a:lvl2pPr indent="-342900" lvl="1" marL="914400">
              <a:spcBef>
                <a:spcPts val="1600"/>
              </a:spcBef>
              <a:spcAft>
                <a:spcPts val="0"/>
              </a:spcAft>
              <a:buClr>
                <a:schemeClr val="lt1"/>
              </a:buClr>
              <a:buSzPts val="1800"/>
              <a:buFont typeface="Calibri"/>
              <a:buChar char="○"/>
              <a:defRPr sz="1800">
                <a:solidFill>
                  <a:schemeClr val="lt1"/>
                </a:solidFill>
                <a:latin typeface="Calibri"/>
                <a:ea typeface="Calibri"/>
                <a:cs typeface="Calibri"/>
                <a:sym typeface="Calibri"/>
              </a:defRPr>
            </a:lvl2pPr>
            <a:lvl3pPr indent="-342900" lvl="2" marL="1371600">
              <a:spcBef>
                <a:spcPts val="1600"/>
              </a:spcBef>
              <a:spcAft>
                <a:spcPts val="0"/>
              </a:spcAft>
              <a:buClr>
                <a:schemeClr val="lt1"/>
              </a:buClr>
              <a:buSzPts val="1800"/>
              <a:buFont typeface="Calibri"/>
              <a:buChar char="■"/>
              <a:defRPr sz="1800">
                <a:solidFill>
                  <a:schemeClr val="lt1"/>
                </a:solidFill>
                <a:latin typeface="Calibri"/>
                <a:ea typeface="Calibri"/>
                <a:cs typeface="Calibri"/>
                <a:sym typeface="Calibri"/>
              </a:defRPr>
            </a:lvl3pPr>
            <a:lvl4pPr indent="-342900" lvl="3" marL="1828800">
              <a:spcBef>
                <a:spcPts val="1600"/>
              </a:spcBef>
              <a:spcAft>
                <a:spcPts val="0"/>
              </a:spcAft>
              <a:buClr>
                <a:schemeClr val="lt1"/>
              </a:buClr>
              <a:buSzPts val="1800"/>
              <a:buFont typeface="Calibri"/>
              <a:buChar char="●"/>
              <a:defRPr sz="1800">
                <a:solidFill>
                  <a:schemeClr val="lt1"/>
                </a:solidFill>
                <a:latin typeface="Calibri"/>
                <a:ea typeface="Calibri"/>
                <a:cs typeface="Calibri"/>
                <a:sym typeface="Calibri"/>
              </a:defRPr>
            </a:lvl4pPr>
            <a:lvl5pPr indent="-342900" lvl="4" marL="2286000">
              <a:spcBef>
                <a:spcPts val="1600"/>
              </a:spcBef>
              <a:spcAft>
                <a:spcPts val="0"/>
              </a:spcAft>
              <a:buClr>
                <a:schemeClr val="lt1"/>
              </a:buClr>
              <a:buSzPts val="1800"/>
              <a:buFont typeface="Calibri"/>
              <a:buChar char="○"/>
              <a:defRPr sz="1800">
                <a:solidFill>
                  <a:schemeClr val="lt1"/>
                </a:solidFill>
                <a:latin typeface="Calibri"/>
                <a:ea typeface="Calibri"/>
                <a:cs typeface="Calibri"/>
                <a:sym typeface="Calibri"/>
              </a:defRPr>
            </a:lvl5pPr>
            <a:lvl6pPr indent="-342900" lvl="5" marL="2743200">
              <a:spcBef>
                <a:spcPts val="1600"/>
              </a:spcBef>
              <a:spcAft>
                <a:spcPts val="0"/>
              </a:spcAft>
              <a:buClr>
                <a:schemeClr val="lt1"/>
              </a:buClr>
              <a:buSzPts val="1800"/>
              <a:buFont typeface="Calibri"/>
              <a:buChar char="■"/>
              <a:defRPr sz="1800">
                <a:solidFill>
                  <a:schemeClr val="lt1"/>
                </a:solidFill>
                <a:latin typeface="Calibri"/>
                <a:ea typeface="Calibri"/>
                <a:cs typeface="Calibri"/>
                <a:sym typeface="Calibri"/>
              </a:defRPr>
            </a:lvl6pPr>
            <a:lvl7pPr indent="-342900" lvl="6" marL="3200400">
              <a:spcBef>
                <a:spcPts val="1600"/>
              </a:spcBef>
              <a:spcAft>
                <a:spcPts val="0"/>
              </a:spcAft>
              <a:buClr>
                <a:schemeClr val="lt1"/>
              </a:buClr>
              <a:buSzPts val="1800"/>
              <a:buFont typeface="Calibri"/>
              <a:buChar char="●"/>
              <a:defRPr sz="1800">
                <a:solidFill>
                  <a:schemeClr val="lt1"/>
                </a:solidFill>
                <a:latin typeface="Calibri"/>
                <a:ea typeface="Calibri"/>
                <a:cs typeface="Calibri"/>
                <a:sym typeface="Calibri"/>
              </a:defRPr>
            </a:lvl7pPr>
            <a:lvl8pPr indent="-342900" lvl="7" marL="3657600">
              <a:spcBef>
                <a:spcPts val="1600"/>
              </a:spcBef>
              <a:spcAft>
                <a:spcPts val="0"/>
              </a:spcAft>
              <a:buClr>
                <a:schemeClr val="lt1"/>
              </a:buClr>
              <a:buSzPts val="1800"/>
              <a:buFont typeface="Calibri"/>
              <a:buChar char="○"/>
              <a:defRPr sz="1800">
                <a:solidFill>
                  <a:schemeClr val="lt1"/>
                </a:solidFill>
                <a:latin typeface="Calibri"/>
                <a:ea typeface="Calibri"/>
                <a:cs typeface="Calibri"/>
                <a:sym typeface="Calibri"/>
              </a:defRPr>
            </a:lvl8pPr>
            <a:lvl9pPr indent="-342900" lvl="8" marL="4114800">
              <a:spcBef>
                <a:spcPts val="1600"/>
              </a:spcBef>
              <a:spcAft>
                <a:spcPts val="1600"/>
              </a:spcAft>
              <a:buClr>
                <a:schemeClr val="lt1"/>
              </a:buClr>
              <a:buSzPts val="1800"/>
              <a:buFont typeface="Calibri"/>
              <a:buChar char="■"/>
              <a:defRPr sz="1800">
                <a:solidFill>
                  <a:schemeClr val="lt1"/>
                </a:solidFill>
                <a:latin typeface="Calibri"/>
                <a:ea typeface="Calibri"/>
                <a:cs typeface="Calibri"/>
                <a:sym typeface="Calibri"/>
              </a:defRPr>
            </a:lvl9pPr>
          </a:lstStyle>
          <a:p/>
        </p:txBody>
      </p:sp>
      <p:cxnSp>
        <p:nvCxnSpPr>
          <p:cNvPr id="22" name="Google Shape;22;p3"/>
          <p:cNvCxnSpPr/>
          <p:nvPr/>
        </p:nvCxnSpPr>
        <p:spPr>
          <a:xfrm>
            <a:off x="888725" y="877625"/>
            <a:ext cx="8214600" cy="0"/>
          </a:xfrm>
          <a:prstGeom prst="straightConnector1">
            <a:avLst/>
          </a:prstGeom>
          <a:noFill/>
          <a:ln cap="flat" cmpd="sng" w="9525">
            <a:solidFill>
              <a:srgbClr val="42DCA3"/>
            </a:solidFill>
            <a:prstDash val="solid"/>
            <a:round/>
            <a:headEnd len="med" w="med" type="none"/>
            <a:tailEnd len="med" w="med" type="none"/>
          </a:ln>
        </p:spPr>
      </p:cxnSp>
      <p:cxnSp>
        <p:nvCxnSpPr>
          <p:cNvPr id="23" name="Google Shape;23;p3"/>
          <p:cNvCxnSpPr/>
          <p:nvPr/>
        </p:nvCxnSpPr>
        <p:spPr>
          <a:xfrm flipH="1" rot="10800000">
            <a:off x="4965750" y="953875"/>
            <a:ext cx="4137600" cy="1500"/>
          </a:xfrm>
          <a:prstGeom prst="straightConnector1">
            <a:avLst/>
          </a:prstGeom>
          <a:noFill/>
          <a:ln cap="flat" cmpd="sng" w="9525">
            <a:solidFill>
              <a:srgbClr val="DF2C6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pacto">
  <p:cSld name="CUSTOM">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1400">
                <a:solidFill>
                  <a:schemeClr val="lt1"/>
                </a:solidFill>
                <a:latin typeface="Calibri"/>
                <a:ea typeface="Calibri"/>
                <a:cs typeface="Calibri"/>
                <a:sym typeface="Calibri"/>
              </a:defRPr>
            </a:lvl1pPr>
            <a:lvl2pPr lvl="1">
              <a:buNone/>
              <a:defRPr sz="1400">
                <a:solidFill>
                  <a:schemeClr val="lt1"/>
                </a:solidFill>
                <a:latin typeface="Calibri"/>
                <a:ea typeface="Calibri"/>
                <a:cs typeface="Calibri"/>
                <a:sym typeface="Calibri"/>
              </a:defRPr>
            </a:lvl2pPr>
            <a:lvl3pPr lvl="2">
              <a:buNone/>
              <a:defRPr sz="1400">
                <a:solidFill>
                  <a:schemeClr val="lt1"/>
                </a:solidFill>
                <a:latin typeface="Calibri"/>
                <a:ea typeface="Calibri"/>
                <a:cs typeface="Calibri"/>
                <a:sym typeface="Calibri"/>
              </a:defRPr>
            </a:lvl3pPr>
            <a:lvl4pPr lvl="3">
              <a:buNone/>
              <a:defRPr sz="1400">
                <a:solidFill>
                  <a:schemeClr val="lt1"/>
                </a:solidFill>
                <a:latin typeface="Calibri"/>
                <a:ea typeface="Calibri"/>
                <a:cs typeface="Calibri"/>
                <a:sym typeface="Calibri"/>
              </a:defRPr>
            </a:lvl4pPr>
            <a:lvl5pPr lvl="4">
              <a:buNone/>
              <a:defRPr sz="1400">
                <a:solidFill>
                  <a:schemeClr val="lt1"/>
                </a:solidFill>
                <a:latin typeface="Calibri"/>
                <a:ea typeface="Calibri"/>
                <a:cs typeface="Calibri"/>
                <a:sym typeface="Calibri"/>
              </a:defRPr>
            </a:lvl5pPr>
            <a:lvl6pPr lvl="5">
              <a:buNone/>
              <a:defRPr sz="1400">
                <a:solidFill>
                  <a:schemeClr val="lt1"/>
                </a:solidFill>
                <a:latin typeface="Calibri"/>
                <a:ea typeface="Calibri"/>
                <a:cs typeface="Calibri"/>
                <a:sym typeface="Calibri"/>
              </a:defRPr>
            </a:lvl6pPr>
            <a:lvl7pPr lvl="6">
              <a:buNone/>
              <a:defRPr sz="1400">
                <a:solidFill>
                  <a:schemeClr val="lt1"/>
                </a:solidFill>
                <a:latin typeface="Calibri"/>
                <a:ea typeface="Calibri"/>
                <a:cs typeface="Calibri"/>
                <a:sym typeface="Calibri"/>
              </a:defRPr>
            </a:lvl7pPr>
            <a:lvl8pPr lvl="7">
              <a:buNone/>
              <a:defRPr sz="1400">
                <a:solidFill>
                  <a:schemeClr val="lt1"/>
                </a:solidFill>
                <a:latin typeface="Calibri"/>
                <a:ea typeface="Calibri"/>
                <a:cs typeface="Calibri"/>
                <a:sym typeface="Calibri"/>
              </a:defRPr>
            </a:lvl8pPr>
            <a:lvl9pPr lvl="8">
              <a:buNone/>
              <a:defRPr sz="14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
        <p:nvSpPr>
          <p:cNvPr id="26" name="Google Shape;26;p4"/>
          <p:cNvSpPr/>
          <p:nvPr/>
        </p:nvSpPr>
        <p:spPr>
          <a:xfrm>
            <a:off x="906000" y="1399650"/>
            <a:ext cx="7566600" cy="2344200"/>
          </a:xfrm>
          <a:prstGeom prst="roundRect">
            <a:avLst>
              <a:gd fmla="val 16667" name="adj"/>
            </a:avLst>
          </a:prstGeom>
          <a:solidFill>
            <a:srgbClr val="767676">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906000" y="1399650"/>
            <a:ext cx="7332000" cy="2344200"/>
          </a:xfrm>
          <a:prstGeom prst="rect">
            <a:avLst/>
          </a:prstGeom>
        </p:spPr>
        <p:txBody>
          <a:bodyPr anchorCtr="0" anchor="ctr" bIns="91425" lIns="91425" spcFirstLastPara="1" rIns="91425" wrap="square" tIns="91425"/>
          <a:lstStyle>
            <a:lvl1pPr lvl="0" algn="ctr">
              <a:spcBef>
                <a:spcPts val="0"/>
              </a:spcBef>
              <a:spcAft>
                <a:spcPts val="0"/>
              </a:spcAft>
              <a:buNone/>
              <a:defRPr b="1" sz="3600">
                <a:solidFill>
                  <a:schemeClr val="l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pacto 1">
  <p:cSld name="CUSTOM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1400">
                <a:solidFill>
                  <a:schemeClr val="lt1"/>
                </a:solidFill>
                <a:latin typeface="Calibri"/>
                <a:ea typeface="Calibri"/>
                <a:cs typeface="Calibri"/>
                <a:sym typeface="Calibri"/>
              </a:defRPr>
            </a:lvl1pPr>
            <a:lvl2pPr lvl="1" rtl="0">
              <a:buNone/>
              <a:defRPr sz="1400">
                <a:solidFill>
                  <a:schemeClr val="lt1"/>
                </a:solidFill>
                <a:latin typeface="Calibri"/>
                <a:ea typeface="Calibri"/>
                <a:cs typeface="Calibri"/>
                <a:sym typeface="Calibri"/>
              </a:defRPr>
            </a:lvl2pPr>
            <a:lvl3pPr lvl="2" rtl="0">
              <a:buNone/>
              <a:defRPr sz="1400">
                <a:solidFill>
                  <a:schemeClr val="lt1"/>
                </a:solidFill>
                <a:latin typeface="Calibri"/>
                <a:ea typeface="Calibri"/>
                <a:cs typeface="Calibri"/>
                <a:sym typeface="Calibri"/>
              </a:defRPr>
            </a:lvl3pPr>
            <a:lvl4pPr lvl="3" rtl="0">
              <a:buNone/>
              <a:defRPr sz="1400">
                <a:solidFill>
                  <a:schemeClr val="lt1"/>
                </a:solidFill>
                <a:latin typeface="Calibri"/>
                <a:ea typeface="Calibri"/>
                <a:cs typeface="Calibri"/>
                <a:sym typeface="Calibri"/>
              </a:defRPr>
            </a:lvl4pPr>
            <a:lvl5pPr lvl="4" rtl="0">
              <a:buNone/>
              <a:defRPr sz="1400">
                <a:solidFill>
                  <a:schemeClr val="lt1"/>
                </a:solidFill>
                <a:latin typeface="Calibri"/>
                <a:ea typeface="Calibri"/>
                <a:cs typeface="Calibri"/>
                <a:sym typeface="Calibri"/>
              </a:defRPr>
            </a:lvl5pPr>
            <a:lvl6pPr lvl="5" rtl="0">
              <a:buNone/>
              <a:defRPr sz="1400">
                <a:solidFill>
                  <a:schemeClr val="lt1"/>
                </a:solidFill>
                <a:latin typeface="Calibri"/>
                <a:ea typeface="Calibri"/>
                <a:cs typeface="Calibri"/>
                <a:sym typeface="Calibri"/>
              </a:defRPr>
            </a:lvl6pPr>
            <a:lvl7pPr lvl="6" rtl="0">
              <a:buNone/>
              <a:defRPr sz="1400">
                <a:solidFill>
                  <a:schemeClr val="lt1"/>
                </a:solidFill>
                <a:latin typeface="Calibri"/>
                <a:ea typeface="Calibri"/>
                <a:cs typeface="Calibri"/>
                <a:sym typeface="Calibri"/>
              </a:defRPr>
            </a:lvl7pPr>
            <a:lvl8pPr lvl="7" rtl="0">
              <a:buNone/>
              <a:defRPr sz="1400">
                <a:solidFill>
                  <a:schemeClr val="lt1"/>
                </a:solidFill>
                <a:latin typeface="Calibri"/>
                <a:ea typeface="Calibri"/>
                <a:cs typeface="Calibri"/>
                <a:sym typeface="Calibri"/>
              </a:defRPr>
            </a:lvl8pPr>
            <a:lvl9pPr lvl="8" rtl="0">
              <a:buNone/>
              <a:defRPr sz="14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
        <p:nvSpPr>
          <p:cNvPr id="30" name="Google Shape;30;p5"/>
          <p:cNvSpPr/>
          <p:nvPr/>
        </p:nvSpPr>
        <p:spPr>
          <a:xfrm>
            <a:off x="906000" y="1399650"/>
            <a:ext cx="7566600" cy="2344200"/>
          </a:xfrm>
          <a:prstGeom prst="roundRect">
            <a:avLst>
              <a:gd fmla="val 16667" name="adj"/>
            </a:avLst>
          </a:prstGeom>
          <a:solidFill>
            <a:srgbClr val="767676">
              <a:alpha val="8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906000" y="1399650"/>
            <a:ext cx="7332000" cy="2344200"/>
          </a:xfrm>
          <a:prstGeom prst="rect">
            <a:avLst/>
          </a:prstGeom>
        </p:spPr>
        <p:txBody>
          <a:bodyPr anchorCtr="0" anchor="ctr" bIns="91425" lIns="91425" spcFirstLastPara="1" rIns="91425" wrap="square" tIns="91425"/>
          <a:lstStyle>
            <a:lvl1pPr lvl="0" rtl="0" algn="ctr">
              <a:spcBef>
                <a:spcPts val="0"/>
              </a:spcBef>
              <a:spcAft>
                <a:spcPts val="0"/>
              </a:spcAft>
              <a:buNone/>
              <a:defRPr b="1" sz="36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6666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6"/>
          <p:cNvSpPr txBox="1"/>
          <p:nvPr>
            <p:ph type="title"/>
          </p:nvPr>
        </p:nvSpPr>
        <p:spPr>
          <a:xfrm>
            <a:off x="55550" y="3535975"/>
            <a:ext cx="66600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Engenharia Reversa</a:t>
            </a:r>
            <a:endParaRPr/>
          </a:p>
        </p:txBody>
      </p:sp>
      <p:sp>
        <p:nvSpPr>
          <p:cNvPr id="37" name="Google Shape;37;p6"/>
          <p:cNvSpPr txBox="1"/>
          <p:nvPr>
            <p:ph idx="1" type="subTitle"/>
          </p:nvPr>
        </p:nvSpPr>
        <p:spPr>
          <a:xfrm>
            <a:off x="131750" y="4480375"/>
            <a:ext cx="7465200" cy="58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solidFill>
                  <a:schemeClr val="lt1"/>
                </a:solidFill>
              </a:rPr>
              <a:t>asrever ed etnerf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00" name="Google Shape;100;p15"/>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Comandos úteis</a:t>
            </a:r>
            <a:endParaRPr/>
          </a:p>
        </p:txBody>
      </p:sp>
      <p:sp>
        <p:nvSpPr>
          <p:cNvPr id="101" name="Google Shape;101;p15"/>
          <p:cNvSpPr txBox="1"/>
          <p:nvPr/>
        </p:nvSpPr>
        <p:spPr>
          <a:xfrm>
            <a:off x="661675" y="1084750"/>
            <a:ext cx="3391800" cy="3654300"/>
          </a:xfrm>
          <a:prstGeom prst="rect">
            <a:avLst/>
          </a:prstGeom>
          <a:noFill/>
          <a:ln>
            <a:noFill/>
          </a:ln>
        </p:spPr>
        <p:txBody>
          <a:bodyPr anchorCtr="0" anchor="t" bIns="234000" lIns="91425" spcFirstLastPara="1" rIns="91425" wrap="square" tIns="91425">
            <a:noAutofit/>
          </a:bodyPr>
          <a:lstStyle/>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objdump</a:t>
            </a:r>
            <a:endParaRPr sz="2400">
              <a:solidFill>
                <a:schemeClr val="lt1"/>
              </a:solidFill>
              <a:latin typeface="Calibri"/>
              <a:ea typeface="Calibri"/>
              <a:cs typeface="Calibri"/>
              <a:sym typeface="Calibri"/>
            </a:endParaRPr>
          </a:p>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readelf</a:t>
            </a:r>
            <a:endParaRPr sz="2400">
              <a:solidFill>
                <a:schemeClr val="lt1"/>
              </a:solidFill>
              <a:latin typeface="Calibri"/>
              <a:ea typeface="Calibri"/>
              <a:cs typeface="Calibri"/>
              <a:sym typeface="Calibri"/>
            </a:endParaRPr>
          </a:p>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Hexdump (xxd)</a:t>
            </a:r>
            <a:endParaRPr sz="2400">
              <a:solidFill>
                <a:schemeClr val="lt1"/>
              </a:solidFill>
              <a:latin typeface="Calibri"/>
              <a:ea typeface="Calibri"/>
              <a:cs typeface="Calibri"/>
              <a:sym typeface="Calibri"/>
            </a:endParaRPr>
          </a:p>
          <a:p>
            <a:pPr indent="0" lvl="0" marL="0" rtl="0" algn="l">
              <a:spcBef>
                <a:spcPts val="1600"/>
              </a:spcBef>
              <a:spcAft>
                <a:spcPts val="0"/>
              </a:spcAft>
              <a:buNone/>
            </a:pPr>
            <a:r>
              <a:t/>
            </a:r>
            <a:endParaRPr sz="2400"/>
          </a:p>
        </p:txBody>
      </p:sp>
      <p:sp>
        <p:nvSpPr>
          <p:cNvPr id="102" name="Google Shape;102;p15"/>
          <p:cNvSpPr txBox="1"/>
          <p:nvPr/>
        </p:nvSpPr>
        <p:spPr>
          <a:xfrm>
            <a:off x="4144200" y="1468825"/>
            <a:ext cx="4688100" cy="3099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xxd hello | less</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00000000: 7f45 4c46 0201 … ELF</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objdump -Mintel -D ./hello | grep “main&gt;:” -A 8</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400546:      55         push rbp</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readelf -h ./hello | grep Entry</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Entry point address:           0x400450</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FFFFFF"/>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08" name="Google Shape;108;p16"/>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 Assembly, disassemblers e debuggers </a:t>
            </a:r>
            <a:endParaRPr/>
          </a:p>
        </p:txBody>
      </p:sp>
      <p:sp>
        <p:nvSpPr>
          <p:cNvPr id="109" name="Google Shape;109;p16"/>
          <p:cNvSpPr txBox="1"/>
          <p:nvPr/>
        </p:nvSpPr>
        <p:spPr>
          <a:xfrm>
            <a:off x="427625" y="1099975"/>
            <a:ext cx="8362800" cy="37062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Assembly é uma família de linguagens!</a:t>
            </a:r>
            <a:endParaRPr sz="2400">
              <a:solidFill>
                <a:schemeClr val="lt1"/>
              </a:solidFill>
              <a:latin typeface="Calibri"/>
              <a:ea typeface="Calibri"/>
              <a:cs typeface="Calibri"/>
              <a:sym typeface="Calibri"/>
            </a:endParaRPr>
          </a:p>
          <a:p>
            <a:pPr indent="-381000" lvl="1" marL="9144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Focaremos no Intel x86</a:t>
            </a:r>
            <a:endParaRPr sz="2400">
              <a:solidFill>
                <a:schemeClr val="lt1"/>
              </a:solidFill>
              <a:latin typeface="Calibri"/>
              <a:ea typeface="Calibri"/>
              <a:cs typeface="Calibri"/>
              <a:sym typeface="Calibri"/>
            </a:endParaRPr>
          </a:p>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Disassemblers</a:t>
            </a:r>
            <a:endParaRPr sz="2400">
              <a:solidFill>
                <a:schemeClr val="lt1"/>
              </a:solidFill>
              <a:latin typeface="Calibri"/>
              <a:ea typeface="Calibri"/>
              <a:cs typeface="Calibri"/>
              <a:sym typeface="Calibri"/>
            </a:endParaRPr>
          </a:p>
          <a:p>
            <a:pPr indent="-381000" lvl="1" marL="9144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Transformam o arquivo binário em algo “entendível”</a:t>
            </a:r>
            <a:endParaRPr sz="2400">
              <a:solidFill>
                <a:schemeClr val="lt1"/>
              </a:solidFill>
              <a:latin typeface="Calibri"/>
              <a:ea typeface="Calibri"/>
              <a:cs typeface="Calibri"/>
              <a:sym typeface="Calibri"/>
            </a:endParaRPr>
          </a:p>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Debuggers</a:t>
            </a:r>
            <a:endParaRPr sz="2400">
              <a:solidFill>
                <a:schemeClr val="lt1"/>
              </a:solidFill>
              <a:latin typeface="Calibri"/>
              <a:ea typeface="Calibri"/>
              <a:cs typeface="Calibri"/>
              <a:sym typeface="Calibri"/>
            </a:endParaRPr>
          </a:p>
          <a:p>
            <a:pPr indent="-381000" lvl="1" marL="9144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Te permitem ver o que acontece “por dentro” enquanto um programa executa</a:t>
            </a:r>
            <a:endParaRPr sz="24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15" name="Google Shape;115;p17"/>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400"/>
              <a:t>Registradores - </a:t>
            </a:r>
            <a:r>
              <a:rPr lang="pt-BR" sz="3400"/>
              <a:t>Controle de A</a:t>
            </a:r>
            <a:r>
              <a:rPr lang="pt-BR" sz="3400"/>
              <a:t>rmazenamento </a:t>
            </a:r>
            <a:endParaRPr sz="3400"/>
          </a:p>
        </p:txBody>
      </p:sp>
      <p:sp>
        <p:nvSpPr>
          <p:cNvPr id="116" name="Google Shape;116;p17"/>
          <p:cNvSpPr txBox="1"/>
          <p:nvPr/>
        </p:nvSpPr>
        <p:spPr>
          <a:xfrm>
            <a:off x="168025" y="1186900"/>
            <a:ext cx="4111500" cy="37062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pt-BR" sz="2400">
                <a:solidFill>
                  <a:schemeClr val="lt1"/>
                </a:solidFill>
                <a:latin typeface="Calibri"/>
                <a:ea typeface="Calibri"/>
                <a:cs typeface="Calibri"/>
                <a:sym typeface="Calibri"/>
              </a:rPr>
              <a:t>Propósito geral</a:t>
            </a:r>
            <a:endParaRPr sz="2400">
              <a:solidFill>
                <a:schemeClr val="lt1"/>
              </a:solidFill>
              <a:latin typeface="Calibri"/>
              <a:ea typeface="Calibri"/>
              <a:cs typeface="Calibri"/>
              <a:sym typeface="Calibri"/>
            </a:endParaRPr>
          </a:p>
          <a:p>
            <a:pPr indent="-355600" lvl="1" marL="914400" marR="0" rtl="0" algn="l">
              <a:lnSpc>
                <a:spcPct val="115000"/>
              </a:lnSpc>
              <a:spcBef>
                <a:spcPts val="1600"/>
              </a:spcBef>
              <a:spcAft>
                <a:spcPts val="0"/>
              </a:spcAft>
              <a:buClr>
                <a:schemeClr val="lt1"/>
              </a:buClr>
              <a:buSzPts val="2000"/>
              <a:buFont typeface="Calibri"/>
              <a:buChar char="○"/>
            </a:pPr>
            <a:r>
              <a:rPr lang="pt-BR" sz="2000">
                <a:solidFill>
                  <a:schemeClr val="lt1"/>
                </a:solidFill>
                <a:latin typeface="Calibri"/>
                <a:ea typeface="Calibri"/>
                <a:cs typeface="Calibri"/>
                <a:sym typeface="Calibri"/>
              </a:rPr>
              <a:t>eax: operações aritméticas e acumulador</a:t>
            </a:r>
            <a:endParaRPr sz="2000">
              <a:solidFill>
                <a:schemeClr val="lt1"/>
              </a:solidFill>
              <a:latin typeface="Calibri"/>
              <a:ea typeface="Calibri"/>
              <a:cs typeface="Calibri"/>
              <a:sym typeface="Calibri"/>
            </a:endParaRPr>
          </a:p>
          <a:p>
            <a:pPr indent="-355600" lvl="1" marL="914400" marR="0" rtl="0" algn="l">
              <a:lnSpc>
                <a:spcPct val="115000"/>
              </a:lnSpc>
              <a:spcBef>
                <a:spcPts val="0"/>
              </a:spcBef>
              <a:spcAft>
                <a:spcPts val="0"/>
              </a:spcAft>
              <a:buClr>
                <a:schemeClr val="lt1"/>
              </a:buClr>
              <a:buSzPts val="2000"/>
              <a:buFont typeface="Calibri"/>
              <a:buChar char="○"/>
            </a:pPr>
            <a:r>
              <a:rPr lang="pt-BR" sz="2000">
                <a:solidFill>
                  <a:schemeClr val="lt1"/>
                </a:solidFill>
                <a:latin typeface="Calibri"/>
                <a:ea typeface="Calibri"/>
                <a:cs typeface="Calibri"/>
                <a:sym typeface="Calibri"/>
              </a:rPr>
              <a:t>ebx: registrador base para stack</a:t>
            </a:r>
            <a:endParaRPr sz="2000">
              <a:solidFill>
                <a:schemeClr val="lt1"/>
              </a:solidFill>
              <a:latin typeface="Calibri"/>
              <a:ea typeface="Calibri"/>
              <a:cs typeface="Calibri"/>
              <a:sym typeface="Calibri"/>
            </a:endParaRPr>
          </a:p>
          <a:p>
            <a:pPr indent="-355600" lvl="1" marL="914400" marR="0" rtl="0" algn="l">
              <a:lnSpc>
                <a:spcPct val="115000"/>
              </a:lnSpc>
              <a:spcBef>
                <a:spcPts val="0"/>
              </a:spcBef>
              <a:spcAft>
                <a:spcPts val="0"/>
              </a:spcAft>
              <a:buClr>
                <a:schemeClr val="lt1"/>
              </a:buClr>
              <a:buSzPts val="2000"/>
              <a:buFont typeface="Calibri"/>
              <a:buChar char="○"/>
            </a:pPr>
            <a:r>
              <a:rPr lang="pt-BR" sz="2000">
                <a:solidFill>
                  <a:schemeClr val="lt1"/>
                </a:solidFill>
                <a:latin typeface="Calibri"/>
                <a:ea typeface="Calibri"/>
                <a:cs typeface="Calibri"/>
                <a:sym typeface="Calibri"/>
              </a:rPr>
              <a:t>ecx: contador em loops</a:t>
            </a:r>
            <a:endParaRPr sz="2000">
              <a:solidFill>
                <a:schemeClr val="lt1"/>
              </a:solidFill>
              <a:latin typeface="Calibri"/>
              <a:ea typeface="Calibri"/>
              <a:cs typeface="Calibri"/>
              <a:sym typeface="Calibri"/>
            </a:endParaRPr>
          </a:p>
          <a:p>
            <a:pPr indent="-355600" lvl="1" marL="914400" marR="0" rtl="0" algn="l">
              <a:lnSpc>
                <a:spcPct val="115000"/>
              </a:lnSpc>
              <a:spcBef>
                <a:spcPts val="0"/>
              </a:spcBef>
              <a:spcAft>
                <a:spcPts val="0"/>
              </a:spcAft>
              <a:buClr>
                <a:schemeClr val="lt1"/>
              </a:buClr>
              <a:buSzPts val="2000"/>
              <a:buFont typeface="Calibri"/>
              <a:buChar char="○"/>
            </a:pPr>
            <a:r>
              <a:rPr lang="pt-BR" sz="2000">
                <a:solidFill>
                  <a:schemeClr val="lt1"/>
                </a:solidFill>
                <a:latin typeface="Calibri"/>
                <a:ea typeface="Calibri"/>
                <a:cs typeface="Calibri"/>
                <a:sym typeface="Calibri"/>
              </a:rPr>
              <a:t>edx: endereços de dados</a:t>
            </a:r>
            <a:endParaRPr sz="20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22" name="Google Shape;122;p18"/>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400"/>
              <a:t>Hello World!</a:t>
            </a:r>
            <a:r>
              <a:rPr lang="pt-BR" sz="3400"/>
              <a:t> </a:t>
            </a:r>
            <a:endParaRPr sz="3400"/>
          </a:p>
        </p:txBody>
      </p:sp>
      <p:sp>
        <p:nvSpPr>
          <p:cNvPr id="123" name="Google Shape;123;p18"/>
          <p:cNvSpPr txBox="1"/>
          <p:nvPr/>
        </p:nvSpPr>
        <p:spPr>
          <a:xfrm>
            <a:off x="168025" y="947675"/>
            <a:ext cx="8976000" cy="4109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Program Hello W0rld</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section .text</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global _start</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_start:</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mov     edx,len                             ;message length</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mov     ecx,msg                             ;message to write</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mov     ebx,1                               ;file descriptor (stdout)</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mov     eax,4                               ;system call number (sys_write)</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int     0x80                                ;call kernel</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mov     eax,1                               ;system call number (sys_exit)</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int     0x80                                ;call kernel</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section     .data</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msg     db  'Hello, world!',0xa             ;our dear string</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len     equ $ - msg                         ;length of our dear string</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;db - defined bytes: bytes definidos</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;0xa - \n</a:t>
            </a:r>
            <a:endParaRPr sz="1200">
              <a:solidFill>
                <a:srgbClr val="FFFFFF"/>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29" name="Google Shape;129;p19"/>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400"/>
              <a:t>Instruções Assembly</a:t>
            </a:r>
            <a:endParaRPr sz="3400"/>
          </a:p>
        </p:txBody>
      </p:sp>
      <p:sp>
        <p:nvSpPr>
          <p:cNvPr id="130" name="Google Shape;130;p19"/>
          <p:cNvSpPr txBox="1"/>
          <p:nvPr/>
        </p:nvSpPr>
        <p:spPr>
          <a:xfrm>
            <a:off x="390600" y="1099975"/>
            <a:ext cx="3588900" cy="370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Intel vs AT&amp;T (Intel é melhor)</a:t>
            </a:r>
            <a:endParaRPr sz="1800">
              <a:solidFill>
                <a:schemeClr val="lt1"/>
              </a:solidFill>
              <a:latin typeface="Calibri"/>
              <a:ea typeface="Calibri"/>
              <a:cs typeface="Calibri"/>
              <a:sym typeface="Calibri"/>
            </a:endParaRPr>
          </a:p>
          <a:p>
            <a:pPr indent="-342900" lvl="1" marL="9144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Intel: &lt;inst&gt; &lt;dst&gt;,&lt;src&gt;</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instruções aritmeticas:</a:t>
            </a:r>
            <a:endParaRPr sz="1800">
              <a:solidFill>
                <a:schemeClr val="lt1"/>
              </a:solidFill>
              <a:latin typeface="Calibri"/>
              <a:ea typeface="Calibri"/>
              <a:cs typeface="Calibri"/>
              <a:sym typeface="Calibri"/>
            </a:endParaRPr>
          </a:p>
          <a:p>
            <a:pPr indent="-342900" lvl="1" marL="9144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mov</a:t>
            </a:r>
            <a:endParaRPr sz="1800">
              <a:solidFill>
                <a:schemeClr val="lt1"/>
              </a:solidFill>
              <a:latin typeface="Calibri"/>
              <a:ea typeface="Calibri"/>
              <a:cs typeface="Calibri"/>
              <a:sym typeface="Calibri"/>
            </a:endParaRPr>
          </a:p>
          <a:p>
            <a:pPr indent="-342900" lvl="1" marL="9144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add</a:t>
            </a:r>
            <a:endParaRPr sz="1800">
              <a:solidFill>
                <a:schemeClr val="lt1"/>
              </a:solidFill>
              <a:latin typeface="Calibri"/>
              <a:ea typeface="Calibri"/>
              <a:cs typeface="Calibri"/>
              <a:sym typeface="Calibri"/>
            </a:endParaRPr>
          </a:p>
          <a:p>
            <a:pPr indent="-342900" lvl="1" marL="9144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sub</a:t>
            </a:r>
            <a:endParaRPr sz="1800">
              <a:solidFill>
                <a:schemeClr val="lt1"/>
              </a:solidFill>
              <a:latin typeface="Calibri"/>
              <a:ea typeface="Calibri"/>
              <a:cs typeface="Calibri"/>
              <a:sym typeface="Calibri"/>
            </a:endParaRPr>
          </a:p>
          <a:p>
            <a:pPr indent="-342900" lvl="1" marL="9144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xor</a:t>
            </a:r>
            <a:endParaRPr sz="1800">
              <a:solidFill>
                <a:schemeClr val="lt1"/>
              </a:solidFill>
              <a:latin typeface="Calibri"/>
              <a:ea typeface="Calibri"/>
              <a:cs typeface="Calibri"/>
              <a:sym typeface="Calibri"/>
            </a:endParaRPr>
          </a:p>
          <a:p>
            <a:pPr indent="-342900" lvl="1" marL="914400" rtl="0" algn="l">
              <a:lnSpc>
                <a:spcPct val="115000"/>
              </a:lnSpc>
              <a:spcBef>
                <a:spcPts val="0"/>
              </a:spcBef>
              <a:spcAft>
                <a:spcPts val="0"/>
              </a:spcAft>
              <a:buClr>
                <a:schemeClr val="lt1"/>
              </a:buClr>
              <a:buSzPts val="1800"/>
              <a:buFont typeface="Calibri"/>
              <a:buChar char="○"/>
            </a:pPr>
            <a:r>
              <a:rPr lang="pt-BR" sz="1800">
                <a:solidFill>
                  <a:schemeClr val="lt1"/>
                </a:solidFill>
                <a:latin typeface="Calibri"/>
                <a:ea typeface="Calibri"/>
                <a:cs typeface="Calibri"/>
                <a:sym typeface="Calibri"/>
              </a:rPr>
              <a:t>and</a:t>
            </a:r>
            <a:endParaRPr sz="1800">
              <a:solidFill>
                <a:schemeClr val="lt1"/>
              </a:solidFill>
              <a:latin typeface="Calibri"/>
              <a:ea typeface="Calibri"/>
              <a:cs typeface="Calibri"/>
              <a:sym typeface="Calibri"/>
            </a:endParaRPr>
          </a:p>
        </p:txBody>
      </p:sp>
      <p:sp>
        <p:nvSpPr>
          <p:cNvPr id="131" name="Google Shape;131;p19"/>
          <p:cNvSpPr txBox="1"/>
          <p:nvPr/>
        </p:nvSpPr>
        <p:spPr>
          <a:xfrm>
            <a:off x="4226400" y="1099963"/>
            <a:ext cx="4917600" cy="1898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objdump -Mintel -D ./hello | grep “main&gt;:” -A 8 400546:	55                 	push   rbp</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400547:	48 89 e5           	mov    rbp,rsp</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40054a:	bf e4 05 40 00     	mov    edi,0x4005e4</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40054f:	e8 dc fe ff ff     	call   400430 &lt;puts@plt&gt;</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400554:	bf 00 00 00 00     	mov    edi,0x0</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400559:	e8 e2 fe ff ff     	call   400440 &lt;exit@plt&gt;</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FFFFFF"/>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37" name="Google Shape;137;p20"/>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400"/>
              <a:t>Hello Challenge! </a:t>
            </a:r>
            <a:endParaRPr sz="3400"/>
          </a:p>
        </p:txBody>
      </p:sp>
      <p:sp>
        <p:nvSpPr>
          <p:cNvPr id="138" name="Google Shape;138;p20"/>
          <p:cNvSpPr txBox="1"/>
          <p:nvPr/>
        </p:nvSpPr>
        <p:spPr>
          <a:xfrm>
            <a:off x="84000" y="902575"/>
            <a:ext cx="8976000" cy="4109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;;first ASM challenge</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section .text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global _start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_start: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ecx,4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eax,16</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add     ebx,4</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add     ecx,eax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sub     ebx,eax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xor	   ebx,ebx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eax,1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int     0x80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FFFFFF"/>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44" name="Google Shape;144;p21"/>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Memória</a:t>
            </a:r>
            <a:endParaRPr/>
          </a:p>
        </p:txBody>
      </p:sp>
      <p:sp>
        <p:nvSpPr>
          <p:cNvPr id="145" name="Google Shape;145;p21"/>
          <p:cNvSpPr txBox="1"/>
          <p:nvPr>
            <p:ph idx="1" type="body"/>
          </p:nvPr>
        </p:nvSpPr>
        <p:spPr>
          <a:xfrm>
            <a:off x="270200" y="1064325"/>
            <a:ext cx="5003700" cy="3881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Calibri"/>
              <a:buChar char="●"/>
            </a:pPr>
            <a:r>
              <a:rPr lang="pt-BR"/>
              <a:t>.text (0x400000)</a:t>
            </a:r>
            <a:endParaRPr/>
          </a:p>
          <a:p>
            <a:pPr indent="-342900" lvl="1" marL="914400" rtl="0" algn="l">
              <a:spcBef>
                <a:spcPts val="0"/>
              </a:spcBef>
              <a:spcAft>
                <a:spcPts val="0"/>
              </a:spcAft>
              <a:buClr>
                <a:schemeClr val="lt1"/>
              </a:buClr>
              <a:buSzPts val="1800"/>
              <a:buFont typeface="Calibri"/>
              <a:buChar char="○"/>
            </a:pPr>
            <a:r>
              <a:rPr lang="pt-BR"/>
              <a:t>Seção com código executável</a:t>
            </a:r>
            <a:endParaRPr/>
          </a:p>
          <a:p>
            <a:pPr indent="-381000" lvl="0" marL="457200" rtl="0" algn="l">
              <a:spcBef>
                <a:spcPts val="0"/>
              </a:spcBef>
              <a:spcAft>
                <a:spcPts val="0"/>
              </a:spcAft>
              <a:buClr>
                <a:schemeClr val="lt1"/>
              </a:buClr>
              <a:buSzPts val="2400"/>
              <a:buFont typeface="Calibri"/>
              <a:buChar char="●"/>
            </a:pPr>
            <a:r>
              <a:rPr lang="pt-BR"/>
              <a:t>.(ro) data</a:t>
            </a:r>
            <a:endParaRPr/>
          </a:p>
          <a:p>
            <a:pPr indent="-342900" lvl="1" marL="914400" rtl="0" algn="l">
              <a:spcBef>
                <a:spcPts val="0"/>
              </a:spcBef>
              <a:spcAft>
                <a:spcPts val="0"/>
              </a:spcAft>
              <a:buClr>
                <a:schemeClr val="lt1"/>
              </a:buClr>
              <a:buSzPts val="1800"/>
              <a:buFont typeface="Calibri"/>
              <a:buChar char="○"/>
            </a:pPr>
            <a:r>
              <a:rPr lang="pt-BR"/>
              <a:t>Read only data - variáveis inicializadas</a:t>
            </a:r>
            <a:endParaRPr/>
          </a:p>
          <a:p>
            <a:pPr indent="-381000" lvl="0" marL="457200" rtl="0" algn="l">
              <a:spcBef>
                <a:spcPts val="0"/>
              </a:spcBef>
              <a:spcAft>
                <a:spcPts val="0"/>
              </a:spcAft>
              <a:buClr>
                <a:schemeClr val="lt1"/>
              </a:buClr>
              <a:buSzPts val="2400"/>
              <a:buFont typeface="Calibri"/>
              <a:buChar char="●"/>
            </a:pPr>
            <a:r>
              <a:rPr lang="pt-BR"/>
              <a:t>heap</a:t>
            </a:r>
            <a:endParaRPr/>
          </a:p>
          <a:p>
            <a:pPr indent="-342900" lvl="1" marL="914400" rtl="0" algn="l">
              <a:spcBef>
                <a:spcPts val="0"/>
              </a:spcBef>
              <a:spcAft>
                <a:spcPts val="0"/>
              </a:spcAft>
              <a:buClr>
                <a:schemeClr val="lt1"/>
              </a:buClr>
              <a:buSzPts val="1800"/>
              <a:buFont typeface="Calibri"/>
              <a:buChar char="○"/>
            </a:pPr>
            <a:r>
              <a:rPr lang="pt-BR"/>
              <a:t>Alocação dinâmica (malloc)</a:t>
            </a:r>
            <a:endParaRPr/>
          </a:p>
          <a:p>
            <a:pPr indent="-381000" lvl="0" marL="457200" rtl="0" algn="l">
              <a:spcBef>
                <a:spcPts val="0"/>
              </a:spcBef>
              <a:spcAft>
                <a:spcPts val="0"/>
              </a:spcAft>
              <a:buClr>
                <a:schemeClr val="lt1"/>
              </a:buClr>
              <a:buSzPts val="2400"/>
              <a:buFont typeface="Calibri"/>
              <a:buChar char="●"/>
            </a:pPr>
            <a:r>
              <a:rPr lang="pt-BR"/>
              <a:t>shared libraries</a:t>
            </a:r>
            <a:r>
              <a:rPr lang="pt-BR" sz="2400"/>
              <a:t>	</a:t>
            </a:r>
            <a:endParaRPr sz="2400"/>
          </a:p>
          <a:p>
            <a:pPr indent="-342900" lvl="1" marL="914400" rtl="0" algn="l">
              <a:spcBef>
                <a:spcPts val="0"/>
              </a:spcBef>
              <a:spcAft>
                <a:spcPts val="0"/>
              </a:spcAft>
              <a:buClr>
                <a:schemeClr val="lt1"/>
              </a:buClr>
              <a:buSzPts val="1800"/>
              <a:buFont typeface="Calibri"/>
              <a:buChar char="○"/>
            </a:pPr>
            <a:r>
              <a:rPr lang="pt-BR"/>
              <a:t>Bibliotecas do C</a:t>
            </a:r>
            <a:endParaRPr/>
          </a:p>
          <a:p>
            <a:pPr indent="-381000" lvl="0" marL="457200" rtl="0" algn="l">
              <a:spcBef>
                <a:spcPts val="0"/>
              </a:spcBef>
              <a:spcAft>
                <a:spcPts val="0"/>
              </a:spcAft>
              <a:buClr>
                <a:schemeClr val="lt1"/>
              </a:buClr>
              <a:buSzPts val="2400"/>
              <a:buFont typeface="Calibri"/>
              <a:buChar char="●"/>
            </a:pPr>
            <a:r>
              <a:rPr lang="pt-BR"/>
              <a:t>stack (</a:t>
            </a:r>
            <a:r>
              <a:rPr lang="pt-BR" sz="1800"/>
              <a:t>0x7fffffff</a:t>
            </a:r>
            <a:r>
              <a:rPr lang="pt-BR"/>
              <a:t>)</a:t>
            </a:r>
            <a:endParaRPr/>
          </a:p>
          <a:p>
            <a:pPr indent="-342900" lvl="1" marL="914400" rtl="0" algn="l">
              <a:spcBef>
                <a:spcPts val="0"/>
              </a:spcBef>
              <a:spcAft>
                <a:spcPts val="0"/>
              </a:spcAft>
              <a:buClr>
                <a:schemeClr val="lt1"/>
              </a:buClr>
              <a:buSzPts val="1800"/>
              <a:buFont typeface="Calibri"/>
              <a:buChar char="○"/>
            </a:pPr>
            <a:r>
              <a:rPr lang="pt-BR"/>
              <a:t>Utilizada para a execução</a:t>
            </a:r>
            <a:endParaRPr/>
          </a:p>
        </p:txBody>
      </p:sp>
      <p:pic>
        <p:nvPicPr>
          <p:cNvPr descr="elf-memory.png" id="146" name="Google Shape;146;p21"/>
          <p:cNvPicPr preferRelativeResize="0"/>
          <p:nvPr/>
        </p:nvPicPr>
        <p:blipFill>
          <a:blip r:embed="rId3">
            <a:alphaModFix/>
          </a:blip>
          <a:stretch>
            <a:fillRect/>
          </a:stretch>
        </p:blipFill>
        <p:spPr>
          <a:xfrm>
            <a:off x="5327875" y="1092225"/>
            <a:ext cx="3144563" cy="382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52" name="Google Shape;152;p22"/>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400"/>
              <a:t>Hello Challenge! </a:t>
            </a:r>
            <a:endParaRPr sz="3400"/>
          </a:p>
        </p:txBody>
      </p:sp>
      <p:sp>
        <p:nvSpPr>
          <p:cNvPr id="153" name="Google Shape;153;p22"/>
          <p:cNvSpPr txBox="1"/>
          <p:nvPr/>
        </p:nvSpPr>
        <p:spPr>
          <a:xfrm>
            <a:off x="168025" y="795250"/>
            <a:ext cx="8976000" cy="4348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;;segundo desafio ASM</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section .text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global _start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_start: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eax,-1</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ebx,3</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xor eax,ebx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add ebx,ebx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xor eax,ebx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ebx,10</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and eax,ebx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xor ebx,ebx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cmp eax,ebx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jz isZero</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notZero:</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ebx,eax</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jmp exit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isZero:</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ebx,-1</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exit:</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mov eax,1</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pt-BR" sz="1200">
                <a:solidFill>
                  <a:srgbClr val="FFFFFF"/>
                </a:solidFill>
                <a:latin typeface="Roboto Mono"/>
                <a:ea typeface="Roboto Mono"/>
                <a:cs typeface="Roboto Mono"/>
                <a:sym typeface="Roboto Mono"/>
              </a:rPr>
              <a:t>	int 0x80</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FFFFF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FFFFFF"/>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59" name="Google Shape;159;p23"/>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400"/>
              <a:t>Funcionamento da pilha</a:t>
            </a:r>
            <a:endParaRPr sz="3400"/>
          </a:p>
        </p:txBody>
      </p:sp>
      <p:sp>
        <p:nvSpPr>
          <p:cNvPr id="160" name="Google Shape;160;p23"/>
          <p:cNvSpPr txBox="1"/>
          <p:nvPr/>
        </p:nvSpPr>
        <p:spPr>
          <a:xfrm>
            <a:off x="4668350" y="1254400"/>
            <a:ext cx="4111500" cy="3408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Pilha</a:t>
            </a:r>
            <a:endParaRPr sz="2400">
              <a:solidFill>
                <a:schemeClr val="lt1"/>
              </a:solidFill>
              <a:latin typeface="Calibri"/>
              <a:ea typeface="Calibri"/>
              <a:cs typeface="Calibri"/>
              <a:sym typeface="Calibri"/>
            </a:endParaRPr>
          </a:p>
          <a:p>
            <a:pPr indent="-355600" lvl="1" marL="914400" rtl="0" algn="l">
              <a:lnSpc>
                <a:spcPct val="115000"/>
              </a:lnSpc>
              <a:spcBef>
                <a:spcPts val="0"/>
              </a:spcBef>
              <a:spcAft>
                <a:spcPts val="0"/>
              </a:spcAft>
              <a:buClr>
                <a:schemeClr val="lt1"/>
              </a:buClr>
              <a:buSzPts val="2000"/>
              <a:buFont typeface="Calibri"/>
              <a:buChar char="○"/>
            </a:pPr>
            <a:r>
              <a:rPr lang="pt-BR" sz="2000">
                <a:solidFill>
                  <a:schemeClr val="lt1"/>
                </a:solidFill>
                <a:latin typeface="Calibri"/>
                <a:ea typeface="Calibri"/>
                <a:cs typeface="Calibri"/>
                <a:sym typeface="Calibri"/>
              </a:rPr>
              <a:t>rsp: stack pointer (topo)</a:t>
            </a:r>
            <a:endParaRPr sz="2000">
              <a:solidFill>
                <a:schemeClr val="lt1"/>
              </a:solidFill>
              <a:latin typeface="Calibri"/>
              <a:ea typeface="Calibri"/>
              <a:cs typeface="Calibri"/>
              <a:sym typeface="Calibri"/>
            </a:endParaRPr>
          </a:p>
          <a:p>
            <a:pPr indent="-355600" lvl="1" marL="914400" rtl="0" algn="l">
              <a:lnSpc>
                <a:spcPct val="115000"/>
              </a:lnSpc>
              <a:spcBef>
                <a:spcPts val="0"/>
              </a:spcBef>
              <a:spcAft>
                <a:spcPts val="0"/>
              </a:spcAft>
              <a:buClr>
                <a:schemeClr val="lt1"/>
              </a:buClr>
              <a:buSzPts val="2000"/>
              <a:buFont typeface="Calibri"/>
              <a:buChar char="○"/>
            </a:pPr>
            <a:r>
              <a:rPr lang="pt-BR" sz="2000">
                <a:solidFill>
                  <a:schemeClr val="lt1"/>
                </a:solidFill>
                <a:latin typeface="Calibri"/>
                <a:ea typeface="Calibri"/>
                <a:cs typeface="Calibri"/>
                <a:sym typeface="Calibri"/>
              </a:rPr>
              <a:t>rbp: base pointer (base)</a:t>
            </a:r>
            <a:endParaRPr sz="2000">
              <a:solidFill>
                <a:schemeClr val="lt1"/>
              </a:solidFill>
              <a:latin typeface="Calibri"/>
              <a:ea typeface="Calibri"/>
              <a:cs typeface="Calibri"/>
              <a:sym typeface="Calibri"/>
            </a:endParaRPr>
          </a:p>
          <a:p>
            <a:pPr indent="0" lvl="0" marL="0" rtl="0" algn="l">
              <a:spcBef>
                <a:spcPts val="1600"/>
              </a:spcBef>
              <a:spcAft>
                <a:spcPts val="0"/>
              </a:spcAft>
              <a:buNone/>
            </a:pPr>
            <a:r>
              <a:t/>
            </a:r>
            <a:endParaRPr/>
          </a:p>
        </p:txBody>
      </p:sp>
      <p:pic>
        <p:nvPicPr>
          <p:cNvPr id="161" name="Google Shape;161;p23"/>
          <p:cNvPicPr preferRelativeResize="0"/>
          <p:nvPr/>
        </p:nvPicPr>
        <p:blipFill>
          <a:blip r:embed="rId3">
            <a:alphaModFix/>
          </a:blip>
          <a:stretch>
            <a:fillRect/>
          </a:stretch>
        </p:blipFill>
        <p:spPr>
          <a:xfrm>
            <a:off x="168025" y="1309213"/>
            <a:ext cx="4363550" cy="32992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167" name="Google Shape;167;p24"/>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Links úteis e leituras complementares</a:t>
            </a:r>
            <a:endParaRPr/>
          </a:p>
        </p:txBody>
      </p:sp>
      <p:sp>
        <p:nvSpPr>
          <p:cNvPr id="168" name="Google Shape;168;p24"/>
          <p:cNvSpPr txBox="1"/>
          <p:nvPr>
            <p:ph idx="1" type="body"/>
          </p:nvPr>
        </p:nvSpPr>
        <p:spPr>
          <a:xfrm>
            <a:off x="336750" y="1015525"/>
            <a:ext cx="8470500" cy="364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pt-BR">
                <a:solidFill>
                  <a:srgbClr val="FFFFFF"/>
                </a:solidFill>
              </a:rPr>
              <a:t>bit.ly/revganesh2019</a:t>
            </a:r>
            <a:endParaRPr/>
          </a:p>
          <a:p>
            <a:pPr indent="-381000" lvl="0" marL="457200" rtl="0" algn="l">
              <a:spcBef>
                <a:spcPts val="0"/>
              </a:spcBef>
              <a:spcAft>
                <a:spcPts val="0"/>
              </a:spcAft>
              <a:buSzPts val="2400"/>
              <a:buChar char="-"/>
            </a:pPr>
            <a:r>
              <a:rPr lang="pt-BR"/>
              <a:t>https://shellterlabs.com/en/training/get-started/art-reverse-engineering/</a:t>
            </a:r>
            <a:endParaRPr/>
          </a:p>
          <a:p>
            <a:pPr indent="-381000" lvl="0" marL="457200" rtl="0" algn="l">
              <a:spcBef>
                <a:spcPts val="0"/>
              </a:spcBef>
              <a:spcAft>
                <a:spcPts val="0"/>
              </a:spcAft>
              <a:buSzPts val="2400"/>
              <a:buChar char="-"/>
            </a:pPr>
            <a:r>
              <a:rPr lang="pt-BR"/>
              <a:t>https://beginners.re/RE4B-EN.pdf</a:t>
            </a:r>
            <a:endParaRPr/>
          </a:p>
          <a:p>
            <a:pPr indent="-381000" lvl="0" marL="457200" rtl="0" algn="l">
              <a:spcBef>
                <a:spcPts val="0"/>
              </a:spcBef>
              <a:spcAft>
                <a:spcPts val="0"/>
              </a:spcAft>
              <a:buSzPts val="2400"/>
              <a:buChar char="-"/>
            </a:pPr>
            <a:r>
              <a:rPr lang="pt-BR"/>
              <a:t>http://www.sig9.com/articles/att-syntax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43" name="Google Shape;43;p7"/>
          <p:cNvSpPr txBox="1"/>
          <p:nvPr>
            <p:ph type="title"/>
          </p:nvPr>
        </p:nvSpPr>
        <p:spPr>
          <a:xfrm>
            <a:off x="906000" y="1399650"/>
            <a:ext cx="7332000" cy="234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O que é?</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55550" y="2743700"/>
            <a:ext cx="66600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GANESH</a:t>
            </a:r>
            <a:endParaRPr/>
          </a:p>
        </p:txBody>
      </p:sp>
      <p:sp>
        <p:nvSpPr>
          <p:cNvPr id="174" name="Google Shape;174;p25"/>
          <p:cNvSpPr txBox="1"/>
          <p:nvPr>
            <p:ph idx="1" type="subTitle"/>
          </p:nvPr>
        </p:nvSpPr>
        <p:spPr>
          <a:xfrm>
            <a:off x="105850" y="3459500"/>
            <a:ext cx="74652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Grupo de Segurança da Informação</a:t>
            </a:r>
            <a:endParaRPr/>
          </a:p>
          <a:p>
            <a:pPr indent="0" lvl="0" marL="0" rtl="0" algn="l">
              <a:spcBef>
                <a:spcPts val="1600"/>
              </a:spcBef>
              <a:spcAft>
                <a:spcPts val="1600"/>
              </a:spcAft>
              <a:buNone/>
            </a:pPr>
            <a:r>
              <a:t/>
            </a:r>
            <a:endParaRPr/>
          </a:p>
        </p:txBody>
      </p:sp>
      <p:sp>
        <p:nvSpPr>
          <p:cNvPr id="175" name="Google Shape;175;p25"/>
          <p:cNvSpPr txBox="1"/>
          <p:nvPr>
            <p:ph idx="1" type="subTitle"/>
          </p:nvPr>
        </p:nvSpPr>
        <p:spPr>
          <a:xfrm>
            <a:off x="105850" y="3787975"/>
            <a:ext cx="74652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ICMC / USP - São Carlos, SP</a:t>
            </a:r>
            <a:endParaRPr/>
          </a:p>
          <a:p>
            <a:pPr indent="0" lvl="0" marL="0" rtl="0" algn="l">
              <a:spcBef>
                <a:spcPts val="1600"/>
              </a:spcBef>
              <a:spcAft>
                <a:spcPts val="1600"/>
              </a:spcAft>
              <a:buNone/>
            </a:pPr>
            <a:r>
              <a:t/>
            </a:r>
            <a:endParaRPr/>
          </a:p>
        </p:txBody>
      </p:sp>
      <p:sp>
        <p:nvSpPr>
          <p:cNvPr id="176" name="Google Shape;176;p25"/>
          <p:cNvSpPr txBox="1"/>
          <p:nvPr>
            <p:ph idx="1" type="subTitle"/>
          </p:nvPr>
        </p:nvSpPr>
        <p:spPr>
          <a:xfrm>
            <a:off x="105850" y="4121000"/>
            <a:ext cx="74652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http://ganesh.icmc.usp.br/</a:t>
            </a:r>
            <a:endParaRPr/>
          </a:p>
          <a:p>
            <a:pPr indent="0" lvl="0" marL="0" rtl="0" algn="l">
              <a:spcBef>
                <a:spcPts val="1600"/>
              </a:spcBef>
              <a:spcAft>
                <a:spcPts val="1600"/>
              </a:spcAft>
              <a:buNone/>
            </a:pPr>
            <a:r>
              <a:t/>
            </a:r>
            <a:endParaRPr/>
          </a:p>
        </p:txBody>
      </p:sp>
      <p:sp>
        <p:nvSpPr>
          <p:cNvPr id="177" name="Google Shape;177;p25"/>
          <p:cNvSpPr txBox="1"/>
          <p:nvPr>
            <p:ph idx="1" type="subTitle"/>
          </p:nvPr>
        </p:nvSpPr>
        <p:spPr>
          <a:xfrm>
            <a:off x="105850" y="4473150"/>
            <a:ext cx="74652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ganesh@icmc.usp.br</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49" name="Google Shape;49;p8"/>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Baby Steps</a:t>
            </a:r>
            <a:endParaRPr/>
          </a:p>
        </p:txBody>
      </p:sp>
      <p:sp>
        <p:nvSpPr>
          <p:cNvPr id="50" name="Google Shape;50;p8"/>
          <p:cNvSpPr txBox="1"/>
          <p:nvPr/>
        </p:nvSpPr>
        <p:spPr>
          <a:xfrm>
            <a:off x="661675" y="1084750"/>
            <a:ext cx="3391800" cy="3654300"/>
          </a:xfrm>
          <a:prstGeom prst="rect">
            <a:avLst/>
          </a:prstGeom>
          <a:noFill/>
          <a:ln>
            <a:noFill/>
          </a:ln>
        </p:spPr>
        <p:txBody>
          <a:bodyPr anchorCtr="0" anchor="t" bIns="234000" lIns="91425" spcFirstLastPara="1" rIns="91425" wrap="square" tIns="91425">
            <a:noAutofit/>
          </a:bodyPr>
          <a:lstStyle/>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file</a:t>
            </a:r>
            <a:endParaRPr sz="2400">
              <a:solidFill>
                <a:schemeClr val="lt1"/>
              </a:solidFill>
              <a:latin typeface="Calibri"/>
              <a:ea typeface="Calibri"/>
              <a:cs typeface="Calibri"/>
              <a:sym typeface="Calibri"/>
            </a:endParaRPr>
          </a:p>
          <a:p>
            <a:pPr indent="-381000" lvl="0" marL="457200" rtl="0" algn="l">
              <a:lnSpc>
                <a:spcPct val="115000"/>
              </a:lnSpc>
              <a:spcBef>
                <a:spcPts val="0"/>
              </a:spcBef>
              <a:spcAft>
                <a:spcPts val="0"/>
              </a:spcAft>
              <a:buClr>
                <a:schemeClr val="lt1"/>
              </a:buClr>
              <a:buSzPts val="2400"/>
              <a:buFont typeface="Calibri"/>
              <a:buChar char="●"/>
            </a:pPr>
            <a:r>
              <a:rPr lang="pt-BR" sz="2400">
                <a:solidFill>
                  <a:schemeClr val="lt1"/>
                </a:solidFill>
                <a:latin typeface="Calibri"/>
                <a:ea typeface="Calibri"/>
                <a:cs typeface="Calibri"/>
                <a:sym typeface="Calibri"/>
              </a:rPr>
              <a:t>strings</a:t>
            </a:r>
            <a:endParaRPr sz="2400">
              <a:solidFill>
                <a:schemeClr val="lt1"/>
              </a:solidFill>
              <a:latin typeface="Calibri"/>
              <a:ea typeface="Calibri"/>
              <a:cs typeface="Calibri"/>
              <a:sym typeface="Calibri"/>
            </a:endParaRPr>
          </a:p>
          <a:p>
            <a:pPr indent="0" lvl="0" marL="0" rtl="0" algn="l">
              <a:spcBef>
                <a:spcPts val="1600"/>
              </a:spcBef>
              <a:spcAft>
                <a:spcPts val="0"/>
              </a:spcAft>
              <a:buNone/>
            </a:pPr>
            <a:r>
              <a:t/>
            </a:r>
            <a:endParaRPr sz="2400"/>
          </a:p>
        </p:txBody>
      </p:sp>
      <p:sp>
        <p:nvSpPr>
          <p:cNvPr id="51" name="Google Shape;51;p8"/>
          <p:cNvSpPr txBox="1"/>
          <p:nvPr/>
        </p:nvSpPr>
        <p:spPr>
          <a:xfrm>
            <a:off x="4144200" y="1468825"/>
            <a:ext cx="4688100" cy="3099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file hello</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Hello: ELF 64-bit LSB shared obj…</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 strings hello</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pt-BR" sz="1200">
                <a:solidFill>
                  <a:srgbClr val="FFFFFF"/>
                </a:solidFill>
                <a:latin typeface="Source Code Pro"/>
                <a:ea typeface="Source Code Pro"/>
                <a:cs typeface="Source Code Pro"/>
                <a:sym typeface="Source Code Pro"/>
              </a:rPr>
              <a:t>/lib64/ld-linux-x86-64.so.2…</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rgbClr val="FFFFFF"/>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57" name="Google Shape;57;p9"/>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fazer?</a:t>
            </a:r>
            <a:endParaRPr/>
          </a:p>
        </p:txBody>
      </p:sp>
      <p:sp>
        <p:nvSpPr>
          <p:cNvPr id="58" name="Google Shape;58;p9"/>
          <p:cNvSpPr txBox="1"/>
          <p:nvPr>
            <p:ph idx="1" type="body"/>
          </p:nvPr>
        </p:nvSpPr>
        <p:spPr>
          <a:xfrm>
            <a:off x="168025" y="1309400"/>
            <a:ext cx="4411200" cy="3647700"/>
          </a:xfrm>
          <a:prstGeom prst="rect">
            <a:avLst/>
          </a:prstGeom>
        </p:spPr>
        <p:txBody>
          <a:bodyPr anchorCtr="0" anchor="t" bIns="54000" lIns="91425" spcFirstLastPara="1" rIns="91425" wrap="square" tIns="91425">
            <a:noAutofit/>
          </a:bodyPr>
          <a:lstStyle/>
          <a:p>
            <a:pPr indent="-381000" lvl="0" marL="457200" rtl="0" algn="l">
              <a:spcBef>
                <a:spcPts val="0"/>
              </a:spcBef>
              <a:spcAft>
                <a:spcPts val="0"/>
              </a:spcAft>
              <a:buSzPts val="2400"/>
              <a:buChar char="●"/>
            </a:pPr>
            <a:r>
              <a:rPr lang="pt-BR"/>
              <a:t>O que um computador entende?</a:t>
            </a:r>
            <a:endParaRPr/>
          </a:p>
          <a:p>
            <a:pPr indent="-381000" lvl="0" marL="457200" rtl="0" algn="l">
              <a:spcBef>
                <a:spcPts val="0"/>
              </a:spcBef>
              <a:spcAft>
                <a:spcPts val="0"/>
              </a:spcAft>
              <a:buSzPts val="2400"/>
              <a:buChar char="●"/>
            </a:pPr>
            <a:r>
              <a:rPr lang="pt-BR"/>
              <a:t>Como ele entende?</a:t>
            </a:r>
            <a:endParaRPr/>
          </a:p>
          <a:p>
            <a:pPr indent="-381000" lvl="0" marL="457200" rtl="0" algn="l">
              <a:spcBef>
                <a:spcPts val="0"/>
              </a:spcBef>
              <a:spcAft>
                <a:spcPts val="0"/>
              </a:spcAft>
              <a:buSzPts val="2400"/>
              <a:buChar char="●"/>
            </a:pPr>
            <a:r>
              <a:rPr lang="pt-BR"/>
              <a:t>Quando ele entende?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pic>
        <p:nvPicPr>
          <p:cNvPr id="64" name="Google Shape;64;p10"/>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70" name="Google Shape;70;p11"/>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Como fazer?</a:t>
            </a:r>
            <a:endParaRPr/>
          </a:p>
        </p:txBody>
      </p:sp>
      <p:sp>
        <p:nvSpPr>
          <p:cNvPr id="71" name="Google Shape;71;p11"/>
          <p:cNvSpPr txBox="1"/>
          <p:nvPr>
            <p:ph idx="1" type="body"/>
          </p:nvPr>
        </p:nvSpPr>
        <p:spPr>
          <a:xfrm>
            <a:off x="168025" y="1309400"/>
            <a:ext cx="4411200" cy="3647700"/>
          </a:xfrm>
          <a:prstGeom prst="rect">
            <a:avLst/>
          </a:prstGeom>
        </p:spPr>
        <p:txBody>
          <a:bodyPr anchorCtr="0" anchor="t" bIns="54000" lIns="91425" spcFirstLastPara="1" rIns="91425" wrap="square" tIns="91425">
            <a:noAutofit/>
          </a:bodyPr>
          <a:lstStyle/>
          <a:p>
            <a:pPr indent="-381000" lvl="0" marL="457200" rtl="0" algn="l">
              <a:spcBef>
                <a:spcPts val="0"/>
              </a:spcBef>
              <a:spcAft>
                <a:spcPts val="0"/>
              </a:spcAft>
              <a:buSzPts val="2400"/>
              <a:buChar char="●"/>
            </a:pPr>
            <a:r>
              <a:rPr lang="pt-BR"/>
              <a:t>O que um computador entende?</a:t>
            </a:r>
            <a:endParaRPr/>
          </a:p>
          <a:p>
            <a:pPr indent="-381000" lvl="0" marL="457200" rtl="0" algn="l">
              <a:spcBef>
                <a:spcPts val="0"/>
              </a:spcBef>
              <a:spcAft>
                <a:spcPts val="0"/>
              </a:spcAft>
              <a:buSzPts val="2400"/>
              <a:buChar char="●"/>
            </a:pPr>
            <a:r>
              <a:rPr lang="pt-BR"/>
              <a:t>Como ele entende?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77" name="Google Shape;77;p12"/>
          <p:cNvSpPr txBox="1"/>
          <p:nvPr>
            <p:ph type="title"/>
          </p:nvPr>
        </p:nvSpPr>
        <p:spPr>
          <a:xfrm>
            <a:off x="168025" y="220375"/>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Exemplos</a:t>
            </a:r>
            <a:endParaRPr/>
          </a:p>
        </p:txBody>
      </p:sp>
      <p:sp>
        <p:nvSpPr>
          <p:cNvPr id="78" name="Google Shape;78;p12"/>
          <p:cNvSpPr txBox="1"/>
          <p:nvPr>
            <p:ph idx="1" type="body"/>
          </p:nvPr>
        </p:nvSpPr>
        <p:spPr>
          <a:xfrm>
            <a:off x="168025" y="1309400"/>
            <a:ext cx="4411200" cy="3647700"/>
          </a:xfrm>
          <a:prstGeom prst="rect">
            <a:avLst/>
          </a:prstGeom>
        </p:spPr>
        <p:txBody>
          <a:bodyPr anchorCtr="0" anchor="t" bIns="54000" lIns="91425" spcFirstLastPara="1" rIns="91425" wrap="square" tIns="91425">
            <a:noAutofit/>
          </a:bodyPr>
          <a:lstStyle/>
          <a:p>
            <a:pPr indent="-381000" lvl="0" marL="457200" rtl="0" algn="l">
              <a:spcBef>
                <a:spcPts val="0"/>
              </a:spcBef>
              <a:spcAft>
                <a:spcPts val="0"/>
              </a:spcAft>
              <a:buSzPts val="2400"/>
              <a:buChar char="●"/>
            </a:pPr>
            <a:r>
              <a:rPr lang="pt-BR"/>
              <a:t>Printf</a:t>
            </a:r>
            <a:endParaRPr/>
          </a:p>
          <a:p>
            <a:pPr indent="-342900" lvl="1" marL="914400" rtl="0" algn="l">
              <a:spcBef>
                <a:spcPts val="0"/>
              </a:spcBef>
              <a:spcAft>
                <a:spcPts val="0"/>
              </a:spcAft>
              <a:buSzPts val="1800"/>
              <a:buChar char="○"/>
            </a:pPr>
            <a:r>
              <a:rPr lang="pt-BR"/>
              <a:t>convencao de C</a:t>
            </a:r>
            <a:endParaRPr/>
          </a:p>
          <a:p>
            <a:pPr indent="-381000" lvl="0" marL="457200" rtl="0" algn="l">
              <a:spcBef>
                <a:spcPts val="0"/>
              </a:spcBef>
              <a:spcAft>
                <a:spcPts val="0"/>
              </a:spcAft>
              <a:buSzPts val="2400"/>
              <a:buChar char="●"/>
            </a:pPr>
            <a:r>
              <a:rPr lang="pt-BR"/>
              <a:t>Saidas</a:t>
            </a:r>
            <a:endParaRPr/>
          </a:p>
          <a:p>
            <a:pPr indent="-342900" lvl="1" marL="914400" rtl="0" algn="l">
              <a:spcBef>
                <a:spcPts val="0"/>
              </a:spcBef>
              <a:spcAft>
                <a:spcPts val="0"/>
              </a:spcAft>
              <a:buSzPts val="1800"/>
              <a:buChar char="○"/>
            </a:pPr>
            <a:r>
              <a:rPr lang="pt-BR"/>
              <a:t>0 - stdin</a:t>
            </a:r>
            <a:endParaRPr/>
          </a:p>
          <a:p>
            <a:pPr indent="-342900" lvl="1" marL="914400" rtl="0" algn="l">
              <a:spcBef>
                <a:spcPts val="0"/>
              </a:spcBef>
              <a:spcAft>
                <a:spcPts val="0"/>
              </a:spcAft>
              <a:buSzPts val="1800"/>
              <a:buChar char="○"/>
            </a:pPr>
            <a:r>
              <a:rPr lang="pt-BR"/>
              <a:t>1 - stdout</a:t>
            </a:r>
            <a:endParaRPr/>
          </a:p>
          <a:p>
            <a:pPr indent="-342900" lvl="1" marL="914400" rtl="0" algn="l">
              <a:spcBef>
                <a:spcPts val="0"/>
              </a:spcBef>
              <a:spcAft>
                <a:spcPts val="0"/>
              </a:spcAft>
              <a:buSzPts val="1800"/>
              <a:buChar char="○"/>
            </a:pPr>
            <a:r>
              <a:rPr lang="pt-BR"/>
              <a:t>2 - stderr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84" name="Google Shape;84;p13"/>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Tirando Informações de Arquivos</a:t>
            </a:r>
            <a:endParaRPr/>
          </a:p>
        </p:txBody>
      </p:sp>
      <p:pic>
        <p:nvPicPr>
          <p:cNvPr id="85" name="Google Shape;85;p13"/>
          <p:cNvPicPr preferRelativeResize="0"/>
          <p:nvPr/>
        </p:nvPicPr>
        <p:blipFill>
          <a:blip r:embed="rId3">
            <a:alphaModFix/>
          </a:blip>
          <a:stretch>
            <a:fillRect/>
          </a:stretch>
        </p:blipFill>
        <p:spPr>
          <a:xfrm>
            <a:off x="4053499" y="1009050"/>
            <a:ext cx="4872226" cy="3654175"/>
          </a:xfrm>
          <a:prstGeom prst="rect">
            <a:avLst/>
          </a:prstGeom>
          <a:noFill/>
          <a:ln>
            <a:noFill/>
          </a:ln>
        </p:spPr>
      </p:pic>
      <p:sp>
        <p:nvSpPr>
          <p:cNvPr id="86" name="Google Shape;86;p13"/>
          <p:cNvSpPr txBox="1"/>
          <p:nvPr/>
        </p:nvSpPr>
        <p:spPr>
          <a:xfrm>
            <a:off x="661675" y="1084750"/>
            <a:ext cx="3391800" cy="3654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1"/>
              </a:buClr>
              <a:buSzPts val="2200"/>
              <a:buFont typeface="Calibri"/>
              <a:buChar char="●"/>
            </a:pPr>
            <a:r>
              <a:rPr lang="pt-BR" sz="2200">
                <a:solidFill>
                  <a:schemeClr val="lt1"/>
                </a:solidFill>
                <a:latin typeface="Calibri"/>
                <a:ea typeface="Calibri"/>
                <a:cs typeface="Calibri"/>
                <a:sym typeface="Calibri"/>
              </a:rPr>
              <a:t>“Magic Numbers”</a:t>
            </a:r>
            <a:endParaRPr sz="2200">
              <a:solidFill>
                <a:schemeClr val="lt1"/>
              </a:solidFill>
              <a:latin typeface="Calibri"/>
              <a:ea typeface="Calibri"/>
              <a:cs typeface="Calibri"/>
              <a:sym typeface="Calibri"/>
            </a:endParaRPr>
          </a:p>
          <a:p>
            <a:pPr indent="-368300" lvl="0" marL="457200" rtl="0" algn="l">
              <a:lnSpc>
                <a:spcPct val="115000"/>
              </a:lnSpc>
              <a:spcBef>
                <a:spcPts val="0"/>
              </a:spcBef>
              <a:spcAft>
                <a:spcPts val="0"/>
              </a:spcAft>
              <a:buClr>
                <a:schemeClr val="lt1"/>
              </a:buClr>
              <a:buSzPts val="2200"/>
              <a:buFont typeface="Calibri"/>
              <a:buChar char="●"/>
            </a:pPr>
            <a:r>
              <a:rPr lang="pt-BR" sz="2200">
                <a:solidFill>
                  <a:schemeClr val="lt1"/>
                </a:solidFill>
                <a:latin typeface="Calibri"/>
                <a:ea typeface="Calibri"/>
                <a:cs typeface="Calibri"/>
                <a:sym typeface="Calibri"/>
              </a:rPr>
              <a:t>Pontos de entradas: Memória Real x Virtual</a:t>
            </a:r>
            <a:endParaRPr sz="2200">
              <a:solidFill>
                <a:schemeClr val="lt1"/>
              </a:solidFill>
              <a:latin typeface="Calibri"/>
              <a:ea typeface="Calibri"/>
              <a:cs typeface="Calibri"/>
              <a:sym typeface="Calibri"/>
            </a:endParaRPr>
          </a:p>
          <a:p>
            <a:pPr indent="-368300" lvl="0" marL="457200" rtl="0" algn="l">
              <a:lnSpc>
                <a:spcPct val="115000"/>
              </a:lnSpc>
              <a:spcBef>
                <a:spcPts val="0"/>
              </a:spcBef>
              <a:spcAft>
                <a:spcPts val="0"/>
              </a:spcAft>
              <a:buClr>
                <a:schemeClr val="lt1"/>
              </a:buClr>
              <a:buSzPts val="2200"/>
              <a:buFont typeface="Calibri"/>
              <a:buChar char="●"/>
            </a:pPr>
            <a:r>
              <a:rPr lang="pt-BR" sz="2200">
                <a:solidFill>
                  <a:schemeClr val="lt1"/>
                </a:solidFill>
                <a:latin typeface="Calibri"/>
                <a:ea typeface="Calibri"/>
                <a:cs typeface="Calibri"/>
                <a:sym typeface="Calibri"/>
              </a:rPr>
              <a:t>Mapeamento de memória</a:t>
            </a:r>
            <a:endParaRPr sz="2200">
              <a:solidFill>
                <a:schemeClr val="lt1"/>
              </a:solidFill>
              <a:latin typeface="Calibri"/>
              <a:ea typeface="Calibri"/>
              <a:cs typeface="Calibri"/>
              <a:sym typeface="Calibri"/>
            </a:endParaRPr>
          </a:p>
          <a:p>
            <a:pPr indent="0" lvl="0" marL="0" rtl="0" algn="l">
              <a:spcBef>
                <a:spcPts val="160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
        <p:nvSpPr>
          <p:cNvPr id="92" name="Google Shape;92;p14"/>
          <p:cNvSpPr txBox="1"/>
          <p:nvPr>
            <p:ph type="title"/>
          </p:nvPr>
        </p:nvSpPr>
        <p:spPr>
          <a:xfrm>
            <a:off x="168025" y="182050"/>
            <a:ext cx="8205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 Binários</a:t>
            </a:r>
            <a:endParaRPr/>
          </a:p>
        </p:txBody>
      </p:sp>
      <p:sp>
        <p:nvSpPr>
          <p:cNvPr id="93" name="Google Shape;93;p14"/>
          <p:cNvSpPr txBox="1"/>
          <p:nvPr>
            <p:ph idx="1" type="body"/>
          </p:nvPr>
        </p:nvSpPr>
        <p:spPr>
          <a:xfrm>
            <a:off x="168025" y="1309400"/>
            <a:ext cx="4411200" cy="3647700"/>
          </a:xfrm>
          <a:prstGeom prst="rect">
            <a:avLst/>
          </a:prstGeom>
        </p:spPr>
        <p:txBody>
          <a:bodyPr anchorCtr="0" anchor="t" bIns="54000" lIns="91425" spcFirstLastPara="1" rIns="91425" wrap="square" tIns="91425">
            <a:noAutofit/>
          </a:bodyPr>
          <a:lstStyle/>
          <a:p>
            <a:pPr indent="-381000" lvl="0" marL="457200" rtl="0" algn="l">
              <a:spcBef>
                <a:spcPts val="0"/>
              </a:spcBef>
              <a:spcAft>
                <a:spcPts val="0"/>
              </a:spcAft>
              <a:buSzPts val="2400"/>
              <a:buChar char="●"/>
            </a:pPr>
            <a:r>
              <a:rPr lang="pt-BR"/>
              <a:t>O que um compilador faz?</a:t>
            </a:r>
            <a:endParaRPr/>
          </a:p>
          <a:p>
            <a:pPr indent="-381000" lvl="0" marL="457200" rtl="0" algn="l">
              <a:spcBef>
                <a:spcPts val="0"/>
              </a:spcBef>
              <a:spcAft>
                <a:spcPts val="0"/>
              </a:spcAft>
              <a:buSzPts val="2400"/>
              <a:buChar char="●"/>
            </a:pPr>
            <a:r>
              <a:rPr lang="pt-BR"/>
              <a:t>O que é um arquivo binário?</a:t>
            </a:r>
            <a:endParaRPr/>
          </a:p>
          <a:p>
            <a:pPr indent="-381000" lvl="0" marL="457200" rtl="0" algn="l">
              <a:spcBef>
                <a:spcPts val="0"/>
              </a:spcBef>
              <a:spcAft>
                <a:spcPts val="0"/>
              </a:spcAft>
              <a:buSzPts val="2400"/>
              <a:buChar char="●"/>
            </a:pPr>
            <a:r>
              <a:rPr lang="pt-BR"/>
              <a:t>Como uma CPU executa um arquivo binário?</a:t>
            </a:r>
            <a:endParaRPr/>
          </a:p>
        </p:txBody>
      </p:sp>
      <p:pic>
        <p:nvPicPr>
          <p:cNvPr id="94" name="Google Shape;94;p14"/>
          <p:cNvPicPr preferRelativeResize="0"/>
          <p:nvPr/>
        </p:nvPicPr>
        <p:blipFill>
          <a:blip r:embed="rId3">
            <a:alphaModFix/>
          </a:blip>
          <a:stretch>
            <a:fillRect/>
          </a:stretch>
        </p:blipFill>
        <p:spPr>
          <a:xfrm>
            <a:off x="4667500" y="1100050"/>
            <a:ext cx="4135203" cy="35631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NESH">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