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0" r:id="rId7"/>
    <p:sldId id="264" r:id="rId8"/>
    <p:sldId id="274" r:id="rId9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93" d="100"/>
          <a:sy n="93" d="100"/>
        </p:scale>
        <p:origin x="8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Usos da Realidade Virtual</c:v>
                </c:pt>
              </c:strCache>
            </c:strRef>
          </c:tx>
          <c:spPr>
            <a:ln w="635">
              <a:solidFill>
                <a:schemeClr val="tx1">
                  <a:alpha val="50000"/>
                </a:schemeClr>
              </a:solidFill>
            </a:ln>
          </c:spPr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8D-40C0-8B5F-39AFF9B0DD40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8D-40C0-8B5F-39AFF9B0DD40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8D-40C0-8B5F-39AFF9B0DD40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8D-40C0-8B5F-39AFF9B0DD40}"/>
              </c:ext>
            </c:extLst>
          </c:dPt>
          <c:dPt>
            <c:idx val="4"/>
            <c:bubble3D val="0"/>
            <c:spPr>
              <a:solidFill>
                <a:schemeClr val="accent1">
                  <a:tint val="30000"/>
                </a:schemeClr>
              </a:solidFill>
              <a:ln w="635">
                <a:solidFill>
                  <a:schemeClr val="tx1">
                    <a:alpha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08D-40C0-8B5F-39AFF9B0DD40}"/>
              </c:ext>
            </c:extLst>
          </c:dPt>
          <c:cat>
            <c:strRef>
              <c:f>Sheet1!$A$2:$A$5</c:f>
              <c:strCache>
                <c:ptCount val="4"/>
                <c:pt idx="0">
                  <c:v>Formação Académica</c:v>
                </c:pt>
                <c:pt idx="1">
                  <c:v>Viagens</c:v>
                </c:pt>
                <c:pt idx="2">
                  <c:v>Médicos</c:v>
                </c:pt>
                <c:pt idx="3">
                  <c:v>Lazer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20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D-47D8-93E1-999E2EC5A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451133478261945"/>
          <c:y val="0.28306539071289344"/>
          <c:w val="0.23422450445026244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 rtlCol="0"/>
        <a:lstStyle/>
        <a:p>
          <a:pPr rtl="0"/>
          <a:endParaRPr lang="en-US"/>
        </a:p>
      </dgm:t>
    </dgm:pt>
    <dgm:pt modelId="{66039115-797B-304C-9FC0-EFABB1F21232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Produto Inteligente</a:t>
          </a:r>
        </a:p>
      </dgm:t>
    </dgm:pt>
    <dgm:pt modelId="{C8EABE8F-1E84-494E-AD8A-32BA419A36E9}" type="parTrans" cxnId="{31C3237C-2299-B649-8C93-587C97AC9999}">
      <dgm:prSet/>
      <dgm:spPr/>
      <dgm:t>
        <a:bodyPr rtlCol="0"/>
        <a:lstStyle/>
        <a:p>
          <a:pPr rtl="0"/>
          <a:endParaRPr lang="pt-PT" noProof="0" dirty="0"/>
        </a:p>
      </dgm:t>
    </dgm:pt>
    <dgm:pt modelId="{D044F6BA-1D90-EC47-8A78-B9796198ECF5}" type="sibTrans" cxnId="{31C3237C-2299-B649-8C93-587C97AC9999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E39563C5-C199-4F5B-A899-8CC0710341A0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Reconhecimento de Voz</a:t>
          </a:r>
        </a:p>
      </dgm:t>
    </dgm:pt>
    <dgm:pt modelId="{6531EA77-44C5-4E3D-BA04-70C1E49BCD39}" type="parTrans" cxnId="{BBAD9FDB-1013-4B11-A9AE-2815527D1B78}">
      <dgm:prSet/>
      <dgm:spPr/>
      <dgm:t>
        <a:bodyPr rtlCol="0"/>
        <a:lstStyle/>
        <a:p>
          <a:pPr rtl="0"/>
          <a:endParaRPr lang="pt-PT" noProof="0" dirty="0"/>
        </a:p>
      </dgm:t>
    </dgm:pt>
    <dgm:pt modelId="{BC971DAC-9BE2-44B2-ABE4-8099C777E9C4}" type="sibTrans" cxnId="{BBAD9FDB-1013-4B11-A9AE-2815527D1B78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15B1A768-2666-4AB4-BDA7-F0E3C4160D59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Inteligência Artificial</a:t>
          </a:r>
        </a:p>
      </dgm:t>
    </dgm:pt>
    <dgm:pt modelId="{D47033D3-4E41-485A-B515-A02A8C3B404A}" type="parTrans" cxnId="{08DEC938-538C-403B-80C3-828B96DAFF82}">
      <dgm:prSet/>
      <dgm:spPr/>
      <dgm:t>
        <a:bodyPr rtlCol="0"/>
        <a:lstStyle/>
        <a:p>
          <a:pPr rtl="0"/>
          <a:endParaRPr lang="pt-PT" noProof="0" dirty="0"/>
        </a:p>
      </dgm:t>
    </dgm:pt>
    <dgm:pt modelId="{72FFCBD4-DD9D-4E06-81E4-54307F97A3F0}" type="sibTrans" cxnId="{08DEC938-538C-403B-80C3-828B96DAFF82}">
      <dgm:prSet/>
      <dgm:spPr/>
      <dgm:t>
        <a:bodyPr rtlCol="0"/>
        <a:lstStyle/>
        <a:p>
          <a:pPr>
            <a:lnSpc>
              <a:spcPct val="100000"/>
            </a:lnSpc>
          </a:pPr>
          <a:endParaRPr lang="pt-PT" noProof="0" dirty="0"/>
        </a:p>
      </dgm:t>
    </dgm:pt>
    <dgm:pt modelId="{3AA5586A-C40E-4DDA-98A5-6545F36F46A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PT" noProof="0" dirty="0"/>
            <a:t>VR</a:t>
          </a:r>
        </a:p>
      </dgm:t>
    </dgm:pt>
    <dgm:pt modelId="{ABF44FB7-9255-4D99-BC69-3BE74FDF8E87}" type="parTrans" cxnId="{119FEAF1-383D-4740-9124-CC9EEA7E35F9}">
      <dgm:prSet/>
      <dgm:spPr/>
      <dgm:t>
        <a:bodyPr rtlCol="0"/>
        <a:lstStyle/>
        <a:p>
          <a:pPr rtl="0"/>
          <a:endParaRPr lang="pt-PT" noProof="0" dirty="0"/>
        </a:p>
      </dgm:t>
    </dgm:pt>
    <dgm:pt modelId="{19FB306E-81B4-4F3F-99EE-765120CBB6B3}" type="sibTrans" cxnId="{119FEAF1-383D-4740-9124-CC9EEA7E35F9}">
      <dgm:prSet/>
      <dgm:spPr/>
      <dgm:t>
        <a:bodyPr rtlCol="0"/>
        <a:lstStyle/>
        <a:p>
          <a:pPr rtl="0"/>
          <a:endParaRPr lang="pt-PT" noProof="0" dirty="0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4"/>
      <dgm:spPr/>
    </dgm:pt>
    <dgm:pt modelId="{F55B2F71-E638-412C-8147-FC7081E08B04}" type="pres">
      <dgm:prSet presAssocID="{66039115-797B-304C-9FC0-EFABB1F212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4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4"/>
      <dgm:spPr/>
    </dgm:pt>
    <dgm:pt modelId="{C425A8E1-258A-4D4B-9D55-24376C0AB360}" type="pres">
      <dgm:prSet presAssocID="{E39563C5-C199-4F5B-A899-8CC0710341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4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4"/>
      <dgm:spPr/>
    </dgm:pt>
    <dgm:pt modelId="{D99F53AC-3AF2-437B-A5AB-1239ADEC0676}" type="pres">
      <dgm:prSet presAssocID="{15B1A768-2666-4AB4-BDA7-F0E3C4160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4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4"/>
      <dgm:spPr/>
    </dgm:pt>
    <dgm:pt modelId="{41C0BC0F-FFD5-42B5-B952-9316B9364F6F}" type="pres">
      <dgm:prSet presAssocID="{3AA5586A-C40E-4DDA-98A5-6545F36F46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388C4F7-DD86-40E4-BA83-6838C8E845B2}">
      <dgm:prSet phldrT="[Text]" custT="1"/>
      <dgm:spPr/>
      <dgm:t>
        <a:bodyPr rtlCol="0"/>
        <a:lstStyle/>
        <a:p>
          <a:pPr rtl="0"/>
          <a:r>
            <a:rPr lang="pt-PT" sz="1600" b="1" noProof="0" dirty="0"/>
            <a:t>Resolução de Problemas</a:t>
          </a:r>
        </a:p>
      </dgm:t>
    </dgm:pt>
    <dgm:pt modelId="{4F4EFEB2-AE6B-4B4E-A388-E726479684C1}" type="parTrans" cxnId="{FDEC3F6B-F860-4E8B-8B14-455DBFCFBFB4}">
      <dgm:prSet/>
      <dgm:spPr/>
      <dgm:t>
        <a:bodyPr rtlCol="0"/>
        <a:lstStyle/>
        <a:p>
          <a:pPr rtl="0"/>
          <a:endParaRPr lang="pt-PT" noProof="0" dirty="0"/>
        </a:p>
      </dgm:t>
    </dgm:pt>
    <dgm:pt modelId="{BEE196C3-EEB3-4935-976F-A713EF603EEA}" type="sibTrans" cxnId="{FDEC3F6B-F860-4E8B-8B14-455DBFCFBFB4}">
      <dgm:prSet/>
      <dgm:spPr/>
      <dgm:t>
        <a:bodyPr rtlCol="0"/>
        <a:lstStyle/>
        <a:p>
          <a:pPr rtl="0"/>
          <a:endParaRPr lang="pt-PT" noProof="0" dirty="0"/>
        </a:p>
      </dgm:t>
    </dgm:pt>
    <dgm:pt modelId="{27C8F191-CB8B-4A89-9EDF-D94B6E4ADC92}">
      <dgm:prSet phldrT="[Text]" custT="1"/>
      <dgm:spPr/>
      <dgm:t>
        <a:bodyPr rtlCol="0"/>
        <a:lstStyle/>
        <a:p>
          <a:pPr rtl="0"/>
          <a:r>
            <a:rPr lang="pt-PT" sz="1600" b="1" noProof="0" dirty="0"/>
            <a:t>Algoritmo</a:t>
          </a:r>
        </a:p>
      </dgm:t>
    </dgm:pt>
    <dgm:pt modelId="{8EFDF7C7-310E-4ED5-B739-2186FB69ED8A}" type="parTrans" cxnId="{4E26289A-3825-4A9C-991F-8AB8A7EFD597}">
      <dgm:prSet/>
      <dgm:spPr/>
      <dgm:t>
        <a:bodyPr rtlCol="0"/>
        <a:lstStyle/>
        <a:p>
          <a:pPr rtl="0"/>
          <a:endParaRPr lang="pt-PT" noProof="0" dirty="0"/>
        </a:p>
      </dgm:t>
    </dgm:pt>
    <dgm:pt modelId="{755F5D09-ECCD-4FC5-B350-FED951F57983}" type="sibTrans" cxnId="{4E26289A-3825-4A9C-991F-8AB8A7EFD597}">
      <dgm:prSet/>
      <dgm:spPr/>
      <dgm:t>
        <a:bodyPr rtlCol="0"/>
        <a:lstStyle/>
        <a:p>
          <a:pPr rtl="0"/>
          <a:endParaRPr lang="pt-PT" noProof="0" dirty="0"/>
        </a:p>
      </dgm:t>
    </dgm:pt>
    <dgm:pt modelId="{AEFF5EA2-6931-4098-96C8-31AE53CB425B}">
      <dgm:prSet phldrT="[Text]" custT="1"/>
      <dgm:spPr/>
      <dgm:t>
        <a:bodyPr rtlCol="0"/>
        <a:lstStyle/>
        <a:p>
          <a:pPr rtl="0"/>
          <a:r>
            <a:rPr lang="pt-PT" sz="1600" b="1" noProof="0" dirty="0"/>
            <a:t>Automatização</a:t>
          </a:r>
        </a:p>
      </dgm:t>
    </dgm:pt>
    <dgm:pt modelId="{AC52CE11-07EF-42A7-A67A-2231908FD231}" type="parTrans" cxnId="{2D96128D-55F5-4B46-B071-9EA8CDCA9DCD}">
      <dgm:prSet/>
      <dgm:spPr/>
      <dgm:t>
        <a:bodyPr rtlCol="0"/>
        <a:lstStyle/>
        <a:p>
          <a:pPr rtl="0"/>
          <a:endParaRPr lang="pt-PT" noProof="0" dirty="0"/>
        </a:p>
      </dgm:t>
    </dgm:pt>
    <dgm:pt modelId="{FB25E557-3597-4AEA-B1FC-EA99A632BFB1}" type="sibTrans" cxnId="{2D96128D-55F5-4B46-B071-9EA8CDCA9DCD}">
      <dgm:prSet/>
      <dgm:spPr/>
      <dgm:t>
        <a:bodyPr rtlCol="0"/>
        <a:lstStyle/>
        <a:p>
          <a:pPr rtl="0"/>
          <a:endParaRPr lang="pt-PT" noProof="0" dirty="0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129313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292918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075332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noProof="0" dirty="0"/>
            <a:t>Produto Inteligente</a:t>
          </a:r>
        </a:p>
      </dsp:txBody>
      <dsp:txXfrm>
        <a:off x="1075332" y="735315"/>
        <a:ext cx="1836390" cy="779074"/>
      </dsp:txXfrm>
    </dsp:sp>
    <dsp:sp modelId="{75512A68-FA50-4392-A441-C6EC352FE606}">
      <dsp:nvSpPr>
        <dsp:cNvPr id="0" name=""/>
        <dsp:cNvSpPr/>
      </dsp:nvSpPr>
      <dsp:spPr>
        <a:xfrm>
          <a:off x="3231700" y="735315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95305" y="898921"/>
          <a:ext cx="451863" cy="4518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4177719" y="735315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noProof="0" dirty="0"/>
            <a:t>Reconhecimento de Voz</a:t>
          </a:r>
        </a:p>
      </dsp:txBody>
      <dsp:txXfrm>
        <a:off x="4177719" y="735315"/>
        <a:ext cx="1836390" cy="779074"/>
      </dsp:txXfrm>
    </dsp:sp>
    <dsp:sp modelId="{2CA4BD4C-87EF-4944-9E57-97154B3B633C}">
      <dsp:nvSpPr>
        <dsp:cNvPr id="0" name=""/>
        <dsp:cNvSpPr/>
      </dsp:nvSpPr>
      <dsp:spPr>
        <a:xfrm>
          <a:off x="129313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292918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075332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noProof="0" dirty="0"/>
            <a:t>Inteligência Artificial</a:t>
          </a:r>
        </a:p>
      </dsp:txBody>
      <dsp:txXfrm>
        <a:off x="1075332" y="2134742"/>
        <a:ext cx="1836390" cy="779074"/>
      </dsp:txXfrm>
    </dsp:sp>
    <dsp:sp modelId="{7089FE6B-57E5-4306-8097-E758E000C828}">
      <dsp:nvSpPr>
        <dsp:cNvPr id="0" name=""/>
        <dsp:cNvSpPr/>
      </dsp:nvSpPr>
      <dsp:spPr>
        <a:xfrm>
          <a:off x="3231700" y="2134742"/>
          <a:ext cx="779074" cy="7790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95305" y="2298348"/>
          <a:ext cx="451863" cy="4518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4177719" y="2134742"/>
          <a:ext cx="1836390" cy="779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noProof="0" dirty="0"/>
            <a:t>VR</a:t>
          </a:r>
        </a:p>
      </dsp:txBody>
      <dsp:txXfrm>
        <a:off x="4177719" y="2134742"/>
        <a:ext cx="1836390" cy="779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noProof="0" dirty="0"/>
            <a:t>Resolução de Problemas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noProof="0" dirty="0"/>
            <a:t>Algoritmo</a:t>
          </a:r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1" kern="1200" noProof="0" dirty="0"/>
            <a:t>Automatização</a:t>
          </a:r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Lista de Círculos de Ícone"/>
  <dgm:desc val="Utilizado para mostrar partes não sequenciais ou agrupadas de informações relacionadas com elementos visuais relacionados. As formas circulares podem conter um ícone ou uma imagem pequena e a caixa de texto correspondente mostra o texto do nível 1. Funciona melhor para ícones ou pequenos retratos com descrições de comprimento médi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0CA431-7F0F-451E-87BF-573BA966B2C1}" type="datetime1">
              <a:rPr lang="pt-PT" smtClean="0"/>
              <a:t>15/02/2024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3740-0000-40E5-8C98-29C8101FFDB8}" type="datetime1">
              <a:rPr lang="pt-PT" smtClean="0"/>
              <a:pPr/>
              <a:t>15/02/2024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629A61C5-9472-4BE4-BF9D-AAD79B0164EF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D9F09-46FA-44E8-B897-84EA63CBD209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FD4AA-7DE7-4151-8F4D-91AF9EF87CA6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912A5-E42D-4FA6-8374-37272029EF41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EF203A-6E22-485D-AA90-7BDFC2DD93F6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P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8D837C-E9F2-4574-8202-B239DC4D3ADB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B3D4A5-BBB7-4963-A327-84B3D0C26BA9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FF7F9-1D88-4D9C-8A1B-0C70CFA11635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824A14-7316-4607-93C8-7624B6795711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42FC6-D8E8-4706-AF05-EF6079BBA0F4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8DEDDD-06E2-46A0-B2C3-B5671A13AA3E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0DCCDA-DBFB-4682-9796-AA2FEB075073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C8A9B-DB4A-423D-8951-131D49731D01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89B67-3430-4A0A-A0B8-5B15F1047E1F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C803D9-758B-4736-8B16-02F78FEDE812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05C71-5A01-4F58-A5E6-03FF61EF34BC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A4D21-4D48-4BAD-8558-79A5A4794CEA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D66683A-CCB2-465E-B82E-D9D6CB145A16}" type="datetime1">
              <a:rPr lang="pt-PT" noProof="0" smtClean="0"/>
              <a:t>15/02/2024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jpg"/><Relationship Id="rId10" Type="http://schemas.microsoft.com/office/2007/relationships/diagramDrawing" Target="../diagrams/drawing1.xml"/><Relationship Id="rId4" Type="http://schemas.openxmlformats.org/officeDocument/2006/relationships/image" Target="../media/image5.jp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noturno com montanhas distante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b="1" dirty="0"/>
              <a:t>Design Futurista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Lorem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ipsum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dolor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sit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amet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,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consectetuer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adipiscing</a:t>
            </a:r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elit</a:t>
            </a:r>
            <a:endParaRPr lang="pt-PT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Tecnologia global</a:t>
            </a:r>
          </a:p>
        </p:txBody>
      </p:sp>
      <p:pic>
        <p:nvPicPr>
          <p:cNvPr id="4" name="Imagem 3" descr="satélite sobreposto a céu noturn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v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xão Reta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xão Reta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xão Reta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xão Reta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xão Reta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xão Reta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xão Reta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xão Reta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xão Reta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xão Reta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xão Reta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xão Reta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xão Reta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xão Reta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xão Reta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xão Reta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xão Reta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xão Reta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xão Reta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xão Reta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xão Reta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xão Reta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xão Reta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xão Reta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xão Reta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xão Reta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xão Reta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xão Reta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xão Reta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xão Reta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xão Reta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xão Reta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xão Reta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xão Reta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xão Reta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xão Reta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xão Reta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xão Reta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xão Reta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xão Reta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xão Reta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xão Reta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xão Reta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xão Reta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xão Reta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xão Reta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xão Reta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xão Reta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xão Reta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xão Reta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xão Reta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xão Reta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xão Reta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xão Reta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xão Reta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xão Reta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xão Reta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xão Reta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xão Reta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xão Reta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xão Reta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xão Reta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xão Reta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xão Reta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xão Reta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xão Reta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xão Reta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xão Reta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xão Reta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xão Reta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xão Reta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xão Reta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xão Reta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xão Reta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xão Reta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xão Reta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xão Reta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xão Reta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v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dirty="0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xão Reta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xão Reta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xão Reta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xão Reta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xão Reta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xão Reta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xão Reta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xão Reta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xão Reta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xão Reta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xão Reta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xão Reta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xão Reta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xão Reta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xão Reta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xão Reta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xão Reta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xão Reta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xão Reta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xão Reta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xão Reta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xão Reta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xão Reta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xão Reta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xão Reta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xão Reta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xão Reta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xão Reta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xão Reta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xão Reta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xão Reta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xão Reta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xão Reta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xão Reta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xão Reta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xão Reta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xão Reta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xão Reta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xão Reta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xão Reta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xão Reta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xão Reta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xão Reta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xão Reta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xão Reta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xão Reta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xão Reta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xão Reta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xão Reta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xão Reta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xão Reta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xão Reta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xão Reta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xão Reta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xão Reta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xão Reta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xão Reta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xão Reta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xão Reta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xão Reta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xão Reta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xão Reta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xão Reta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xão Reta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xão Reta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xão Reta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xão Reta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xão Reta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xão Reta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xão Reta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xão Reta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xão Reta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xão Reta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xão Reta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xão Reta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xão Reta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xão Reta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xão Reta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m 6" descr="imagem abstrata de pontos luminoso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293841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 rtlCol="0"/>
          <a:lstStyle/>
          <a:p>
            <a:pPr rtl="0"/>
            <a:r>
              <a:rPr lang="pt-PT" dirty="0"/>
              <a:t>Usos da Realidade Virtual</a:t>
            </a:r>
          </a:p>
        </p:txBody>
      </p:sp>
      <p:graphicFrame>
        <p:nvGraphicFramePr>
          <p:cNvPr id="6" name="Marcador de Posição de Conteúdo 5" descr="Gráfico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782969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céu noturno com montanhas no horizonte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Marcador de Posição de Conteúdo 4" descr="Gráfico SmartArt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709507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PT" dirty="0"/>
              <a:t>Tecnologia de Rede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alguem@example.com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98_TF22566005_Win32" id="{7DAE7B0A-6F33-48EA-9AF6-33303C39D251}" vid="{05261978-2C9F-45FD-A2D3-9939278D3F2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futurista</Template>
  <TotalTime>0</TotalTime>
  <Words>45</Words>
  <Application>Microsoft Office PowerPoint</Application>
  <PresentationFormat>Ecrã Panorâmico</PresentationFormat>
  <Paragraphs>19</Paragraphs>
  <Slides>5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Design Futurista</vt:lpstr>
      <vt:lpstr>Tecnologia global</vt:lpstr>
      <vt:lpstr>Usos da Realidade Virtual</vt:lpstr>
      <vt:lpstr>Tecnologia de Rede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Futurista</dc:title>
  <dc:creator>Antonio Augusto Fernandes Simoes Pereira</dc:creator>
  <cp:lastModifiedBy>Antonio Augusto Fernandes Simoes Pereira</cp:lastModifiedBy>
  <cp:revision>1</cp:revision>
  <dcterms:created xsi:type="dcterms:W3CDTF">2024-02-15T03:47:20Z</dcterms:created>
  <dcterms:modified xsi:type="dcterms:W3CDTF">2024-02-15T03:48:13Z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