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76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47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592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228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403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84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414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546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08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3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85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93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26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78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15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47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10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EB25-99A3-4452-9B2C-06F2D4646FB0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6C45-535C-4E7D-9EF6-4394175FAF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386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hostinger.com.br/tutoriais/rede-mundial-de-computador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665466-56E7-46E3-A9C3-4E8E7341C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80" b="798"/>
          <a:stretch/>
        </p:blipFill>
        <p:spPr>
          <a:xfrm>
            <a:off x="3119853" y="1222182"/>
            <a:ext cx="5402709" cy="44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F4B48-CFC8-45E0-924B-3CE77EAF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DE 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D13ED-05E9-4BDE-96A7-288B03F9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82" y="2441061"/>
            <a:ext cx="4870361" cy="1148478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A segurança de TI compreende um esforço geral para proteger informações e sistemas digitais. </a:t>
            </a:r>
          </a:p>
          <a:p>
            <a:r>
              <a:rPr lang="pt-BR" dirty="0"/>
              <a:t>não é só garantir a proteção e evitar ações de criminosos passivamente, mas é ativamente rastrear novos erros, novos riscos e trabalhar para melhorar constantemente, considerando que ameaças surgem de todos os âmbitos.</a:t>
            </a:r>
          </a:p>
        </p:txBody>
      </p:sp>
      <p:pic>
        <p:nvPicPr>
          <p:cNvPr id="1026" name="Picture 2" descr="Segurança da informação: entenda o trabalho em cibersegurança">
            <a:extLst>
              <a:ext uri="{FF2B5EF4-FFF2-40B4-BE49-F238E27FC236}">
                <a16:creationId xmlns:a16="http://schemas.microsoft.com/office/drawing/2014/main" id="{244FA6BA-76BC-4E72-A264-2E145443C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59" y="2849252"/>
            <a:ext cx="4603180" cy="30687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72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E8CDB-5994-4618-B750-2480154F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Manutenção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5DABB7-1732-4667-836B-D883F56A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manutenção de computadores tem como objetivo monitorar a qualidade das máquinas, analisando seu funcionamento e fazendo reparos.</a:t>
            </a:r>
          </a:p>
          <a:p>
            <a:r>
              <a:rPr lang="pt-BR" dirty="0"/>
              <a:t>Ela é responsável tanto pela parte externa quanto a interna dos equipamentos, garantindo desde atualização de sistemas até a limpeza das peças.</a:t>
            </a:r>
          </a:p>
          <a:p>
            <a:endParaRPr lang="pt-BR" dirty="0"/>
          </a:p>
        </p:txBody>
      </p:sp>
      <p:pic>
        <p:nvPicPr>
          <p:cNvPr id="2050" name="Picture 2" descr="Manutenção de Computadores: como abrir uma loja | Blog Terra Empresas">
            <a:extLst>
              <a:ext uri="{FF2B5EF4-FFF2-40B4-BE49-F238E27FC236}">
                <a16:creationId xmlns:a16="http://schemas.microsoft.com/office/drawing/2014/main" id="{BAF06E3B-B866-44B0-BAC0-C9BEF855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895" y="4353017"/>
            <a:ext cx="3544410" cy="236294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90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8CCFD-BDDF-4F21-981E-4BDA6936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C36CC-3001-4DAA-A7EF-37A01C84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66961"/>
            <a:ext cx="5210267" cy="1327283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Site é uma coleção de páginas da </a:t>
            </a:r>
            <a:r>
              <a:rPr lang="pt-BR" b="1" dirty="0">
                <a:hlinkClick r:id="rId2"/>
              </a:rPr>
              <a:t>web</a:t>
            </a:r>
            <a:r>
              <a:rPr lang="pt-BR" dirty="0"/>
              <a:t> organizadas e localizadas em um servidor na rede.</a:t>
            </a:r>
          </a:p>
          <a:p>
            <a:r>
              <a:rPr lang="pt-BR" dirty="0"/>
              <a:t>sites são essenciais para a presença online de qualquer negócio. Sites institucionais, afiliados, pessoais com formato de portfólio, quebre todas as barreiras geográficas criando seu website.</a:t>
            </a:r>
          </a:p>
        </p:txBody>
      </p:sp>
      <p:pic>
        <p:nvPicPr>
          <p:cNvPr id="3074" name="Picture 2" descr="O que é HTML? Veja conceitos básicos da linguagem">
            <a:extLst>
              <a:ext uri="{FF2B5EF4-FFF2-40B4-BE49-F238E27FC236}">
                <a16:creationId xmlns:a16="http://schemas.microsoft.com/office/drawing/2014/main" id="{A4F2BE06-F253-4E26-9570-D83FB707E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4" y="2097088"/>
            <a:ext cx="4838331" cy="27215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388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</TotalTime>
  <Words>153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Apresentação do PowerPoint</vt:lpstr>
      <vt:lpstr>Segurança DE TI</vt:lpstr>
      <vt:lpstr>Manutenção De Computadores</vt:lpstr>
      <vt:lpstr>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2023-04-10T12:22:36Z</dcterms:created>
  <dcterms:modified xsi:type="dcterms:W3CDTF">2023-04-10T12:42:33Z</dcterms:modified>
</cp:coreProperties>
</file>