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794"/>
    <a:srgbClr val="D88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AD43-4C65-DA43-B8C8-0FA1EAAAE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7D17-E9F3-1E40-AD40-2446A24CD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8201F-B27D-7C44-B142-00A13DEA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D28-0105-EB4E-B967-8D3371A8DF80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EB40-4B18-0142-BACA-BB80551D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A89A1-2451-8543-B412-CB4F0767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00DF-DC57-794B-8608-071ECA6122C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811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5B45-AC47-DD46-9C20-89394E27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98760-8DA3-F84A-AFC8-7F36FF723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D30F-0EBF-834B-BE79-EBFCA1C0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D28-0105-EB4E-B967-8D3371A8DF80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19EF-F11C-7042-B201-977E93D9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96D59-828B-EF4E-84ED-72EE4B42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00DF-DC57-794B-8608-071ECA6122C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408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B1534-89E0-804C-BA50-F439A2C9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6FED2-E15E-D147-98C4-D294DE130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8848-B7CF-4345-98F7-CDDB4650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D28-0105-EB4E-B967-8D3371A8DF80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F89A8-6EA9-374B-B32C-A0E9FB31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F822-C949-A643-B04E-9FEB34E5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00DF-DC57-794B-8608-071ECA6122C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764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7F8E-ABD6-8D41-B6E1-27763EA2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797A-4310-0640-B8C9-1DFD883E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FC04-3ABA-F948-87D6-E083578F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D28-0105-EB4E-B967-8D3371A8DF80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B5C54-CEB8-7E4C-8DCC-540FDA6B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6A7F-D4D2-7348-861A-D8BE53BE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00DF-DC57-794B-8608-071ECA6122C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524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95F0-1841-324F-8438-8C8BF386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590A-213B-9547-9B10-B6C4A00AD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DDF8-3181-4D46-B17B-3EDCACAF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D28-0105-EB4E-B967-8D3371A8DF80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FA8D-CC29-8046-A3F2-DBBEC20E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E198-1BD9-7741-9FE2-7FF4B4AC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00DF-DC57-794B-8608-071ECA6122C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495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BE0B-AFEC-1741-AE50-22EC9268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201F-5069-934B-81B8-236937F18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C9B57-6644-7640-8E05-3CFE2C349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723A4-9A9E-5D45-BFB9-8271EA9C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D28-0105-EB4E-B967-8D3371A8DF80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D7F4C-E2FB-5044-AEF0-43CFBAD7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0CB1D-F824-114B-A3AF-9B4248A6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00DF-DC57-794B-8608-071ECA6122C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633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9016-4568-2C41-A8C3-6B179533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DE99-48E1-604B-809E-A7F76065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3BF4-8DD6-1E46-B6F1-9F37BA48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E12C1-E42E-5146-BABE-82C58AE91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797B5-9BB4-6043-B2DC-99A38F7C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94D7A-5549-0B4D-B359-4262EF12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D28-0105-EB4E-B967-8D3371A8DF80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9401A-E047-FE4A-A6B8-72C8E353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B4A65-7889-5241-862C-E5C23B70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00DF-DC57-794B-8608-071ECA6122C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331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3595-A530-EA47-837F-50247891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8AA58-A2EF-DB45-B7E3-314B32DB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D28-0105-EB4E-B967-8D3371A8DF80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E3D6B-013B-E546-85CC-08C8A068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A242A-D8D9-2041-982B-95C92BFB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00DF-DC57-794B-8608-071ECA6122C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22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C76A-30D1-464E-9DA2-9016804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D28-0105-EB4E-B967-8D3371A8DF80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2EEBD-20F0-B849-98D7-2AC61B5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8A3A7-B069-4E47-B520-0C74DDDE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00DF-DC57-794B-8608-071ECA6122C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351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EF98-0DC9-EA44-9A2B-B1BCBFCE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382B-5689-BF44-86BD-62A1F8B8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B6879-E218-E043-9C81-6FA0126E6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23CC3-0EAB-1F4C-BAD7-1AFE1534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D28-0105-EB4E-B967-8D3371A8DF80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741C5-602E-7D4A-8130-DAFAA856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8341-AAAE-FF4A-B9E7-CC64E404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00DF-DC57-794B-8608-071ECA6122C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71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5AB7-F48A-A54E-A398-8B11E012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89349-BA1A-1B48-99C6-CDF0B471E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3E164-2914-7949-AD6C-F1214CC25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F5C4A-A9ED-0443-B5F6-B1F4882B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D28-0105-EB4E-B967-8D3371A8DF80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B17C9-DE4D-DE47-924E-30000326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BB1E3-5C3C-CC4A-B00E-06628966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00DF-DC57-794B-8608-071ECA6122C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324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37FE5-A21F-C142-9BAE-D8054540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F7C4-69B0-6D44-94AF-B6F6F25F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5886-5534-8E4B-8059-E78CC6B92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FD28-0105-EB4E-B967-8D3371A8DF80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6CEA-C03B-5B4D-BC40-38D5AB448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D94A-DF1B-654F-8070-07F0C52CC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00DF-DC57-794B-8608-071ECA6122C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84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DDE724-0C33-FF4A-879E-12C7D6F23479}"/>
              </a:ext>
            </a:extLst>
          </p:cNvPr>
          <p:cNvGrpSpPr/>
          <p:nvPr/>
        </p:nvGrpSpPr>
        <p:grpSpPr>
          <a:xfrm>
            <a:off x="1843195" y="1144907"/>
            <a:ext cx="6778455" cy="2284093"/>
            <a:chOff x="1843195" y="1144907"/>
            <a:chExt cx="6778455" cy="22840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DAB7F4-2531-4A44-BC9D-5A81942DBE30}"/>
                </a:ext>
              </a:extLst>
            </p:cNvPr>
            <p:cNvGrpSpPr/>
            <p:nvPr/>
          </p:nvGrpSpPr>
          <p:grpSpPr>
            <a:xfrm>
              <a:off x="2623055" y="1144907"/>
              <a:ext cx="5998595" cy="2284093"/>
              <a:chOff x="2623055" y="1144907"/>
              <a:chExt cx="5998595" cy="228409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D2BEEED-C09B-D347-AF2C-74059AC1F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732" y="2373507"/>
                <a:ext cx="52400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74F0FED-9C13-844E-9CDF-BD2AB77751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4732" y="2123325"/>
                <a:ext cx="0" cy="505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C28431A-FF67-194F-8914-01E9443615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5410" y="2120885"/>
                <a:ext cx="0" cy="505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8E717B2-FF6B-7E49-BCEF-E7DA5C71B8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6193" y="2120885"/>
                <a:ext cx="0" cy="505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EA1C0AE-8C3F-AB4B-812F-3BA951E278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4785" y="2120885"/>
                <a:ext cx="0" cy="505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184EF2-2B61-F448-A4EE-CABC4B5D4C2F}"/>
                  </a:ext>
                </a:extLst>
              </p:cNvPr>
              <p:cNvSpPr/>
              <p:nvPr/>
            </p:nvSpPr>
            <p:spPr>
              <a:xfrm>
                <a:off x="3004732" y="1144907"/>
                <a:ext cx="1730677" cy="425885"/>
              </a:xfrm>
              <a:prstGeom prst="rect">
                <a:avLst/>
              </a:prstGeom>
              <a:solidFill>
                <a:srgbClr val="BED79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Treatment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D93F0B-7F3D-B643-9ADA-7E509134A591}"/>
                  </a:ext>
                </a:extLst>
              </p:cNvPr>
              <p:cNvSpPr/>
              <p:nvPr/>
            </p:nvSpPr>
            <p:spPr>
              <a:xfrm>
                <a:off x="6516096" y="1570792"/>
                <a:ext cx="1730677" cy="425885"/>
              </a:xfrm>
              <a:prstGeom prst="rect">
                <a:avLst/>
              </a:prstGeom>
              <a:solidFill>
                <a:srgbClr val="BED79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Treatment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21B5647-6619-7843-AF68-8150F3C66B57}"/>
                  </a:ext>
                </a:extLst>
              </p:cNvPr>
              <p:cNvSpPr/>
              <p:nvPr/>
            </p:nvSpPr>
            <p:spPr>
              <a:xfrm>
                <a:off x="3004731" y="1570792"/>
                <a:ext cx="1730677" cy="425885"/>
              </a:xfrm>
              <a:prstGeom prst="rect">
                <a:avLst/>
              </a:prstGeom>
              <a:solidFill>
                <a:srgbClr val="D88C8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b="1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298AFB-81D1-1A40-8E60-B8FEB5C38EE3}"/>
                  </a:ext>
                </a:extLst>
              </p:cNvPr>
              <p:cNvSpPr/>
              <p:nvPr/>
            </p:nvSpPr>
            <p:spPr>
              <a:xfrm>
                <a:off x="6516096" y="1144907"/>
                <a:ext cx="1730677" cy="425885"/>
              </a:xfrm>
              <a:prstGeom prst="rect">
                <a:avLst/>
              </a:prstGeom>
              <a:solidFill>
                <a:srgbClr val="D88C8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Control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1ABDE88-CAA9-9747-AAEF-CCA5A27B8A3C}"/>
                  </a:ext>
                </a:extLst>
              </p:cNvPr>
              <p:cNvSpPr txBox="1"/>
              <p:nvPr/>
            </p:nvSpPr>
            <p:spPr>
              <a:xfrm>
                <a:off x="5124438" y="1396174"/>
                <a:ext cx="1009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w</a:t>
                </a:r>
                <a:r>
                  <a:rPr lang="en-CN" b="1" dirty="0"/>
                  <a:t>ashout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1EFBF6-7BE3-5B4F-8CD2-A0962BF68862}"/>
                  </a:ext>
                </a:extLst>
              </p:cNvPr>
              <p:cNvSpPr txBox="1"/>
              <p:nvPr/>
            </p:nvSpPr>
            <p:spPr>
              <a:xfrm>
                <a:off x="2623055" y="2740965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altLang="zh-CN" dirty="0"/>
                  <a:t>Visit </a:t>
                </a:r>
                <a:r>
                  <a:rPr lang="en-US" altLang="zh-CN" dirty="0"/>
                  <a:t>1</a:t>
                </a:r>
                <a:endParaRPr lang="en-CN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689782-A76B-1844-8FE0-535D8AE30C7F}"/>
                  </a:ext>
                </a:extLst>
              </p:cNvPr>
              <p:cNvSpPr txBox="1"/>
              <p:nvPr/>
            </p:nvSpPr>
            <p:spPr>
              <a:xfrm>
                <a:off x="4353732" y="2740965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altLang="zh-CN" dirty="0"/>
                  <a:t>Visit </a:t>
                </a:r>
                <a:r>
                  <a:rPr lang="en-US" altLang="zh-CN" dirty="0"/>
                  <a:t>2</a:t>
                </a:r>
                <a:endParaRPr lang="en-CN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B2B1F-C501-8944-B5FF-664FAC89F49B}"/>
                  </a:ext>
                </a:extLst>
              </p:cNvPr>
              <p:cNvSpPr txBox="1"/>
              <p:nvPr/>
            </p:nvSpPr>
            <p:spPr>
              <a:xfrm>
                <a:off x="6115925" y="2740965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altLang="zh-CN" dirty="0"/>
                  <a:t>Visit </a:t>
                </a:r>
                <a:r>
                  <a:rPr lang="en-US" altLang="zh-CN" dirty="0"/>
                  <a:t>3</a:t>
                </a:r>
                <a:endParaRPr lang="en-CN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6CA909-0CBF-D44D-8116-C2112E0A6710}"/>
                  </a:ext>
                </a:extLst>
              </p:cNvPr>
              <p:cNvSpPr txBox="1"/>
              <p:nvPr/>
            </p:nvSpPr>
            <p:spPr>
              <a:xfrm>
                <a:off x="7863109" y="2740965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altLang="zh-CN" dirty="0"/>
                  <a:t>Visit </a:t>
                </a:r>
                <a:r>
                  <a:rPr lang="en-US" altLang="zh-CN" dirty="0"/>
                  <a:t>4</a:t>
                </a:r>
                <a:endParaRPr lang="en-CN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88B9EE-1CAB-B74B-B4F8-C6B0E10FC30F}"/>
                  </a:ext>
                </a:extLst>
              </p:cNvPr>
              <p:cNvSpPr txBox="1"/>
              <p:nvPr/>
            </p:nvSpPr>
            <p:spPr>
              <a:xfrm>
                <a:off x="3463184" y="2371633"/>
                <a:ext cx="774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4 days</a:t>
                </a:r>
                <a:endParaRPr lang="en-C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79498D-7E21-8940-AF48-985C21D8A744}"/>
                  </a:ext>
                </a:extLst>
              </p:cNvPr>
              <p:cNvSpPr txBox="1"/>
              <p:nvPr/>
            </p:nvSpPr>
            <p:spPr>
              <a:xfrm>
                <a:off x="5221715" y="2374417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5 days</a:t>
                </a:r>
                <a:endParaRPr lang="en-CN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C122F7-F815-7344-8F75-1C323697D731}"/>
                  </a:ext>
                </a:extLst>
              </p:cNvPr>
              <p:cNvSpPr txBox="1"/>
              <p:nvPr/>
            </p:nvSpPr>
            <p:spPr>
              <a:xfrm>
                <a:off x="6980246" y="2381006"/>
                <a:ext cx="774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4 days</a:t>
                </a:r>
                <a:endParaRPr lang="en-C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F2D066-01C9-114B-B1A4-9CED1B44517C}"/>
                  </a:ext>
                </a:extLst>
              </p:cNvPr>
              <p:cNvSpPr txBox="1"/>
              <p:nvPr/>
            </p:nvSpPr>
            <p:spPr>
              <a:xfrm>
                <a:off x="2706153" y="3117796"/>
                <a:ext cx="597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/>
                  <a:t>Nov.4</a:t>
                </a:r>
                <a:endParaRPr lang="en-CN" sz="14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D5F6E9-1857-6746-977E-021EDE6E9A5B}"/>
                  </a:ext>
                </a:extLst>
              </p:cNvPr>
              <p:cNvSpPr txBox="1"/>
              <p:nvPr/>
            </p:nvSpPr>
            <p:spPr>
              <a:xfrm>
                <a:off x="4409581" y="3117796"/>
                <a:ext cx="597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/>
                  <a:t>Nov.8</a:t>
                </a:r>
                <a:endParaRPr lang="en-CN" sz="14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96A792-C2DB-6843-9C2C-ABD9848CD831}"/>
                  </a:ext>
                </a:extLst>
              </p:cNvPr>
              <p:cNvSpPr txBox="1"/>
              <p:nvPr/>
            </p:nvSpPr>
            <p:spPr>
              <a:xfrm>
                <a:off x="6153338" y="3117796"/>
                <a:ext cx="688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/>
                  <a:t>Nov.13</a:t>
                </a:r>
                <a:endParaRPr lang="en-CN" sz="1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4CD782-55DF-3640-AB97-3BDDAED87532}"/>
                  </a:ext>
                </a:extLst>
              </p:cNvPr>
              <p:cNvSpPr txBox="1"/>
              <p:nvPr/>
            </p:nvSpPr>
            <p:spPr>
              <a:xfrm>
                <a:off x="7900522" y="3121223"/>
                <a:ext cx="688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/>
                  <a:t>Nov.16</a:t>
                </a:r>
                <a:endParaRPr lang="en-CN" sz="1400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45C7FB-86AB-634D-A151-B2A253450C00}"/>
                </a:ext>
              </a:extLst>
            </p:cNvPr>
            <p:cNvSpPr txBox="1"/>
            <p:nvPr/>
          </p:nvSpPr>
          <p:spPr>
            <a:xfrm>
              <a:off x="1843195" y="1144907"/>
              <a:ext cx="105605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Group A</a:t>
              </a:r>
            </a:p>
            <a:p>
              <a:pPr algn="r"/>
              <a:r>
                <a:rPr lang="en-US" sz="1200" dirty="0"/>
                <a:t>n=15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11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valid</a:t>
              </a:r>
              <a:endParaRPr lang="en-CN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5C5E2A-9501-3349-8699-AA6691F0A4E1}"/>
                </a:ext>
              </a:extLst>
            </p:cNvPr>
            <p:cNvSpPr txBox="1"/>
            <p:nvPr/>
          </p:nvSpPr>
          <p:spPr>
            <a:xfrm>
              <a:off x="1843630" y="1619164"/>
              <a:ext cx="9775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Group B</a:t>
              </a:r>
            </a:p>
            <a:p>
              <a:pPr algn="r"/>
              <a:r>
                <a:rPr lang="en-US" sz="1200" dirty="0"/>
                <a:t>n</a:t>
              </a:r>
              <a:r>
                <a:rPr lang="en-CN" sz="1200" dirty="0"/>
                <a:t>=14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9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valid</a:t>
              </a:r>
              <a:endParaRPr lang="en-C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D26FA2-B0CB-3347-802D-336AB383429F}"/>
              </a:ext>
            </a:extLst>
          </p:cNvPr>
          <p:cNvSpPr txBox="1"/>
          <p:nvPr/>
        </p:nvSpPr>
        <p:spPr>
          <a:xfrm>
            <a:off x="3416665" y="70518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tage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A29D7-ABD1-3345-8216-6004D3835C50}"/>
              </a:ext>
            </a:extLst>
          </p:cNvPr>
          <p:cNvSpPr txBox="1"/>
          <p:nvPr/>
        </p:nvSpPr>
        <p:spPr>
          <a:xfrm>
            <a:off x="6995499" y="702023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tage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0351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pancat43@126.com</dc:creator>
  <cp:lastModifiedBy>pancat43@126.com</cp:lastModifiedBy>
  <cp:revision>11</cp:revision>
  <dcterms:created xsi:type="dcterms:W3CDTF">2020-11-25T10:49:02Z</dcterms:created>
  <dcterms:modified xsi:type="dcterms:W3CDTF">2020-11-28T03:47:17Z</dcterms:modified>
</cp:coreProperties>
</file>