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>
        <p:scale>
          <a:sx n="150" d="100"/>
          <a:sy n="150" d="100"/>
        </p:scale>
        <p:origin x="28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1.3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© 2021,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10</cp:revision>
  <dcterms:created xsi:type="dcterms:W3CDTF">2019-12-11T18:25:33Z</dcterms:created>
  <dcterms:modified xsi:type="dcterms:W3CDTF">2021-02-03T22:12:11Z</dcterms:modified>
</cp:coreProperties>
</file>