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1.0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</a:t>
            </a:r>
            <a:r>
              <a:rPr lang="en-US" sz="2800" spc="20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© 2020, </a:t>
            </a:r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6</cp:revision>
  <dcterms:created xsi:type="dcterms:W3CDTF">2019-12-11T18:25:33Z</dcterms:created>
  <dcterms:modified xsi:type="dcterms:W3CDTF">2020-04-02T12:47:22Z</dcterms:modified>
</cp:coreProperties>
</file>