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1.7</a:t>
            </a: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© 2022,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15</cp:revision>
  <dcterms:created xsi:type="dcterms:W3CDTF">2019-12-11T18:25:33Z</dcterms:created>
  <dcterms:modified xsi:type="dcterms:W3CDTF">2022-02-17T22:02:31Z</dcterms:modified>
</cp:coreProperties>
</file>