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1.7.1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2022,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16</cp:revision>
  <dcterms:created xsi:type="dcterms:W3CDTF">2019-12-11T18:25:33Z</dcterms:created>
  <dcterms:modified xsi:type="dcterms:W3CDTF">2022-02-25T16:06:53Z</dcterms:modified>
</cp:coreProperties>
</file>