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9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4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4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7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0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54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5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2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0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76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F5BB-B44B-4CC3-B745-09289CFE36AD}" type="datetimeFigureOut">
              <a:rPr lang="en-US" smtClean="0"/>
              <a:t>3/25/2021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37A23-ACEA-43D1-AE23-9D88A5FB3D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36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3" y="0"/>
            <a:ext cx="1080859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11" y="287222"/>
            <a:ext cx="3223607" cy="322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4435887" y="944901"/>
            <a:ext cx="687024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spc="20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FEBio Studio</a:t>
            </a:r>
          </a:p>
          <a:p>
            <a:endParaRPr lang="en-US" sz="3200" spc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3200" spc="5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version 1.4</a:t>
            </a:r>
            <a:endParaRPr lang="en-US" sz="3200" spc="5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endParaRPr lang="en-US" sz="5400" spc="20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8856" y="4625206"/>
            <a:ext cx="73877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Weiss Lab, University of Utah</a:t>
            </a: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Ateshian Lab, Columbia University</a:t>
            </a:r>
          </a:p>
          <a:p>
            <a:endParaRPr lang="en-US" sz="2800" spc="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800" spc="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Copyright © 2021,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340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maas</dc:creator>
  <cp:lastModifiedBy>steve maas</cp:lastModifiedBy>
  <cp:revision>11</cp:revision>
  <dcterms:created xsi:type="dcterms:W3CDTF">2019-12-11T18:25:33Z</dcterms:created>
  <dcterms:modified xsi:type="dcterms:W3CDTF">2021-03-25T23:11:51Z</dcterms:modified>
</cp:coreProperties>
</file>