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F5BB-B44B-4CC3-B745-09289CFE36AD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3" y="0"/>
            <a:ext cx="1080859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287222"/>
            <a:ext cx="3223607" cy="322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35887" y="944901"/>
            <a:ext cx="68702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FEBio Studio</a:t>
            </a:r>
          </a:p>
          <a:p>
            <a:endParaRPr lang="en-US" sz="3200" spc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spc="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version 1.6.1</a:t>
            </a:r>
          </a:p>
          <a:p>
            <a:pPr algn="ctr"/>
            <a:endParaRPr lang="en-US" sz="5400" spc="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6" y="4625206"/>
            <a:ext cx="7387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Weiss Lab, University of Utah</a:t>
            </a: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Ateshian Lab, Columbia University</a:t>
            </a:r>
          </a:p>
          <a:p>
            <a:endParaRPr lang="en-US" sz="2800" spc="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Copyright © 2021,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4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14</cp:revision>
  <dcterms:created xsi:type="dcterms:W3CDTF">2019-12-11T18:25:33Z</dcterms:created>
  <dcterms:modified xsi:type="dcterms:W3CDTF">2021-09-28T17:46:03Z</dcterms:modified>
</cp:coreProperties>
</file>