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39" autoAdjust="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16AB1-EC2F-4189-B530-CF00EC8AE3D8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36F99-73F4-417B-A23E-D0F5659738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3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36F99-73F4-417B-A23E-D0F56597384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4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36F99-73F4-417B-A23E-D0F56597384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34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xinguan1267/article/details/3842214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lackproof.iteye.com/blog/203904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acrochen.iteye.com/blog/136613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kobejayandy/article/details/1149371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infoq.com/cn/articles/netty-high-performanc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7624" y="56612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www.jd.com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03648" y="1764105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配置中心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3359" y="3933056"/>
            <a:ext cx="3528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2016-03-03</a:t>
            </a:r>
            <a:r>
              <a:rPr lang="en-US" altLang="zh-CN" sz="3200" dirty="0" smtClean="0">
                <a:solidFill>
                  <a:schemeClr val="bg1"/>
                </a:solidFill>
              </a:rPr>
              <a:t>      </a:t>
            </a:r>
            <a:r>
              <a:rPr lang="zh-CN" altLang="en-US" sz="2000" dirty="0" smtClean="0">
                <a:solidFill>
                  <a:schemeClr val="bg1"/>
                </a:solidFill>
              </a:rPr>
              <a:t>李</a:t>
            </a:r>
            <a:r>
              <a:rPr lang="zh-CN" altLang="en-US" sz="2000" dirty="0">
                <a:solidFill>
                  <a:schemeClr val="bg1"/>
                </a:solidFill>
              </a:rPr>
              <a:t>强 </a:t>
            </a:r>
          </a:p>
        </p:txBody>
      </p:sp>
    </p:spTree>
    <p:extLst>
      <p:ext uri="{BB962C8B-B14F-4D97-AF65-F5344CB8AC3E}">
        <p14:creationId xmlns:p14="http://schemas.microsoft.com/office/powerpoint/2010/main" val="262683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应用接入方式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549760" y="1052736"/>
            <a:ext cx="791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、配置中心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端添加：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7507"/>
            <a:ext cx="7920880" cy="469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3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应用接入方式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503548" y="793149"/>
            <a:ext cx="813690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、应用端通过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方式接入：</a:t>
            </a:r>
            <a:endParaRPr lang="en-US" altLang="zh-CN" dirty="0" smtClean="0"/>
          </a:p>
          <a:p>
            <a:r>
              <a:rPr lang="en-US" altLang="zh-CN" dirty="0" smtClean="0"/>
              <a:t>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）加入依赖：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en-US" altLang="zh-CN" dirty="0"/>
              <a:t>dependency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&lt;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  <a:r>
              <a:rPr lang="en-US" altLang="zh-CN" dirty="0" err="1" smtClean="0"/>
              <a:t>com.jd.ads.config</a:t>
            </a:r>
            <a:r>
              <a:rPr lang="en-US" altLang="zh-CN" dirty="0" smtClean="0"/>
              <a:t>&lt;/</a:t>
            </a:r>
            <a:r>
              <a:rPr lang="en-US" altLang="zh-CN" dirty="0" err="1" smtClean="0"/>
              <a:t>groupId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&lt;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&gt;client&lt;/</a:t>
            </a:r>
            <a:r>
              <a:rPr lang="en-US" altLang="zh-CN" dirty="0" err="1" smtClean="0"/>
              <a:t>artifactId</a:t>
            </a:r>
            <a:r>
              <a:rPr lang="en-US" altLang="zh-CN" dirty="0" smtClean="0"/>
              <a:t>&gt;</a:t>
            </a:r>
            <a:br>
              <a:rPr lang="en-US" altLang="zh-CN" dirty="0" smtClean="0"/>
            </a:br>
            <a:r>
              <a:rPr lang="en-US" altLang="zh-CN" dirty="0" smtClean="0"/>
              <a:t>                &lt;version&gt;1.1.8-releases&lt;/version&gt;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&lt;/dependency&gt;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）配置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smtClean="0"/>
              <a:t>                &lt;</a:t>
            </a:r>
            <a:r>
              <a:rPr lang="en-US" altLang="zh-CN" dirty="0"/>
              <a:t>bean class="</a:t>
            </a:r>
            <a:r>
              <a:rPr lang="en-US" altLang="zh-CN" dirty="0" err="1"/>
              <a:t>com.jd.ads.config.client.PropertiesConfigurationFactoryBean</a:t>
            </a:r>
            <a:r>
              <a:rPr lang="en-US" altLang="zh-CN" dirty="0" smtClean="0"/>
              <a:t>"&gt;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&lt;constructor-</a:t>
            </a:r>
            <a:r>
              <a:rPr lang="en-US" altLang="zh-CN" dirty="0" err="1" smtClean="0"/>
              <a:t>arg</a:t>
            </a:r>
            <a:r>
              <a:rPr lang="en-US" altLang="zh-CN" dirty="0" smtClean="0"/>
              <a:t>             	index="0"  value="192.168.146.112:2181,192.168.146.113:2181,192.168.1	46.114:2181,192.168.146.115:2181,192.168.146.116:2181"/&gt;</a:t>
            </a:r>
          </a:p>
          <a:p>
            <a:pPr lvl="3"/>
            <a:r>
              <a:rPr lang="en-US" altLang="zh-CN" dirty="0"/>
              <a:t>        &lt;constructor-</a:t>
            </a:r>
            <a:r>
              <a:rPr lang="en-US" altLang="zh-CN" dirty="0" err="1"/>
              <a:t>arg</a:t>
            </a:r>
            <a:r>
              <a:rPr lang="en-US" altLang="zh-CN" dirty="0"/>
              <a:t> index="1"&gt;</a:t>
            </a:r>
          </a:p>
          <a:p>
            <a:pPr lvl="3"/>
            <a:r>
              <a:rPr lang="en-US" altLang="zh-CN" dirty="0"/>
              <a:t>            &lt;list&gt;</a:t>
            </a:r>
          </a:p>
          <a:p>
            <a:pPr lvl="3"/>
            <a:r>
              <a:rPr lang="en-US" altLang="zh-CN" dirty="0"/>
              <a:t>                &lt;bean class="com.jd.ads.config.client.ConfigurationListenerTest1"&gt;</a:t>
            </a:r>
          </a:p>
          <a:p>
            <a:pPr lvl="3"/>
            <a:r>
              <a:rPr lang="en-US" altLang="zh-CN" dirty="0"/>
              <a:t>                    &lt;property name="</a:t>
            </a:r>
            <a:r>
              <a:rPr lang="en-US" altLang="zh-CN" dirty="0" err="1"/>
              <a:t>projCode</a:t>
            </a:r>
            <a:r>
              <a:rPr lang="en-US" altLang="zh-CN" dirty="0"/>
              <a:t>" value="xxxlog4j"/&gt;</a:t>
            </a:r>
          </a:p>
          <a:p>
            <a:pPr lvl="3"/>
            <a:r>
              <a:rPr lang="en-US" altLang="zh-CN" dirty="0"/>
              <a:t>                &lt;/bean&gt;</a:t>
            </a:r>
          </a:p>
          <a:p>
            <a:pPr lvl="3"/>
            <a:r>
              <a:rPr lang="en-US" altLang="zh-CN" dirty="0"/>
              <a:t>            &lt;/list&gt;</a:t>
            </a:r>
          </a:p>
          <a:p>
            <a:pPr lvl="3"/>
            <a:r>
              <a:rPr lang="en-US" altLang="zh-CN" dirty="0"/>
              <a:t>        &lt;/constructor-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</a:p>
          <a:p>
            <a:pPr lvl="3"/>
            <a:r>
              <a:rPr lang="en-US" altLang="zh-CN" dirty="0"/>
              <a:t>        &lt;constructor-</a:t>
            </a:r>
            <a:r>
              <a:rPr lang="en-US" altLang="zh-CN" dirty="0" err="1"/>
              <a:t>arg</a:t>
            </a:r>
            <a:r>
              <a:rPr lang="en-US" altLang="zh-CN" dirty="0"/>
              <a:t> index="2" value="development"/&gt;</a:t>
            </a:r>
          </a:p>
          <a:p>
            <a:pPr lvl="3"/>
            <a:r>
              <a:rPr lang="en-US" altLang="zh-CN" dirty="0"/>
              <a:t>&lt;/bean&gt;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56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应用接入方式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971436"/>
            <a:ext cx="79208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、实现</a:t>
            </a:r>
            <a:r>
              <a:rPr lang="zh-CN" altLang="en-US" dirty="0"/>
              <a:t>监听器接口（根据自己的业务特点，实现接收到变更通知后的逻辑）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推荐方式：</a:t>
            </a:r>
          </a:p>
          <a:p>
            <a:r>
              <a:rPr lang="en-US" altLang="zh-CN" dirty="0"/>
              <a:t>public class ConfigurationListenerTest1 implements </a:t>
            </a:r>
            <a:r>
              <a:rPr lang="en-US" altLang="zh-CN" dirty="0" err="1"/>
              <a:t>ProjcodeConfigurationListener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    private String </a:t>
            </a:r>
            <a:r>
              <a:rPr lang="en-US" altLang="zh-CN" dirty="0" err="1"/>
              <a:t>projCode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   @Override</a:t>
            </a:r>
          </a:p>
          <a:p>
            <a:r>
              <a:rPr lang="en-US" altLang="zh-CN" dirty="0"/>
              <a:t>         public void </a:t>
            </a:r>
            <a:r>
              <a:rPr lang="en-US" altLang="zh-CN" dirty="0" err="1"/>
              <a:t>configurationChanged</a:t>
            </a:r>
            <a:r>
              <a:rPr lang="en-US" altLang="zh-CN" dirty="0"/>
              <a:t>(</a:t>
            </a:r>
            <a:r>
              <a:rPr lang="en-US" altLang="zh-CN" dirty="0" err="1"/>
              <a:t>ConfigurationEvent</a:t>
            </a:r>
            <a:r>
              <a:rPr lang="en-US" altLang="zh-CN" dirty="0"/>
              <a:t> event) {</a:t>
            </a:r>
          </a:p>
          <a:p>
            <a:r>
              <a:rPr lang="en-US" altLang="zh-CN" dirty="0"/>
              <a:t>                  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("ConfigurationListenerTest2"+event.getProjCode()</a:t>
            </a:r>
          </a:p>
          <a:p>
            <a:r>
              <a:rPr lang="en-US" altLang="zh-CN" dirty="0"/>
              <a:t>+" "+</a:t>
            </a:r>
            <a:r>
              <a:rPr lang="en-US" altLang="zh-CN" dirty="0" err="1"/>
              <a:t>event.getType</a:t>
            </a:r>
            <a:r>
              <a:rPr lang="en-US" altLang="zh-CN" dirty="0"/>
              <a:t>().name()</a:t>
            </a:r>
          </a:p>
          <a:p>
            <a:r>
              <a:rPr lang="en-US" altLang="zh-CN" dirty="0"/>
              <a:t>+" " + </a:t>
            </a:r>
            <a:r>
              <a:rPr lang="en-US" altLang="zh-CN" dirty="0" err="1"/>
              <a:t>event.getPropertyName</a:t>
            </a:r>
            <a:r>
              <a:rPr lang="en-US" altLang="zh-CN" dirty="0"/>
              <a:t>() + " " + </a:t>
            </a:r>
            <a:r>
              <a:rPr lang="en-US" altLang="zh-CN" dirty="0" err="1"/>
              <a:t>event.getPropertyValue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    }</a:t>
            </a:r>
          </a:p>
          <a:p>
            <a:r>
              <a:rPr lang="en-US" altLang="zh-CN" dirty="0"/>
              <a:t>    @Override</a:t>
            </a:r>
          </a:p>
          <a:p>
            <a:r>
              <a:rPr lang="en-US" altLang="zh-CN" dirty="0"/>
              <a:t>    public String </a:t>
            </a:r>
            <a:r>
              <a:rPr lang="en-US" altLang="zh-CN" dirty="0" err="1"/>
              <a:t>getProjCode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        return </a:t>
            </a:r>
            <a:r>
              <a:rPr lang="en-US" altLang="zh-CN" dirty="0" err="1"/>
              <a:t>this.projCode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   }</a:t>
            </a:r>
          </a:p>
          <a:p>
            <a:r>
              <a:rPr lang="en-US" altLang="zh-CN" dirty="0"/>
              <a:t>    @Override</a:t>
            </a:r>
          </a:p>
          <a:p>
            <a:r>
              <a:rPr lang="en-US" altLang="zh-CN" dirty="0"/>
              <a:t>    public void </a:t>
            </a:r>
            <a:r>
              <a:rPr lang="en-US" altLang="zh-CN" dirty="0" err="1"/>
              <a:t>setProjCode</a:t>
            </a:r>
            <a:r>
              <a:rPr lang="en-US" altLang="zh-CN" dirty="0"/>
              <a:t>(String </a:t>
            </a:r>
            <a:r>
              <a:rPr lang="en-US" altLang="zh-CN" dirty="0" err="1"/>
              <a:t>projCode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        </a:t>
            </a:r>
            <a:r>
              <a:rPr lang="en-US" altLang="zh-CN" dirty="0" err="1"/>
              <a:t>this.projCode</a:t>
            </a:r>
            <a:r>
              <a:rPr lang="en-US" altLang="zh-CN" dirty="0"/>
              <a:t> = </a:t>
            </a:r>
            <a:r>
              <a:rPr lang="en-US" altLang="zh-CN" dirty="0" err="1"/>
              <a:t>projCode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   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08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相关技术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095245"/>
            <a:ext cx="820891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zookeeper</a:t>
            </a:r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zookeeper</a:t>
            </a:r>
            <a:r>
              <a:rPr lang="zh-CN" altLang="en-US" dirty="0" smtClean="0"/>
              <a:t>分布式服务框架是</a:t>
            </a:r>
            <a:r>
              <a:rPr lang="en-US" altLang="zh-CN" dirty="0" smtClean="0"/>
              <a:t>Apache</a:t>
            </a:r>
            <a:r>
              <a:rPr lang="zh-CN" altLang="en-US" dirty="0"/>
              <a:t> </a:t>
            </a:r>
            <a:r>
              <a:rPr lang="en-US" altLang="zh-CN" dirty="0" smtClean="0"/>
              <a:t>Hadoop</a:t>
            </a:r>
            <a:r>
              <a:rPr lang="zh-CN" altLang="en-US" dirty="0" smtClean="0"/>
              <a:t>的一个子项目，主要功能是为分布式系统提供协调一致性服务：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统一</a:t>
            </a:r>
            <a:r>
              <a:rPr lang="zh-CN" altLang="en-US" dirty="0"/>
              <a:t>命名服务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状态同步服务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</a:rPr>
              <a:t>集群管理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分布式应用配置项的管理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参考文档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blog.csdn.net/xinguan1267/article/details/38422149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        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blackproof.iteye.com/blog/2039040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498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相关技术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095245"/>
            <a:ext cx="8208912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curator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Curator</a:t>
            </a:r>
            <a:r>
              <a:rPr lang="zh-CN" altLang="en-US" dirty="0"/>
              <a:t>是</a:t>
            </a:r>
            <a:r>
              <a:rPr lang="en-US" altLang="zh-CN" dirty="0"/>
              <a:t>Netflix</a:t>
            </a:r>
            <a:r>
              <a:rPr lang="zh-CN" altLang="en-US" dirty="0"/>
              <a:t>开源的一套</a:t>
            </a:r>
            <a:r>
              <a:rPr lang="en-US" altLang="zh-CN" dirty="0" err="1"/>
              <a:t>ZooKeeper</a:t>
            </a:r>
            <a:r>
              <a:rPr lang="zh-CN" altLang="en-US" dirty="0"/>
              <a:t>客户端框架</a:t>
            </a:r>
            <a:r>
              <a:rPr lang="en-US" altLang="zh-CN" dirty="0"/>
              <a:t>. Netflix</a:t>
            </a:r>
            <a:r>
              <a:rPr lang="zh-CN" altLang="en-US" dirty="0"/>
              <a:t>在使用</a:t>
            </a:r>
            <a:r>
              <a:rPr lang="en-US" altLang="zh-CN" dirty="0" err="1"/>
              <a:t>ZooKeeper</a:t>
            </a:r>
            <a:r>
              <a:rPr lang="zh-CN" altLang="en-US" dirty="0"/>
              <a:t>的过程中发现</a:t>
            </a:r>
            <a:r>
              <a:rPr lang="en-US" altLang="zh-CN" dirty="0" err="1"/>
              <a:t>ZooKeeper</a:t>
            </a:r>
            <a:r>
              <a:rPr lang="zh-CN" altLang="en-US" dirty="0"/>
              <a:t>自带的客户端太底层</a:t>
            </a:r>
            <a:r>
              <a:rPr lang="en-US" altLang="zh-CN" dirty="0"/>
              <a:t>, </a:t>
            </a:r>
            <a:r>
              <a:rPr lang="zh-CN" altLang="en-US" dirty="0"/>
              <a:t>应用方在使用的时候需要自己处理很多事情</a:t>
            </a:r>
            <a:r>
              <a:rPr lang="en-US" altLang="zh-CN" dirty="0"/>
              <a:t>, </a:t>
            </a:r>
            <a:r>
              <a:rPr lang="zh-CN" altLang="en-US" dirty="0"/>
              <a:t>于是在它的基础上包装了一下</a:t>
            </a:r>
            <a:r>
              <a:rPr lang="en-US" altLang="zh-CN" dirty="0"/>
              <a:t>, </a:t>
            </a:r>
            <a:r>
              <a:rPr lang="zh-CN" altLang="en-US" dirty="0"/>
              <a:t>提供了一套更好用的客户端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参考文档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：</a:t>
            </a:r>
            <a:r>
              <a:rPr lang="en-US" altLang="zh-CN" u="sng" dirty="0">
                <a:hlinkClick r:id="rId3"/>
              </a:rPr>
              <a:t>http://macrochen.iteye.com/blog/1366136</a:t>
            </a:r>
            <a:r>
              <a:rPr lang="en-US" altLang="zh-CN" dirty="0"/>
              <a:t> 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41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相关技术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539552" y="1095245"/>
            <a:ext cx="8208912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</a:t>
            </a:r>
            <a:r>
              <a:rPr lang="en-US" altLang="zh-CN" dirty="0" err="1"/>
              <a:t>netty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en-US" altLang="zh-CN" dirty="0" err="1"/>
              <a:t>Netty</a:t>
            </a:r>
            <a:r>
              <a:rPr lang="zh-CN" altLang="en-US" dirty="0"/>
              <a:t>是</a:t>
            </a:r>
            <a:r>
              <a:rPr lang="zh-CN" altLang="en-US" dirty="0" smtClean="0"/>
              <a:t>由</a:t>
            </a:r>
            <a:r>
              <a:rPr lang="en-US" altLang="zh-CN" dirty="0" err="1" smtClean="0"/>
              <a:t>jboss</a:t>
            </a:r>
            <a:r>
              <a:rPr lang="zh-CN" altLang="en-US" dirty="0" smtClean="0"/>
              <a:t>提供</a:t>
            </a:r>
            <a:r>
              <a:rPr lang="zh-CN" altLang="en-US" dirty="0"/>
              <a:t>的一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开源框架</a:t>
            </a:r>
            <a:r>
              <a:rPr lang="zh-CN" altLang="en-US" dirty="0"/>
              <a:t>。</a:t>
            </a:r>
            <a:r>
              <a:rPr lang="en-US" altLang="zh-CN" dirty="0" err="1"/>
              <a:t>Netty</a:t>
            </a:r>
            <a:r>
              <a:rPr lang="zh-CN" altLang="en-US" dirty="0"/>
              <a:t>提供异步的</a:t>
            </a:r>
            <a:r>
              <a:rPr lang="zh-CN" altLang="en-US" dirty="0" smtClean="0"/>
              <a:t>、事件驱动的</a:t>
            </a:r>
            <a:r>
              <a:rPr lang="zh-CN" altLang="en-US" dirty="0"/>
              <a:t>网络应用程序框架和工具，用以快速开发高性能、高可靠性</a:t>
            </a:r>
            <a:r>
              <a:rPr lang="zh-CN" altLang="en-US" dirty="0" smtClean="0"/>
              <a:t>的网络服务器和</a:t>
            </a:r>
            <a:r>
              <a:rPr lang="zh-CN" altLang="en-US" dirty="0"/>
              <a:t>客户端程序。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也就是说，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zh-CN" altLang="en-US" dirty="0"/>
              <a:t>是一个基于</a:t>
            </a:r>
            <a:r>
              <a:rPr lang="en-US" altLang="zh-CN" dirty="0"/>
              <a:t>NIO</a:t>
            </a:r>
            <a:r>
              <a:rPr lang="zh-CN" altLang="en-US" dirty="0"/>
              <a:t>的</a:t>
            </a:r>
            <a:r>
              <a:rPr lang="zh-CN" altLang="en-US" dirty="0" smtClean="0"/>
              <a:t>客户、服务器</a:t>
            </a:r>
            <a:r>
              <a:rPr lang="zh-CN" altLang="en-US" dirty="0"/>
              <a:t>端编程框架，使用</a:t>
            </a:r>
            <a:r>
              <a:rPr lang="en-US" altLang="zh-CN" dirty="0" err="1"/>
              <a:t>Netty</a:t>
            </a:r>
            <a:r>
              <a:rPr lang="en-US" altLang="zh-CN" dirty="0"/>
              <a:t> </a:t>
            </a:r>
            <a:r>
              <a:rPr lang="zh-CN" altLang="en-US" dirty="0"/>
              <a:t>可以确保你快速和简单的开发出一个网络应用，例如实现了某种协议的</a:t>
            </a:r>
            <a:r>
              <a:rPr lang="zh-CN" altLang="en-US" dirty="0" smtClean="0"/>
              <a:t>客户、服务端应用</a:t>
            </a:r>
            <a:r>
              <a:rPr lang="zh-CN" altLang="en-US" dirty="0"/>
              <a:t>。</a:t>
            </a:r>
            <a:r>
              <a:rPr lang="en-US" altLang="zh-CN" dirty="0" err="1"/>
              <a:t>Netty</a:t>
            </a:r>
            <a:r>
              <a:rPr lang="zh-CN" altLang="en-US" dirty="0"/>
              <a:t>相当简化和流线化了网络应用的编程开发过程，例如，</a:t>
            </a:r>
            <a:r>
              <a:rPr lang="en-US" altLang="zh-CN" dirty="0"/>
              <a:t>TCP</a:t>
            </a:r>
            <a:r>
              <a:rPr lang="zh-CN" altLang="en-US" dirty="0"/>
              <a:t>和</a:t>
            </a:r>
            <a:r>
              <a:rPr lang="en-US" altLang="zh-CN" dirty="0"/>
              <a:t>UDP</a:t>
            </a:r>
            <a:r>
              <a:rPr lang="zh-CN" altLang="en-US" dirty="0"/>
              <a:t>的</a:t>
            </a:r>
            <a:r>
              <a:rPr lang="en-US" altLang="zh-CN" dirty="0"/>
              <a:t>socket</a:t>
            </a:r>
            <a:r>
              <a:rPr lang="zh-CN" altLang="en-US" dirty="0"/>
              <a:t>服务开发。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/>
              <a:t>参考文档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：</a:t>
            </a:r>
            <a:r>
              <a:rPr lang="en-US" altLang="zh-CN" u="sng" dirty="0">
                <a:hlinkClick r:id="rId3"/>
              </a:rPr>
              <a:t>http://blog.csdn.net/kobejayandy/article/details/11493717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        </a:t>
            </a:r>
            <a:r>
              <a:rPr lang="en-US" altLang="zh-CN" dirty="0">
                <a:hlinkClick r:id="rId4"/>
              </a:rPr>
              <a:t>http://www.infoq.com/cn/articles/netty-high-performance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041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63" y="36993"/>
            <a:ext cx="9144000" cy="6854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5856" y="281814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谢谢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0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8"/>
            <a:ext cx="9144000" cy="68549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目录  </a:t>
            </a:r>
            <a:r>
              <a:rPr lang="en-US" altLang="zh-CN" dirty="0" smtClean="0">
                <a:solidFill>
                  <a:schemeClr val="bg1"/>
                </a:solidFill>
              </a:rPr>
              <a:t>contents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配置中心：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要解决的问题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架构描述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运作流程详解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线上环境部署情况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接入方式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相关技术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37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要解决的问题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566" y="1196752"/>
            <a:ext cx="81278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、业务系统在不同时期需要切换为不同状态</a:t>
            </a:r>
            <a:endParaRPr lang="en-US" altLang="zh-CN" dirty="0" smtClean="0"/>
          </a:p>
          <a:p>
            <a:pPr marL="0" lvl="1"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/>
              <a:t> </a:t>
            </a:r>
            <a:r>
              <a:rPr lang="zh-CN" altLang="en-US" dirty="0" smtClean="0"/>
              <a:t>    比如双十一期间系统压力过大时的降级服务，这种降级服务其实就是两种状态的转变，如同开关一样。</a:t>
            </a:r>
            <a:r>
              <a:rPr lang="zh-CN" altLang="en-US" dirty="0"/>
              <a:t>如果把降级理解为配置的话，就产生了一种具体的配置</a:t>
            </a:r>
            <a:r>
              <a:rPr lang="en-US" altLang="zh-CN" dirty="0"/>
              <a:t>-</a:t>
            </a:r>
            <a:r>
              <a:rPr lang="zh-CN" altLang="en-US" dirty="0"/>
              <a:t>开关配置。通过配置来转换这种升降级问题，相比通过</a:t>
            </a:r>
            <a:r>
              <a:rPr lang="en-US" altLang="zh-CN" dirty="0" err="1"/>
              <a:t>url</a:t>
            </a:r>
            <a:r>
              <a:rPr lang="zh-CN" altLang="en-US" dirty="0"/>
              <a:t>访问的方式给具体的广告位升降级，更加简单高效，且不容易出错。</a:t>
            </a:r>
          </a:p>
        </p:txBody>
      </p:sp>
    </p:spTree>
    <p:extLst>
      <p:ext uri="{BB962C8B-B14F-4D97-AF65-F5344CB8AC3E}">
        <p14:creationId xmlns:p14="http://schemas.microsoft.com/office/powerpoint/2010/main" val="338954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要解决的问题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8566" y="1196752"/>
            <a:ext cx="81278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2</a:t>
            </a:r>
            <a:r>
              <a:rPr lang="zh-CN" altLang="en-US" dirty="0" smtClean="0"/>
              <a:t>、各个业务系统的配置</a:t>
            </a:r>
            <a:r>
              <a:rPr lang="en-US" altLang="zh-CN" dirty="0" smtClean="0"/>
              <a:t>  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     </a:t>
            </a:r>
            <a:r>
              <a:rPr lang="zh-CN" altLang="en-US" dirty="0" smtClean="0"/>
              <a:t>几乎所有系统里都会有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配置文件，有数据源配置、</a:t>
            </a:r>
            <a:r>
              <a:rPr lang="en-US" altLang="zh-CN" dirty="0" smtClean="0"/>
              <a:t>log4</a:t>
            </a:r>
            <a:r>
              <a:rPr lang="zh-CN" altLang="en-US" dirty="0" smtClean="0"/>
              <a:t>配置及其他各种配置项，而这些配置在发生修改时，必须重启系统，才能生效。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而对于某些不间断运行的服务，这种为了修改配置文件而重启系统的操作，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代价明显很大。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     </a:t>
            </a:r>
            <a:r>
              <a:rPr lang="zh-CN" altLang="en-US" dirty="0" smtClean="0"/>
              <a:t>     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zh-CN" altLang="en-US" b="1" dirty="0" smtClean="0"/>
              <a:t>总结以上问题，配置中心就是为了不用重启应用，就可以动态修改配置项而服务的。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6827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配置中心架构描述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5" y="857571"/>
            <a:ext cx="7723810" cy="5142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87824" y="61653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配置中心架构图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34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2123728" y="2348880"/>
            <a:ext cx="4032448" cy="17281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2558443" y="2925606"/>
            <a:ext cx="3168352" cy="11428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配置中心架构描述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47" y="983917"/>
            <a:ext cx="7920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zh-CN" altLang="en-US" dirty="0" smtClean="0"/>
              <a:t>架构图，可以看出，系统由四大部分组成：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）、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集群。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：广义上的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包括用来让应用接入配置中心的工具集和接入配置中心的各个应用。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broker</a:t>
            </a:r>
            <a:r>
              <a:rPr lang="zh-CN" altLang="en-US" dirty="0" smtClean="0"/>
              <a:t>）：配置中心服务器，用来监听配置的修改，如果发生修改，则负责通知给订阅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的拥有该配置的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。配置中心服务器是集群。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web</a:t>
            </a:r>
            <a:r>
              <a:rPr lang="zh-CN" altLang="en-US" dirty="0" smtClean="0"/>
              <a:t>：应用负责人通过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来修改应用的配置。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集群：配置中心服务器通过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来协调集群的统一性。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35896" y="256490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client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708792" y="3214255"/>
            <a:ext cx="1431159" cy="6387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  jar </a:t>
            </a:r>
            <a:r>
              <a:rPr lang="zh-CN" altLang="en-US" dirty="0" smtClean="0"/>
              <a:t>包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83968" y="331235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各个应用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5652120" y="3128625"/>
            <a:ext cx="1440160" cy="156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092280" y="2749570"/>
            <a:ext cx="1512168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配置中心</a:t>
            </a:r>
            <a:r>
              <a:rPr lang="en-US" altLang="zh-CN" dirty="0" smtClean="0"/>
              <a:t>server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72200" y="29256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接入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79554"/>
            <a:ext cx="9144000" cy="58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2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运作流程详解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48566" y="1196752"/>
            <a:ext cx="8127889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133"/>
            <a:ext cx="9144000" cy="48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4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运作流程详解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48566" y="1196752"/>
            <a:ext cx="81278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如序列图所示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（可以理解为应用）首先需要订阅配置中心的服务，即接入配置中心，然后配置中心就会监听该应用的配置，并通过心跳机制，保证与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的连接正常，提高服务的可靠性。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</a:t>
            </a:r>
            <a:r>
              <a:rPr lang="zh-CN" altLang="en-US" dirty="0" smtClean="0"/>
              <a:t>、用户通过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的前端页面修改配置，修改配置后，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后台会将修改事件通知给配置中心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，并将最新的配置更新或添加到配置中心数据库。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监听到修改事件后，会负责分发给订阅它的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（即推送配置消息），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收到消息后，修改运行系统的配置文件，并缓存在本地。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82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4"/>
            <a:ext cx="9144000" cy="6848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9552" y="36115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线上环境部署情况</a:t>
            </a:r>
            <a:endParaRPr lang="en-US" altLang="zh-CN" dirty="0"/>
          </a:p>
        </p:txBody>
      </p:sp>
      <p:sp>
        <p:nvSpPr>
          <p:cNvPr id="2" name="TextBox 1"/>
          <p:cNvSpPr txBox="1"/>
          <p:nvPr/>
        </p:nvSpPr>
        <p:spPr>
          <a:xfrm>
            <a:off x="561532" y="1047884"/>
            <a:ext cx="8114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、配置中心线上环境：</a:t>
            </a:r>
            <a:r>
              <a:rPr lang="en-US" altLang="zh-CN" dirty="0" smtClean="0"/>
              <a:t>172.16.164.47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172.16.164.48</a:t>
            </a:r>
            <a:r>
              <a:rPr lang="zh-CN" altLang="en-US" dirty="0" smtClean="0"/>
              <a:t>两台服务器（集群）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可以通过</a:t>
            </a:r>
            <a:r>
              <a:rPr lang="en-US" altLang="zh-CN" dirty="0" smtClean="0"/>
              <a:t>ads</a:t>
            </a:r>
            <a:r>
              <a:rPr lang="zh-CN" altLang="en-US" dirty="0" smtClean="0"/>
              <a:t>监控平台来查看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服务的情况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、线上数据库服务器：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41327"/>
            <a:ext cx="6984776" cy="200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89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869</Words>
  <Application>Microsoft Office PowerPoint</Application>
  <PresentationFormat>全屏显示(4:3)</PresentationFormat>
  <Paragraphs>147</Paragraphs>
  <Slides>16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目录 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李强</dc:creator>
  <cp:lastModifiedBy>Helpdesk</cp:lastModifiedBy>
  <cp:revision>54</cp:revision>
  <dcterms:created xsi:type="dcterms:W3CDTF">2016-03-03T03:27:46Z</dcterms:created>
  <dcterms:modified xsi:type="dcterms:W3CDTF">2016-03-07T04:49:01Z</dcterms:modified>
</cp:coreProperties>
</file>