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6" r:id="rId2"/>
    <p:sldId id="278" r:id="rId3"/>
    <p:sldId id="275" r:id="rId4"/>
    <p:sldId id="285" r:id="rId5"/>
    <p:sldId id="286" r:id="rId6"/>
    <p:sldId id="281" r:id="rId7"/>
    <p:sldId id="288" r:id="rId8"/>
    <p:sldId id="292" r:id="rId9"/>
    <p:sldId id="287" r:id="rId10"/>
    <p:sldId id="284" r:id="rId11"/>
    <p:sldId id="289" r:id="rId12"/>
    <p:sldId id="295" r:id="rId13"/>
    <p:sldId id="290" r:id="rId14"/>
    <p:sldId id="293" r:id="rId15"/>
    <p:sldId id="291" r:id="rId16"/>
    <p:sldId id="296" r:id="rId17"/>
    <p:sldId id="297" r:id="rId18"/>
    <p:sldId id="298" r:id="rId19"/>
    <p:sldId id="294" r:id="rId20"/>
    <p:sldId id="257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70634" autoAdjust="0"/>
  </p:normalViewPr>
  <p:slideViewPr>
    <p:cSldViewPr>
      <p:cViewPr varScale="1">
        <p:scale>
          <a:sx n="57" d="100"/>
          <a:sy n="57" d="100"/>
        </p:scale>
        <p:origin x="-1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F6AAEEA-6D0D-44EC-94A9-3AA988CCEABC}" type="datetimeFigureOut">
              <a:rPr lang="zh-CN" altLang="en-US"/>
              <a:pPr>
                <a:defRPr/>
              </a:pPr>
              <a:t>15-2-26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530A391-7287-4123-8B68-660D4A6DAB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394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5ED21-6430-478C-A70B-227824930437}" type="datetimeFigureOut">
              <a:rPr lang="zh-CN" altLang="en-US" smtClean="0"/>
              <a:pPr/>
              <a:t>15-2-26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0FEE2-955E-456D-9F12-2311F9B5BF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17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0FEE2-955E-456D-9F12-2311F9B5BF9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06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40000" lnSpcReduction="20000"/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28499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/>
              <a:pPr/>
              <a:t>12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1617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18890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/>
              <a:pPr/>
              <a:t>14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7317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考虑了跨语言和性能以及支持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/>
              <a:pPr/>
              <a:t>15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72786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/>
              <a:pPr/>
              <a:t>16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0428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/>
              <a:pPr/>
              <a:t>17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53538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/>
              <a:pPr/>
              <a:t>18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11764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/>
              <a:pPr/>
              <a:t>19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43065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05361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22808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主要考虑的是实时，</a:t>
            </a:r>
            <a:r>
              <a:rPr lang="en-US" altLang="zh-CN" dirty="0" smtClean="0"/>
              <a:t>diamond</a:t>
            </a:r>
            <a:r>
              <a:rPr lang="zh-CN" altLang="en-US" dirty="0" smtClean="0"/>
              <a:t>考虑的是数据不频繁变化所以轮询方式延迟可以容忍，</a:t>
            </a:r>
            <a:r>
              <a:rPr lang="en-US" altLang="zh-CN" dirty="0" err="1" smtClean="0"/>
              <a:t>superdiamond</a:t>
            </a:r>
            <a:r>
              <a:rPr lang="zh-CN" altLang="en-US" dirty="0" smtClean="0"/>
              <a:t>是实时推送变更的所以更贴合需求。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51253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58967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61592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06061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09065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45903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3E2E656-1D75-464F-A027-1C5A8637B8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44DA896-1709-4280-B9AC-ED102EEBB0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B6DD7DC-60B3-42BD-98E1-BEFC5C2AD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FCBDE81-580E-4E33-B009-6E77EE9913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1" r:id="rId5"/>
    <p:sldLayoutId id="2147483698" r:id="rId6"/>
    <p:sldLayoutId id="2147483699" r:id="rId7"/>
    <p:sldLayoutId id="2147483700" r:id="rId8"/>
    <p:sldLayoutId id="2147483702" r:id="rId9"/>
    <p:sldLayoutId id="2147483703" r:id="rId10"/>
    <p:sldLayoutId id="214748370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tech2ipo.com/83113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" descr="应用部分3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1259632" y="2132856"/>
            <a:ext cx="6911975" cy="67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3000"/>
              </a:lnSpc>
              <a:spcBef>
                <a:spcPct val="50000"/>
              </a:spcBef>
            </a:pP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配置中心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612775" y="4029075"/>
            <a:ext cx="32400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bg1"/>
                </a:solidFill>
              </a:rPr>
              <a:t>2014-12</a:t>
            </a:r>
          </a:p>
        </p:txBody>
      </p: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612775" y="5949950"/>
            <a:ext cx="25193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436096" y="4581128"/>
            <a:ext cx="32400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 smtClean="0">
                <a:solidFill>
                  <a:schemeClr val="bg1"/>
                </a:solidFill>
              </a:rPr>
              <a:t>黎自强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4544" y="-2983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251520" y="2606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长连接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3317" y="1412776"/>
            <a:ext cx="771975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心跳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配置中心是主动的推送模式，是使用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socket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长连接实现的。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TCP</a:t>
            </a:r>
            <a:r>
              <a:rPr lang="zh-CN" altLang="en-US" dirty="0"/>
              <a:t>的机制里面，本身是存在有心跳包的机制的，也就是</a:t>
            </a:r>
            <a:r>
              <a:rPr lang="en-US" altLang="zh-CN" dirty="0"/>
              <a:t>TCP</a:t>
            </a:r>
            <a:r>
              <a:rPr lang="zh-CN" altLang="en-US" dirty="0"/>
              <a:t>的选项：</a:t>
            </a:r>
            <a:r>
              <a:rPr lang="en-US" altLang="zh-CN" dirty="0"/>
              <a:t>SO_KEEPALIVE</a:t>
            </a:r>
            <a:r>
              <a:rPr lang="zh-CN" altLang="en-US" dirty="0"/>
              <a:t>。系统默认是设置的</a:t>
            </a:r>
            <a:r>
              <a:rPr lang="en-US" altLang="zh-CN" dirty="0"/>
              <a:t>2</a:t>
            </a:r>
            <a:r>
              <a:rPr lang="zh-CN" altLang="en-US" dirty="0"/>
              <a:t>小时的心跳频率。但是它检查不到机器断电、网线拔出、防火墙这些断线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8964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4544" y="-2983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251520" y="2606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zookeeper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1466" y="1268760"/>
            <a:ext cx="79208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Zookeeper </a:t>
            </a:r>
            <a:r>
              <a:rPr lang="zh-CN" altLang="en-US" dirty="0"/>
              <a:t>分布式服务框架是 </a:t>
            </a:r>
            <a:r>
              <a:rPr lang="en-US" altLang="zh-CN" dirty="0"/>
              <a:t>Apache Hadoop </a:t>
            </a:r>
            <a:r>
              <a:rPr lang="zh-CN" altLang="en-US" dirty="0"/>
              <a:t>的一个子项目，它主要是用来解决分布式应用中经常遇到的一些数据管理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统一</a:t>
            </a:r>
            <a:r>
              <a:rPr lang="zh-CN" altLang="en-US" dirty="0"/>
              <a:t>命名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状态</a:t>
            </a:r>
            <a:r>
              <a:rPr lang="zh-CN" altLang="en-US" dirty="0"/>
              <a:t>同步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</a:rPr>
              <a:t>集群管理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分布式</a:t>
            </a:r>
            <a:r>
              <a:rPr lang="zh-CN" altLang="en-US" dirty="0"/>
              <a:t>应用配置项的管理等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0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4544" y="-2983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251520" y="2606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zookeeper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951136"/>
            <a:ext cx="792088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Curator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连接状态转换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406" y="1455904"/>
            <a:ext cx="4662611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58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4544" y="-2983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251520" y="2606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一致性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616" y="1772816"/>
            <a:ext cx="7920880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配置的一致性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服务器列表一致性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15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4544" y="-2983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251520" y="2606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高可用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5656" y="1429889"/>
            <a:ext cx="58326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去中心化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Zookeeper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集群管理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端文件系统缓存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客户端文件系统缓存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4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4544" y="-2983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251520" y="2606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对象序列化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484784"/>
            <a:ext cx="792088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配置中心消息序列化传输，目前是使用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提供的序列化，对比一些序列化工具，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的序列化速度慢、序列化后的体积大。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考虑使用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Google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protobuf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做序列化以提高性能。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19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4544" y="-2983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251520" y="2606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系统接入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184508"/>
            <a:ext cx="79208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pom.xml: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&lt;dependency&gt;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&lt;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groupId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com.jd.ads.config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groupId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&lt;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artifactId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&gt;client&lt;/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artifactId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&lt;version&gt;1.1.5-releases&lt;/version&gt;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&lt;/dependency&gt;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864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4544" y="-2983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251520" y="2606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系统接入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184508"/>
            <a:ext cx="7920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实现监听器接口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ConfigurationListenerTest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implements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ConfigurationListener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public void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configurationChanged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ConfigurationEvent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event)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System.out.println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event.getProjCode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()+"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"+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event.getType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().name() + " " +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event.getPropertyName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+ " " +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event.getPropertyValue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99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4544" y="-2983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251520" y="2606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系统接入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184508"/>
            <a:ext cx="7920880" cy="5315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Spring: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sz="1400" dirty="0"/>
              <a:t>&lt;</a:t>
            </a:r>
            <a:r>
              <a:rPr lang="en-US" altLang="zh-CN" sz="1400" dirty="0" smtClean="0"/>
              <a:t>bean class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com.jd.ads.config.client.PropertiesConfigurationFactoryBean</a:t>
            </a:r>
            <a:r>
              <a:rPr lang="en-US" altLang="zh-CN" sz="1400" dirty="0"/>
              <a:t>"&gt;</a:t>
            </a:r>
            <a:br>
              <a:rPr lang="en-US" altLang="zh-CN" sz="1400" dirty="0"/>
            </a:br>
            <a:r>
              <a:rPr lang="en-US" altLang="zh-CN" sz="1400" dirty="0"/>
              <a:t>    &lt;constructor-</a:t>
            </a:r>
            <a:r>
              <a:rPr lang="en-US" altLang="zh-CN" sz="1400" dirty="0" err="1"/>
              <a:t>arg</a:t>
            </a:r>
            <a:r>
              <a:rPr lang="en-US" altLang="zh-CN" sz="1400" dirty="0"/>
              <a:t> index="0" value="192.168.144.91:2181,192.168.144.91:2182,192.168.144.91:2183"/&gt;</a:t>
            </a:r>
            <a:br>
              <a:rPr lang="en-US" altLang="zh-CN" sz="1400" dirty="0"/>
            </a:br>
            <a:r>
              <a:rPr lang="en-US" altLang="zh-CN" sz="1400" dirty="0"/>
              <a:t>    &lt;constructor-</a:t>
            </a:r>
            <a:r>
              <a:rPr lang="en-US" altLang="zh-CN" sz="1400" dirty="0" err="1"/>
              <a:t>arg</a:t>
            </a:r>
            <a:r>
              <a:rPr lang="en-US" altLang="zh-CN" sz="1400" dirty="0"/>
              <a:t> index="1"&gt;</a:t>
            </a:r>
            <a:br>
              <a:rPr lang="en-US" altLang="zh-CN" sz="1400" dirty="0"/>
            </a:br>
            <a:r>
              <a:rPr lang="en-US" altLang="zh-CN" sz="1400" dirty="0"/>
              <a:t>        &lt;list&gt;</a:t>
            </a:r>
            <a:br>
              <a:rPr lang="en-US" altLang="zh-CN" sz="1400" dirty="0"/>
            </a:br>
            <a:r>
              <a:rPr lang="en-US" altLang="zh-CN" sz="1400" dirty="0"/>
              <a:t>            &lt;bean class="</a:t>
            </a:r>
            <a:r>
              <a:rPr lang="en-US" altLang="zh-CN" sz="1400" dirty="0" err="1"/>
              <a:t>com.jd.ads.config.client.ConfigurationListenerTest</a:t>
            </a:r>
            <a:r>
              <a:rPr lang="en-US" altLang="zh-CN" sz="1400" dirty="0"/>
              <a:t>"/&gt;</a:t>
            </a:r>
            <a:br>
              <a:rPr lang="en-US" altLang="zh-CN" sz="1400" dirty="0"/>
            </a:br>
            <a:r>
              <a:rPr lang="en-US" altLang="zh-CN" sz="1400" dirty="0"/>
              <a:t>        &lt;/list&gt;</a:t>
            </a:r>
            <a:br>
              <a:rPr lang="en-US" altLang="zh-CN" sz="1400" dirty="0"/>
            </a:br>
            <a:r>
              <a:rPr lang="en-US" altLang="zh-CN" sz="1400" dirty="0"/>
              <a:t>    &lt;/constructor-</a:t>
            </a:r>
            <a:r>
              <a:rPr lang="en-US" altLang="zh-CN" sz="1400" dirty="0" err="1"/>
              <a:t>arg</a:t>
            </a:r>
            <a:r>
              <a:rPr lang="en-US" altLang="zh-CN" sz="1400" dirty="0"/>
              <a:t>&gt;</a:t>
            </a:r>
            <a:br>
              <a:rPr lang="en-US" altLang="zh-CN" sz="1400" dirty="0"/>
            </a:br>
            <a:r>
              <a:rPr lang="en-US" altLang="zh-CN" sz="1400" dirty="0"/>
              <a:t>    &lt;constructor-</a:t>
            </a:r>
            <a:r>
              <a:rPr lang="en-US" altLang="zh-CN" sz="1400" dirty="0" err="1"/>
              <a:t>arg</a:t>
            </a:r>
            <a:r>
              <a:rPr lang="en-US" altLang="zh-CN" sz="1400" dirty="0"/>
              <a:t> index="2" value="development" /&gt;</a:t>
            </a:r>
            <a:br>
              <a:rPr lang="en-US" altLang="zh-CN" sz="1400" dirty="0"/>
            </a:br>
            <a:r>
              <a:rPr lang="en-US" altLang="zh-CN" sz="1400" dirty="0"/>
              <a:t>    &lt;constructor-</a:t>
            </a:r>
            <a:r>
              <a:rPr lang="en-US" altLang="zh-CN" sz="1400" dirty="0" err="1"/>
              <a:t>arg</a:t>
            </a:r>
            <a:r>
              <a:rPr lang="en-US" altLang="zh-CN" sz="1400" dirty="0"/>
              <a:t>&gt;</a:t>
            </a:r>
            <a:br>
              <a:rPr lang="en-US" altLang="zh-CN" sz="1400" dirty="0"/>
            </a:br>
            <a:r>
              <a:rPr lang="en-US" altLang="zh-CN" sz="1400" dirty="0"/>
              <a:t>        &lt;array&gt;</a:t>
            </a:r>
            <a:br>
              <a:rPr lang="en-US" altLang="zh-CN" sz="1400" dirty="0"/>
            </a:br>
            <a:r>
              <a:rPr lang="en-US" altLang="zh-CN" sz="1400" dirty="0"/>
              <a:t>            &lt;value&gt;</a:t>
            </a:r>
            <a:r>
              <a:rPr lang="en-US" altLang="zh-CN" sz="1400" dirty="0" err="1"/>
              <a:t>javademo</a:t>
            </a:r>
            <a:r>
              <a:rPr lang="en-US" altLang="zh-CN" sz="1400" dirty="0"/>
              <a:t>&lt;/value&gt;</a:t>
            </a:r>
            <a:br>
              <a:rPr lang="en-US" altLang="zh-CN" sz="1400" dirty="0"/>
            </a:br>
            <a:r>
              <a:rPr lang="en-US" altLang="zh-CN" sz="1400" dirty="0"/>
              <a:t>        &lt;/array&gt;</a:t>
            </a:r>
            <a:br>
              <a:rPr lang="en-US" altLang="zh-CN" sz="1400" dirty="0"/>
            </a:br>
            <a:r>
              <a:rPr lang="en-US" altLang="zh-CN" sz="1400" dirty="0"/>
              <a:t>    &lt;/constructor-</a:t>
            </a:r>
            <a:r>
              <a:rPr lang="en-US" altLang="zh-CN" sz="1400" dirty="0" err="1"/>
              <a:t>arg</a:t>
            </a:r>
            <a:r>
              <a:rPr lang="en-US" altLang="zh-CN" sz="1400" dirty="0"/>
              <a:t>&gt;</a:t>
            </a:r>
            <a:br>
              <a:rPr lang="en-US" altLang="zh-CN" sz="1400" dirty="0"/>
            </a:br>
            <a:r>
              <a:rPr lang="en-US" altLang="zh-CN" sz="1400" dirty="0"/>
              <a:t>&lt;/bean&gt;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5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4544" y="-2983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251520" y="2606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/>
              <a:t>Q&amp;A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1640" y="1556792"/>
            <a:ext cx="61926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欢迎多提一些建议，比如说对实时推送达到一个什么样的指标合适？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希望以什么样的展示方式修改配置 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需不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需要客户端修改配置功能？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55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应用部分3-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612775" y="677863"/>
            <a:ext cx="403225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  <a:r>
              <a:rPr lang="zh-CN" altLang="en-US">
                <a:solidFill>
                  <a:schemeClr val="bg1"/>
                </a:solidFill>
              </a:rPr>
              <a:t>     </a:t>
            </a:r>
            <a:r>
              <a:rPr lang="en-US" altLang="zh-CN" sz="270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1763713" y="1557338"/>
            <a:ext cx="3455987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</a:rPr>
              <a:t>一</a:t>
            </a: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、解决什么问题</a:t>
            </a:r>
            <a:endParaRPr lang="en-US" altLang="zh-CN" dirty="0">
              <a:solidFill>
                <a:schemeClr val="bg1"/>
              </a:solidFill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二、同类产品区别</a:t>
            </a: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三、基于开源系统的改进</a:t>
            </a: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四、后续改进</a:t>
            </a: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五、接入</a:t>
            </a: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</a:rPr>
              <a:t>六</a:t>
            </a: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ea typeface="微软雅黑" pitchFamily="34" charset="-122"/>
              </a:rPr>
              <a:t>Q&amp;A</a:t>
            </a:r>
            <a:endParaRPr lang="zh-CN" altLang="en-US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3490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应用部分3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12774" y="1773238"/>
            <a:ext cx="813569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5000" dirty="0">
                <a:solidFill>
                  <a:schemeClr val="bg1"/>
                </a:solidFill>
                <a:ea typeface="微软雅黑" pitchFamily="34" charset="-122"/>
              </a:rPr>
              <a:t>谢谢</a:t>
            </a:r>
            <a:r>
              <a:rPr lang="zh-CN" altLang="en-US" sz="5000" dirty="0" smtClean="0">
                <a:solidFill>
                  <a:schemeClr val="bg1"/>
                </a:solidFill>
              </a:rPr>
              <a:t>！</a:t>
            </a:r>
            <a:endParaRPr lang="zh-CN" altLang="en-US" sz="5000" dirty="0">
              <a:solidFill>
                <a:schemeClr val="bg1"/>
              </a:solidFill>
            </a:endParaRPr>
          </a:p>
          <a:p>
            <a:r>
              <a:rPr lang="en-US" altLang="zh-CN" sz="40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12775" y="5534025"/>
            <a:ext cx="3744913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北京市朝阳区北辰西路</a:t>
            </a:r>
            <a:r>
              <a:rPr lang="en-US" altLang="zh-CN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号北辰世纪中心</a:t>
            </a:r>
            <a:r>
              <a:rPr lang="en-US" altLang="zh-CN" sz="9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9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zh-CN" altLang="zh-CN" sz="9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9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9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zh-CN" altLang="en-US" sz="9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900" dirty="0" smtClean="0">
                <a:solidFill>
                  <a:schemeClr val="bg2"/>
                </a:solidFill>
              </a:rPr>
              <a:t>1</a:t>
            </a:r>
            <a:r>
              <a:rPr lang="en-US" altLang="zh-CN" sz="900" dirty="0" smtClean="0">
                <a:solidFill>
                  <a:schemeClr val="bg2"/>
                </a:solidFill>
              </a:rPr>
              <a:t>2F </a:t>
            </a:r>
            <a:r>
              <a:rPr lang="en-US" altLang="zh-CN" sz="900" dirty="0">
                <a:solidFill>
                  <a:schemeClr val="bg2"/>
                </a:solidFill>
              </a:rPr>
              <a:t>Building A, North-Star Century Center, 8 </a:t>
            </a:r>
            <a:r>
              <a:rPr lang="en-US" altLang="zh-CN" sz="900" dirty="0" err="1">
                <a:solidFill>
                  <a:schemeClr val="bg2"/>
                </a:solidFill>
              </a:rPr>
              <a:t>Beichen</a:t>
            </a:r>
            <a:r>
              <a:rPr lang="en-US" altLang="zh-CN" sz="900" dirty="0">
                <a:solidFill>
                  <a:schemeClr val="bg2"/>
                </a:solidFill>
              </a:rPr>
              <a:t> West Street,</a:t>
            </a:r>
          </a:p>
          <a:p>
            <a:r>
              <a:rPr lang="en-US" altLang="zh-CN" sz="900" dirty="0" err="1">
                <a:solidFill>
                  <a:schemeClr val="bg2"/>
                </a:solidFill>
              </a:rPr>
              <a:t>Chaoyang</a:t>
            </a:r>
            <a:r>
              <a:rPr lang="en-US" altLang="zh-CN" sz="900" dirty="0">
                <a:solidFill>
                  <a:schemeClr val="bg2"/>
                </a:solidFill>
              </a:rPr>
              <a:t> District, Beijing 100101</a:t>
            </a:r>
          </a:p>
          <a:p>
            <a:r>
              <a:rPr lang="en-US" altLang="zh-CN" sz="900" dirty="0">
                <a:solidFill>
                  <a:schemeClr val="bg2"/>
                </a:solidFill>
              </a:rPr>
              <a:t>T. 010-5895 1234   F. 010-5895 1234</a:t>
            </a:r>
          </a:p>
          <a:p>
            <a:r>
              <a:rPr lang="en-US" altLang="zh-CN" sz="900" dirty="0">
                <a:solidFill>
                  <a:schemeClr val="bg2"/>
                </a:solidFill>
              </a:rPr>
              <a:t>E. </a:t>
            </a:r>
            <a:r>
              <a:rPr lang="en-US" altLang="zh-CN" sz="900" dirty="0" err="1">
                <a:solidFill>
                  <a:schemeClr val="bg2"/>
                </a:solidFill>
              </a:rPr>
              <a:t>xingming@jd.com</a:t>
            </a:r>
            <a:r>
              <a:rPr lang="en-US" altLang="zh-CN" sz="900" dirty="0">
                <a:solidFill>
                  <a:schemeClr val="bg2"/>
                </a:solidFill>
              </a:rPr>
              <a:t>   </a:t>
            </a:r>
            <a:r>
              <a:rPr lang="en-US" altLang="zh-CN" sz="900" dirty="0" err="1">
                <a:solidFill>
                  <a:schemeClr val="bg2"/>
                </a:solidFill>
              </a:rPr>
              <a:t>www.jd.com</a:t>
            </a:r>
            <a:r>
              <a:rPr lang="en-US" altLang="zh-CN" sz="900" dirty="0">
                <a:solidFill>
                  <a:schemeClr val="bg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251520" y="2606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要解决的问题分析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340768"/>
            <a:ext cx="81354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双十一期间各业务系统压力过大时需要降级服务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里之前是通过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访问的方式给具体的广告位降级，操作复杂容易出错。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我们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最主要的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目的其实是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实现服务状态的转换，那么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我们为什么不能像灯泡的开关一样，点击按钮降级，再点击按钮降级呢？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如果把降级理解为配置的话，就产生了一种具体的配置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开关配置。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如果把降级理解为一种状态，那么服务就可以 有两种状态，即：降级与不降级。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251520" y="2606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要解决的问题分析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340768"/>
            <a:ext cx="813548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各业务系统配置各种配置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几乎所有系统里都会存在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properties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配置文件，有数据源配置、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log4j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配置以及其它一些参数的配置等，而这些配置一般都是在配置完后重启应用才能生效，也就是说程序运行期内修改了配置不起作用。然而对于一个不间断工作的服务，为了修改配置而重启应用的代价显然太大。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78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4544" y="-2983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251520" y="2606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同类产品区别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340768"/>
            <a:ext cx="81354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目前能满足以上需求的产品有配置中心，具体的有淘宝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diamond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superdiamond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两个比较常用的开源系统。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两者都是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架构，最大的区别是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diamond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客户端从服务器获取配置是轮询的方式，而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superdiamond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是主动推送的方式。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经过对比和对需求的分析，我们基于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superdiamond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来开发我们的配置中心。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795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4544" y="-2983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251520" y="2606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基于开源系统的改进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340768"/>
            <a:ext cx="813548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经过部署使用和部分源码的阅读，发现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superdiamond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还有一些不完善的地方：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单机服务器不能扩展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socket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长连接不保证可靠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自定的序列化协议不完善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系统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bug</a:t>
            </a:r>
          </a:p>
          <a:p>
            <a:pPr lvl="0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于是我们需要改造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superdiamond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，主要考虑从去除中心化、可靠性、一致性等几个方面完善。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529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4544" y="-2983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251520" y="2606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配置中心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序列图</a:t>
            </a:r>
          </a:p>
        </p:txBody>
      </p:sp>
      <p:pic>
        <p:nvPicPr>
          <p:cNvPr id="1026" name="Picture 2" descr="D:\SequenceDiagram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482" y="1247604"/>
            <a:ext cx="9267826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379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4544" y="-2983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251520" y="2606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配置中心架构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 descr="C:\Users\Administrator\Documents\JDdongdong\JIMEnterprise\liziqiang\Image\2AD5541A-D142-489E-A041-FB9E0304B3B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74825"/>
            <a:ext cx="7724775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0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4544" y="-2983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251520" y="2606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去中心化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3" y="1340768"/>
            <a:ext cx="712879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为什么要去中心化：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http://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tech2ipo.com/83113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在配置中心我们考虑的是避免单点故障提高可靠性和可扩展性。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设计实现：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服务器间通信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zookeeper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集群做配置中心集群管理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9405</TotalTime>
  <Words>430</Words>
  <Application>Microsoft Macintosh PowerPoint</Application>
  <PresentationFormat>全屏显示(4:3)</PresentationFormat>
  <Paragraphs>110</Paragraphs>
  <Slides>20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dongdao</dc:creator>
  <cp:lastModifiedBy>yifan zhang</cp:lastModifiedBy>
  <cp:revision>201</cp:revision>
  <dcterms:created xsi:type="dcterms:W3CDTF">2013-04-22T06:54:50Z</dcterms:created>
  <dcterms:modified xsi:type="dcterms:W3CDTF">2015-02-26T03:02:59Z</dcterms:modified>
</cp:coreProperties>
</file>