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8" r:id="rId3"/>
    <p:sldId id="349" r:id="rId4"/>
    <p:sldId id="365" r:id="rId5"/>
    <p:sldId id="360" r:id="rId6"/>
    <p:sldId id="364" r:id="rId7"/>
    <p:sldId id="358" r:id="rId8"/>
    <p:sldId id="362" r:id="rId9"/>
    <p:sldId id="352" r:id="rId10"/>
    <p:sldId id="359" r:id="rId11"/>
    <p:sldId id="355" r:id="rId12"/>
    <p:sldId id="367" r:id="rId13"/>
    <p:sldId id="366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F59"/>
    <a:srgbClr val="5575AF"/>
    <a:srgbClr val="94C53B"/>
    <a:srgbClr val="4E64B6"/>
    <a:srgbClr val="3121C5"/>
    <a:srgbClr val="9A9600"/>
    <a:srgbClr val="C33817"/>
    <a:srgbClr val="C9F4C8"/>
    <a:srgbClr val="CCFFCC"/>
    <a:srgbClr val="D7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BD4E4-DE61-46D6-9938-1BE14E55206F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7B3E4897-0502-4917-A4CA-942298CE8844}">
      <dgm:prSet phldrT="[文本]" custT="1"/>
      <dgm:spPr>
        <a:solidFill>
          <a:srgbClr val="5575AF"/>
        </a:solidFill>
      </dgm:spPr>
      <dgm:t>
        <a:bodyPr/>
        <a:lstStyle/>
        <a:p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CPD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54DD9D-3DBD-47B0-8BE8-0C0AA4777E78}" type="parTrans" cxnId="{C63688EA-1E16-4C7F-9E64-B5B55BDE6CEE}">
      <dgm:prSet/>
      <dgm:spPr/>
      <dgm:t>
        <a:bodyPr/>
        <a:lstStyle/>
        <a:p>
          <a:endParaRPr lang="zh-CN" altLang="en-US" sz="1800"/>
        </a:p>
      </dgm:t>
    </dgm:pt>
    <dgm:pt modelId="{A66F1F0B-D44B-4207-911F-D9DC37942556}" type="sibTrans" cxnId="{C63688EA-1E16-4C7F-9E64-B5B55BDE6CEE}">
      <dgm:prSet/>
      <dgm:spPr/>
      <dgm:t>
        <a:bodyPr/>
        <a:lstStyle/>
        <a:p>
          <a:endParaRPr lang="zh-CN" altLang="en-US" sz="1800"/>
        </a:p>
      </dgm:t>
    </dgm:pt>
    <dgm:pt modelId="{8CB5F29F-1E9F-4098-A336-C52126485212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京选品牌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69E7F0-796D-4247-A7AF-E1AD61A11DEB}" type="parTrans" cxnId="{DE50203E-BEE0-4B87-B269-A080E743CD70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6BECED-0EC6-48AD-8157-BE4025039C76}" type="sibTrans" cxnId="{DE50203E-BEE0-4B87-B269-A080E743CD70}">
      <dgm:prSet/>
      <dgm:spPr/>
      <dgm:t>
        <a:bodyPr/>
        <a:lstStyle/>
        <a:p>
          <a:endParaRPr lang="zh-CN" altLang="en-US" sz="1800"/>
        </a:p>
      </dgm:t>
    </dgm:pt>
    <dgm:pt modelId="{393EFF85-D9D7-410F-A3EB-1313FB44AB8F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品牌展位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2BFD93-ECB2-4CD5-B2B1-21DBA61FC3DA}" type="parTrans" cxnId="{FE90433B-2E62-4C0C-A657-AAC1EA3C572B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B3CE75-DED5-4B7E-86A0-A2A736F84478}" type="sibTrans" cxnId="{FE90433B-2E62-4C0C-A657-AAC1EA3C572B}">
      <dgm:prSet/>
      <dgm:spPr/>
      <dgm:t>
        <a:bodyPr/>
        <a:lstStyle/>
        <a:p>
          <a:endParaRPr lang="zh-CN" altLang="en-US" sz="1800"/>
        </a:p>
      </dgm:t>
    </dgm:pt>
    <dgm:pt modelId="{FFED0DC5-1415-45E8-B5A1-EF4083849872}">
      <dgm:prSet phldrT="[文本]" custT="1"/>
      <dgm:spPr>
        <a:solidFill>
          <a:srgbClr val="9B3F59"/>
        </a:solidFill>
      </dgm:spPr>
      <dgm:t>
        <a:bodyPr/>
        <a:lstStyle/>
        <a:p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RTB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D579BA-341F-474C-AB87-7A616B7F0373}" type="parTrans" cxnId="{B4AEF9CB-5128-4D12-9AE4-C312D4901304}">
      <dgm:prSet/>
      <dgm:spPr/>
      <dgm:t>
        <a:bodyPr/>
        <a:lstStyle/>
        <a:p>
          <a:endParaRPr lang="zh-CN" altLang="en-US" sz="1800"/>
        </a:p>
      </dgm:t>
    </dgm:pt>
    <dgm:pt modelId="{A99C4C34-FD69-4FA7-ACDA-B221A2B0E793}" type="sibTrans" cxnId="{B4AEF9CB-5128-4D12-9AE4-C312D4901304}">
      <dgm:prSet/>
      <dgm:spPr/>
      <dgm:t>
        <a:bodyPr/>
        <a:lstStyle/>
        <a:p>
          <a:endParaRPr lang="zh-CN" altLang="en-US" sz="1800"/>
        </a:p>
      </dgm:t>
    </dgm:pt>
    <dgm:pt modelId="{C6E67348-9630-4334-84DC-843472360FAF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品牌聚效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57A1E0-5C5C-4567-9825-70CE370A5EA7}" type="parTrans" cxnId="{986451BB-4ACC-4EBD-BE2A-4F7910607BB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553425-5852-4FFF-94CA-B588D951A083}" type="sibTrans" cxnId="{986451BB-4ACC-4EBD-BE2A-4F7910607BBF}">
      <dgm:prSet/>
      <dgm:spPr/>
      <dgm:t>
        <a:bodyPr/>
        <a:lstStyle/>
        <a:p>
          <a:endParaRPr lang="zh-CN" altLang="en-US" sz="1800"/>
        </a:p>
      </dgm:t>
    </dgm:pt>
    <dgm:pt modelId="{EEE74B1A-053E-477A-85A1-1AC05980D5C6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定价</a:t>
          </a:r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CPM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498899-AB61-42E6-A09F-9F04ABABBF44}" type="parTrans" cxnId="{3E709240-4C17-4777-AC35-8FC9D7E540DF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C72098-4A22-4704-888C-C19F2F182B6E}" type="sibTrans" cxnId="{3E709240-4C17-4777-AC35-8FC9D7E540DF}">
      <dgm:prSet/>
      <dgm:spPr/>
      <dgm:t>
        <a:bodyPr/>
        <a:lstStyle/>
        <a:p>
          <a:endParaRPr lang="zh-CN" altLang="en-US" sz="1800"/>
        </a:p>
      </dgm:t>
    </dgm:pt>
    <dgm:pt modelId="{EE1FDE71-07ED-44BF-97E8-7BEEE4A85C2D}">
      <dgm:prSet phldrT="[文本]" custT="1"/>
      <dgm:spPr>
        <a:solidFill>
          <a:srgbClr val="5575AF"/>
        </a:solidFill>
      </dgm:spPr>
      <dgm:t>
        <a:bodyPr/>
        <a:lstStyle/>
        <a:p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GDT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DBB060-6915-4CBC-8E2E-FB4191A56D88}" type="parTrans" cxnId="{B1448928-A8CE-43BF-8ED3-754C2876627D}">
      <dgm:prSet/>
      <dgm:spPr/>
      <dgm:t>
        <a:bodyPr/>
        <a:lstStyle/>
        <a:p>
          <a:endParaRPr lang="zh-CN" altLang="en-US" sz="1800"/>
        </a:p>
      </dgm:t>
    </dgm:pt>
    <dgm:pt modelId="{A98C758A-39F1-46A0-80FD-2AB107C037AC}" type="sibTrans" cxnId="{B1448928-A8CE-43BF-8ED3-754C2876627D}">
      <dgm:prSet/>
      <dgm:spPr/>
      <dgm:t>
        <a:bodyPr/>
        <a:lstStyle/>
        <a:p>
          <a:endParaRPr lang="zh-CN" altLang="en-US" sz="1800"/>
        </a:p>
      </dgm:t>
    </dgm:pt>
    <dgm:pt modelId="{7204C5F5-6133-4D69-9DF2-0FAA59B036F8}">
      <dgm:prSet phldrT="[文本]" custT="1"/>
      <dgm:spPr>
        <a:solidFill>
          <a:srgbClr val="5575AF"/>
        </a:solidFill>
      </dgm:spPr>
      <dgm:t>
        <a:bodyPr/>
        <a:lstStyle/>
        <a:p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CPS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9192FD-097E-4AF0-A3DC-F46CA81D98FC}" type="parTrans" cxnId="{67DD7A99-0F26-4CA1-B638-B3A51E9C8F9F}">
      <dgm:prSet/>
      <dgm:spPr/>
      <dgm:t>
        <a:bodyPr/>
        <a:lstStyle/>
        <a:p>
          <a:endParaRPr lang="zh-CN" altLang="en-US" sz="1800"/>
        </a:p>
      </dgm:t>
    </dgm:pt>
    <dgm:pt modelId="{4DDEC029-91D1-4A40-9BC0-B49D766C4E18}" type="sibTrans" cxnId="{67DD7A99-0F26-4CA1-B638-B3A51E9C8F9F}">
      <dgm:prSet/>
      <dgm:spPr/>
      <dgm:t>
        <a:bodyPr/>
        <a:lstStyle/>
        <a:p>
          <a:endParaRPr lang="zh-CN" altLang="en-US" sz="1800"/>
        </a:p>
      </dgm:t>
    </dgm:pt>
    <dgm:pt modelId="{D7A1A322-04A1-4CC1-876F-EBC903A078E9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京东直投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2C34F-0CFC-4CAC-90BF-C53E58728218}" type="parTrans" cxnId="{F3A2781D-C87F-4991-A158-BB0848569E1D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678326-3470-47E9-AA7F-C010C47C237B}" type="sibTrans" cxnId="{F3A2781D-C87F-4991-A158-BB0848569E1D}">
      <dgm:prSet/>
      <dgm:spPr/>
      <dgm:t>
        <a:bodyPr/>
        <a:lstStyle/>
        <a:p>
          <a:endParaRPr lang="zh-CN" altLang="en-US" sz="1800"/>
        </a:p>
      </dgm:t>
    </dgm:pt>
    <dgm:pt modelId="{BAB65062-915D-46A0-ABE1-67E751D4AAC4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京挑客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2623F1-C1CD-416E-BB0E-097C2B44F6FF}" type="parTrans" cxnId="{4F5668AE-D800-4C53-BB48-A122DE683A44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B66CD9-0EE9-4A5F-9B7F-585FE2603E19}" type="sibTrans" cxnId="{4F5668AE-D800-4C53-BB48-A122DE683A44}">
      <dgm:prSet/>
      <dgm:spPr/>
      <dgm:t>
        <a:bodyPr/>
        <a:lstStyle/>
        <a:p>
          <a:endParaRPr lang="zh-CN" altLang="en-US" sz="1800"/>
        </a:p>
      </dgm:t>
    </dgm:pt>
    <dgm:pt modelId="{55F1F47D-CC1E-4AD4-9FD6-460757EFB44D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京东快车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87D09-F0E7-47FB-BC50-67A78DD5AC90}" type="parTrans" cxnId="{0CD997A0-1268-4AD2-B81D-3FFB32E6B744}">
      <dgm:prSet/>
      <dgm:spPr/>
      <dgm:t>
        <a:bodyPr/>
        <a:lstStyle/>
        <a:p>
          <a:endParaRPr lang="zh-CN" altLang="en-US" sz="1800"/>
        </a:p>
      </dgm:t>
    </dgm:pt>
    <dgm:pt modelId="{3C9C706A-9588-459A-855C-364083809EBA}" type="sibTrans" cxnId="{0CD997A0-1268-4AD2-B81D-3FFB32E6B744}">
      <dgm:prSet/>
      <dgm:spPr/>
      <dgm:t>
        <a:bodyPr/>
        <a:lstStyle/>
        <a:p>
          <a:endParaRPr lang="zh-CN" altLang="en-US" sz="1800"/>
        </a:p>
      </dgm:t>
    </dgm:pt>
    <dgm:pt modelId="{4980278D-69FE-4BD7-9BC0-457863E48F63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信息流直投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577A03-DD62-4ACC-BF78-3401D91A01B2}" type="parTrans" cxnId="{337CA9F9-53B0-4C3B-B375-011ABDA935B4}">
      <dgm:prSet/>
      <dgm:spPr/>
      <dgm:t>
        <a:bodyPr/>
        <a:lstStyle/>
        <a:p>
          <a:endParaRPr lang="zh-CN" altLang="en-US" sz="1800"/>
        </a:p>
      </dgm:t>
    </dgm:pt>
    <dgm:pt modelId="{BD80577D-FD83-4EA2-BCAE-51A07B924977}" type="sibTrans" cxnId="{337CA9F9-53B0-4C3B-B375-011ABDA935B4}">
      <dgm:prSet/>
      <dgm:spPr/>
      <dgm:t>
        <a:bodyPr/>
        <a:lstStyle/>
        <a:p>
          <a:endParaRPr lang="zh-CN" altLang="en-US" sz="1800"/>
        </a:p>
      </dgm:t>
    </dgm:pt>
    <dgm:pt modelId="{96C2E35A-FD43-4C19-B604-AEEA4D382C82}" type="pres">
      <dgm:prSet presAssocID="{937BD4E4-DE61-46D6-9938-1BE14E55206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51BEB55-72D7-49ED-8AA8-A342C22F0B2E}" type="pres">
      <dgm:prSet presAssocID="{7B3E4897-0502-4917-A4CA-942298CE8844}" presName="root" presStyleCnt="0"/>
      <dgm:spPr/>
    </dgm:pt>
    <dgm:pt modelId="{468E99B5-0B4E-4AE1-89E7-85F092CDDAAB}" type="pres">
      <dgm:prSet presAssocID="{7B3E4897-0502-4917-A4CA-942298CE8844}" presName="rootComposite" presStyleCnt="0"/>
      <dgm:spPr/>
    </dgm:pt>
    <dgm:pt modelId="{57AB2CA8-E522-4EC0-AC82-097F06DB1BF2}" type="pres">
      <dgm:prSet presAssocID="{7B3E4897-0502-4917-A4CA-942298CE8844}" presName="rootText" presStyleLbl="node1" presStyleIdx="0" presStyleCnt="4"/>
      <dgm:spPr/>
      <dgm:t>
        <a:bodyPr/>
        <a:lstStyle/>
        <a:p>
          <a:endParaRPr lang="zh-CN" altLang="en-US"/>
        </a:p>
      </dgm:t>
    </dgm:pt>
    <dgm:pt modelId="{3E77874B-737F-4D22-A52B-F89F09406D9B}" type="pres">
      <dgm:prSet presAssocID="{7B3E4897-0502-4917-A4CA-942298CE8844}" presName="rootConnector" presStyleLbl="node1" presStyleIdx="0" presStyleCnt="4"/>
      <dgm:spPr/>
      <dgm:t>
        <a:bodyPr/>
        <a:lstStyle/>
        <a:p>
          <a:endParaRPr lang="zh-CN" altLang="en-US"/>
        </a:p>
      </dgm:t>
    </dgm:pt>
    <dgm:pt modelId="{8F950AE3-4AD3-45FD-8398-527CCB7A6C81}" type="pres">
      <dgm:prSet presAssocID="{7B3E4897-0502-4917-A4CA-942298CE8844}" presName="childShape" presStyleCnt="0"/>
      <dgm:spPr/>
    </dgm:pt>
    <dgm:pt modelId="{04BD5D5C-6934-4053-94AE-C570BD0936CF}" type="pres">
      <dgm:prSet presAssocID="{5D69E7F0-796D-4247-A7AF-E1AD61A11DEB}" presName="Name13" presStyleLbl="parChTrans1D2" presStyleIdx="0" presStyleCnt="8"/>
      <dgm:spPr/>
      <dgm:t>
        <a:bodyPr/>
        <a:lstStyle/>
        <a:p>
          <a:endParaRPr lang="zh-CN" altLang="en-US"/>
        </a:p>
      </dgm:t>
    </dgm:pt>
    <dgm:pt modelId="{00944679-43B7-40A5-8D5F-6AF6F338B89A}" type="pres">
      <dgm:prSet presAssocID="{8CB5F29F-1E9F-4098-A336-C52126485212}" presName="childText" presStyleLbl="bgAcc1" presStyleIdx="0" presStyleCnt="8" custScaleY="780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AEBCB6-2FB1-426F-B6DF-4CE526A06044}" type="pres">
      <dgm:prSet presAssocID="{A52BFD93-ECB2-4CD5-B2B1-21DBA61FC3DA}" presName="Name13" presStyleLbl="parChTrans1D2" presStyleIdx="1" presStyleCnt="8"/>
      <dgm:spPr/>
      <dgm:t>
        <a:bodyPr/>
        <a:lstStyle/>
        <a:p>
          <a:endParaRPr lang="zh-CN" altLang="en-US"/>
        </a:p>
      </dgm:t>
    </dgm:pt>
    <dgm:pt modelId="{34453ECD-2224-4A04-AAC5-18F305700D62}" type="pres">
      <dgm:prSet presAssocID="{393EFF85-D9D7-410F-A3EB-1313FB44AB8F}" presName="childText" presStyleLbl="bgAcc1" presStyleIdx="1" presStyleCnt="8" custScaleY="714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F005A-3773-422D-A28F-405CFF00AC67}" type="pres">
      <dgm:prSet presAssocID="{FFED0DC5-1415-45E8-B5A1-EF4083849872}" presName="root" presStyleCnt="0"/>
      <dgm:spPr/>
    </dgm:pt>
    <dgm:pt modelId="{942A102C-5ED3-4151-A983-986CA79AC56B}" type="pres">
      <dgm:prSet presAssocID="{FFED0DC5-1415-45E8-B5A1-EF4083849872}" presName="rootComposite" presStyleCnt="0"/>
      <dgm:spPr/>
    </dgm:pt>
    <dgm:pt modelId="{270CB66F-6D4D-4B73-8D7B-46D8D623512E}" type="pres">
      <dgm:prSet presAssocID="{FFED0DC5-1415-45E8-B5A1-EF4083849872}" presName="rootText" presStyleLbl="node1" presStyleIdx="1" presStyleCnt="4"/>
      <dgm:spPr/>
      <dgm:t>
        <a:bodyPr/>
        <a:lstStyle/>
        <a:p>
          <a:endParaRPr lang="zh-CN" altLang="en-US"/>
        </a:p>
      </dgm:t>
    </dgm:pt>
    <dgm:pt modelId="{DCCE4DE8-B4B9-40C2-BDD5-631760F878C4}" type="pres">
      <dgm:prSet presAssocID="{FFED0DC5-1415-45E8-B5A1-EF4083849872}" presName="rootConnector" presStyleLbl="node1" presStyleIdx="1" presStyleCnt="4"/>
      <dgm:spPr/>
      <dgm:t>
        <a:bodyPr/>
        <a:lstStyle/>
        <a:p>
          <a:endParaRPr lang="zh-CN" altLang="en-US"/>
        </a:p>
      </dgm:t>
    </dgm:pt>
    <dgm:pt modelId="{EA004CAC-8ABE-400E-BF01-A70FBB49B5E1}" type="pres">
      <dgm:prSet presAssocID="{FFED0DC5-1415-45E8-B5A1-EF4083849872}" presName="childShape" presStyleCnt="0"/>
      <dgm:spPr/>
    </dgm:pt>
    <dgm:pt modelId="{57CBAA19-0C8E-4DD9-9194-6DEC16DB11F9}" type="pres">
      <dgm:prSet presAssocID="{7C57A1E0-5C5C-4567-9825-70CE370A5EA7}" presName="Name13" presStyleLbl="parChTrans1D2" presStyleIdx="2" presStyleCnt="8"/>
      <dgm:spPr/>
      <dgm:t>
        <a:bodyPr/>
        <a:lstStyle/>
        <a:p>
          <a:endParaRPr lang="zh-CN" altLang="en-US"/>
        </a:p>
      </dgm:t>
    </dgm:pt>
    <dgm:pt modelId="{F094CF01-EA59-46F6-9F10-0EBB0B5D3A92}" type="pres">
      <dgm:prSet presAssocID="{C6E67348-9630-4334-84DC-843472360FAF}" presName="childText" presStyleLbl="bgAcc1" presStyleIdx="2" presStyleCnt="8" custScaleY="597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36563F-0789-403D-AE7C-BAFC25905A96}" type="pres">
      <dgm:prSet presAssocID="{39498899-AB61-42E6-A09F-9F04ABABBF44}" presName="Name13" presStyleLbl="parChTrans1D2" presStyleIdx="3" presStyleCnt="8"/>
      <dgm:spPr/>
      <dgm:t>
        <a:bodyPr/>
        <a:lstStyle/>
        <a:p>
          <a:endParaRPr lang="zh-CN" altLang="en-US"/>
        </a:p>
      </dgm:t>
    </dgm:pt>
    <dgm:pt modelId="{E1DCDF1D-CB6C-42C5-832B-8D53D58DA3E8}" type="pres">
      <dgm:prSet presAssocID="{EEE74B1A-053E-477A-85A1-1AC05980D5C6}" presName="childText" presStyleLbl="bgAcc1" presStyleIdx="3" presStyleCnt="8" custScaleY="6777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C75275-6AA4-423E-BC4E-0AE268F68CE2}" type="pres">
      <dgm:prSet presAssocID="{90687D09-F0E7-47FB-BC50-67A78DD5AC90}" presName="Name13" presStyleLbl="parChTrans1D2" presStyleIdx="4" presStyleCnt="8"/>
      <dgm:spPr/>
      <dgm:t>
        <a:bodyPr/>
        <a:lstStyle/>
        <a:p>
          <a:endParaRPr lang="zh-CN" altLang="en-US"/>
        </a:p>
      </dgm:t>
    </dgm:pt>
    <dgm:pt modelId="{CCC495FA-D591-4C39-AC3C-EE92A9D0FE6C}" type="pres">
      <dgm:prSet presAssocID="{55F1F47D-CC1E-4AD4-9FD6-460757EFB44D}" presName="childText" presStyleLbl="bgAcc1" presStyleIdx="4" presStyleCnt="8" custScaleY="6673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11661A-D2DC-46C2-AE07-AE641C596FFB}" type="pres">
      <dgm:prSet presAssocID="{8D577A03-DD62-4ACC-BF78-3401D91A01B2}" presName="Name13" presStyleLbl="parChTrans1D2" presStyleIdx="5" presStyleCnt="8"/>
      <dgm:spPr/>
    </dgm:pt>
    <dgm:pt modelId="{2FB7AC92-067C-4BE1-95A4-3F3A3CFCB9CB}" type="pres">
      <dgm:prSet presAssocID="{4980278D-69FE-4BD7-9BC0-457863E48F63}" presName="childText" presStyleLbl="bgAcc1" presStyleIdx="5" presStyleCnt="8" custScaleY="653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54667-8137-49D0-BED3-87158DE33188}" type="pres">
      <dgm:prSet presAssocID="{EE1FDE71-07ED-44BF-97E8-7BEEE4A85C2D}" presName="root" presStyleCnt="0"/>
      <dgm:spPr/>
    </dgm:pt>
    <dgm:pt modelId="{FE160655-7F1E-42AC-9B17-16C6815B3C2E}" type="pres">
      <dgm:prSet presAssocID="{EE1FDE71-07ED-44BF-97E8-7BEEE4A85C2D}" presName="rootComposite" presStyleCnt="0"/>
      <dgm:spPr/>
    </dgm:pt>
    <dgm:pt modelId="{194192EF-9EF9-447F-8718-93345EF72A77}" type="pres">
      <dgm:prSet presAssocID="{EE1FDE71-07ED-44BF-97E8-7BEEE4A85C2D}" presName="rootText" presStyleLbl="node1" presStyleIdx="2" presStyleCnt="4"/>
      <dgm:spPr/>
      <dgm:t>
        <a:bodyPr/>
        <a:lstStyle/>
        <a:p>
          <a:endParaRPr lang="zh-CN" altLang="en-US"/>
        </a:p>
      </dgm:t>
    </dgm:pt>
    <dgm:pt modelId="{4BDA7552-3E6C-4DD2-8CC6-5284718116AC}" type="pres">
      <dgm:prSet presAssocID="{EE1FDE71-07ED-44BF-97E8-7BEEE4A85C2D}" presName="rootConnector" presStyleLbl="node1" presStyleIdx="2" presStyleCnt="4"/>
      <dgm:spPr/>
      <dgm:t>
        <a:bodyPr/>
        <a:lstStyle/>
        <a:p>
          <a:endParaRPr lang="zh-CN" altLang="en-US"/>
        </a:p>
      </dgm:t>
    </dgm:pt>
    <dgm:pt modelId="{0308B485-20A3-4593-B5E9-C248A2DD14AA}" type="pres">
      <dgm:prSet presAssocID="{EE1FDE71-07ED-44BF-97E8-7BEEE4A85C2D}" presName="childShape" presStyleCnt="0"/>
      <dgm:spPr/>
    </dgm:pt>
    <dgm:pt modelId="{F2316B3D-2090-4A1E-83AA-76D68205749C}" type="pres">
      <dgm:prSet presAssocID="{2652C34F-0CFC-4CAC-90BF-C53E58728218}" presName="Name13" presStyleLbl="parChTrans1D2" presStyleIdx="6" presStyleCnt="8"/>
      <dgm:spPr/>
      <dgm:t>
        <a:bodyPr/>
        <a:lstStyle/>
        <a:p>
          <a:endParaRPr lang="zh-CN" altLang="en-US"/>
        </a:p>
      </dgm:t>
    </dgm:pt>
    <dgm:pt modelId="{21CB2E7A-4FFC-46A5-AC36-FC7232AC31C4}" type="pres">
      <dgm:prSet presAssocID="{D7A1A322-04A1-4CC1-876F-EBC903A078E9}" presName="childText" presStyleLbl="bgAcc1" presStyleIdx="6" presStyleCnt="8" custScaleY="732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968B7E-0F27-4028-BF08-FF45BE8E20DD}" type="pres">
      <dgm:prSet presAssocID="{7204C5F5-6133-4D69-9DF2-0FAA59B036F8}" presName="root" presStyleCnt="0"/>
      <dgm:spPr/>
    </dgm:pt>
    <dgm:pt modelId="{6E1EA518-FDEC-4B7C-B97D-B4272858A868}" type="pres">
      <dgm:prSet presAssocID="{7204C5F5-6133-4D69-9DF2-0FAA59B036F8}" presName="rootComposite" presStyleCnt="0"/>
      <dgm:spPr/>
    </dgm:pt>
    <dgm:pt modelId="{50CFD0F4-6B54-4AD0-9AB8-2BF788876762}" type="pres">
      <dgm:prSet presAssocID="{7204C5F5-6133-4D69-9DF2-0FAA59B036F8}" presName="rootText" presStyleLbl="node1" presStyleIdx="3" presStyleCnt="4"/>
      <dgm:spPr/>
      <dgm:t>
        <a:bodyPr/>
        <a:lstStyle/>
        <a:p>
          <a:endParaRPr lang="zh-CN" altLang="en-US"/>
        </a:p>
      </dgm:t>
    </dgm:pt>
    <dgm:pt modelId="{ADC37473-4632-45CA-AF82-7DBD44C587F4}" type="pres">
      <dgm:prSet presAssocID="{7204C5F5-6133-4D69-9DF2-0FAA59B036F8}" presName="rootConnector" presStyleLbl="node1" presStyleIdx="3" presStyleCnt="4"/>
      <dgm:spPr/>
      <dgm:t>
        <a:bodyPr/>
        <a:lstStyle/>
        <a:p>
          <a:endParaRPr lang="zh-CN" altLang="en-US"/>
        </a:p>
      </dgm:t>
    </dgm:pt>
    <dgm:pt modelId="{5D5FD2D0-7C96-49C5-B52D-DD837052D1C1}" type="pres">
      <dgm:prSet presAssocID="{7204C5F5-6133-4D69-9DF2-0FAA59B036F8}" presName="childShape" presStyleCnt="0"/>
      <dgm:spPr/>
    </dgm:pt>
    <dgm:pt modelId="{297ADB59-6E5C-4F22-9679-5EC78A8FF89E}" type="pres">
      <dgm:prSet presAssocID="{4C2623F1-C1CD-416E-BB0E-097C2B44F6FF}" presName="Name13" presStyleLbl="parChTrans1D2" presStyleIdx="7" presStyleCnt="8"/>
      <dgm:spPr/>
      <dgm:t>
        <a:bodyPr/>
        <a:lstStyle/>
        <a:p>
          <a:endParaRPr lang="zh-CN" altLang="en-US"/>
        </a:p>
      </dgm:t>
    </dgm:pt>
    <dgm:pt modelId="{0F8BD633-A5C1-4741-A858-9598AB2A1F16}" type="pres">
      <dgm:prSet presAssocID="{BAB65062-915D-46A0-ABE1-67E751D4AAC4}" presName="childText" presStyleLbl="bgAcc1" presStyleIdx="7" presStyleCnt="8" custScaleY="732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2378B5F-5665-4316-9833-05671A2BC8B2}" type="presOf" srcId="{EE1FDE71-07ED-44BF-97E8-7BEEE4A85C2D}" destId="{194192EF-9EF9-447F-8718-93345EF72A77}" srcOrd="0" destOrd="0" presId="urn:microsoft.com/office/officeart/2005/8/layout/hierarchy3"/>
    <dgm:cxn modelId="{25A8547F-01B9-4764-B5D1-BCD81D33132B}" type="presOf" srcId="{D7A1A322-04A1-4CC1-876F-EBC903A078E9}" destId="{21CB2E7A-4FFC-46A5-AC36-FC7232AC31C4}" srcOrd="0" destOrd="0" presId="urn:microsoft.com/office/officeart/2005/8/layout/hierarchy3"/>
    <dgm:cxn modelId="{F3A2781D-C87F-4991-A158-BB0848569E1D}" srcId="{EE1FDE71-07ED-44BF-97E8-7BEEE4A85C2D}" destId="{D7A1A322-04A1-4CC1-876F-EBC903A078E9}" srcOrd="0" destOrd="0" parTransId="{2652C34F-0CFC-4CAC-90BF-C53E58728218}" sibTransId="{43678326-3470-47E9-AA7F-C010C47C237B}"/>
    <dgm:cxn modelId="{99D41EF9-E6E9-4B34-8581-ADC6B750BC1E}" type="presOf" srcId="{4C2623F1-C1CD-416E-BB0E-097C2B44F6FF}" destId="{297ADB59-6E5C-4F22-9679-5EC78A8FF89E}" srcOrd="0" destOrd="0" presId="urn:microsoft.com/office/officeart/2005/8/layout/hierarchy3"/>
    <dgm:cxn modelId="{67DD7A99-0F26-4CA1-B638-B3A51E9C8F9F}" srcId="{937BD4E4-DE61-46D6-9938-1BE14E55206F}" destId="{7204C5F5-6133-4D69-9DF2-0FAA59B036F8}" srcOrd="3" destOrd="0" parTransId="{EF9192FD-097E-4AF0-A3DC-F46CA81D98FC}" sibTransId="{4DDEC029-91D1-4A40-9BC0-B49D766C4E18}"/>
    <dgm:cxn modelId="{BAEE70D2-D008-4DFD-8526-A11FDF68636B}" type="presOf" srcId="{FFED0DC5-1415-45E8-B5A1-EF4083849872}" destId="{DCCE4DE8-B4B9-40C2-BDD5-631760F878C4}" srcOrd="1" destOrd="0" presId="urn:microsoft.com/office/officeart/2005/8/layout/hierarchy3"/>
    <dgm:cxn modelId="{D8F71D59-64AC-4B4E-A75D-DE512F28106A}" type="presOf" srcId="{2652C34F-0CFC-4CAC-90BF-C53E58728218}" destId="{F2316B3D-2090-4A1E-83AA-76D68205749C}" srcOrd="0" destOrd="0" presId="urn:microsoft.com/office/officeart/2005/8/layout/hierarchy3"/>
    <dgm:cxn modelId="{C23F6C20-0906-4B6D-8B33-811F50E1E39E}" type="presOf" srcId="{8D577A03-DD62-4ACC-BF78-3401D91A01B2}" destId="{E211661A-D2DC-46C2-AE07-AE641C596FFB}" srcOrd="0" destOrd="0" presId="urn:microsoft.com/office/officeart/2005/8/layout/hierarchy3"/>
    <dgm:cxn modelId="{A775206D-3085-4395-8B80-312DAA3C1997}" type="presOf" srcId="{5D69E7F0-796D-4247-A7AF-E1AD61A11DEB}" destId="{04BD5D5C-6934-4053-94AE-C570BD0936CF}" srcOrd="0" destOrd="0" presId="urn:microsoft.com/office/officeart/2005/8/layout/hierarchy3"/>
    <dgm:cxn modelId="{18DF8AB8-8D3D-458F-BC4C-A47A79AA5D67}" type="presOf" srcId="{EE1FDE71-07ED-44BF-97E8-7BEEE4A85C2D}" destId="{4BDA7552-3E6C-4DD2-8CC6-5284718116AC}" srcOrd="1" destOrd="0" presId="urn:microsoft.com/office/officeart/2005/8/layout/hierarchy3"/>
    <dgm:cxn modelId="{FDC14658-FCB2-4B45-98CE-61290827E5A4}" type="presOf" srcId="{EEE74B1A-053E-477A-85A1-1AC05980D5C6}" destId="{E1DCDF1D-CB6C-42C5-832B-8D53D58DA3E8}" srcOrd="0" destOrd="0" presId="urn:microsoft.com/office/officeart/2005/8/layout/hierarchy3"/>
    <dgm:cxn modelId="{0CD997A0-1268-4AD2-B81D-3FFB32E6B744}" srcId="{FFED0DC5-1415-45E8-B5A1-EF4083849872}" destId="{55F1F47D-CC1E-4AD4-9FD6-460757EFB44D}" srcOrd="2" destOrd="0" parTransId="{90687D09-F0E7-47FB-BC50-67A78DD5AC90}" sibTransId="{3C9C706A-9588-459A-855C-364083809EBA}"/>
    <dgm:cxn modelId="{B4AEF9CB-5128-4D12-9AE4-C312D4901304}" srcId="{937BD4E4-DE61-46D6-9938-1BE14E55206F}" destId="{FFED0DC5-1415-45E8-B5A1-EF4083849872}" srcOrd="1" destOrd="0" parTransId="{EFD579BA-341F-474C-AB87-7A616B7F0373}" sibTransId="{A99C4C34-FD69-4FA7-ACDA-B221A2B0E793}"/>
    <dgm:cxn modelId="{5281A142-4C62-486D-8A7F-0ECFBFACB5CD}" type="presOf" srcId="{55F1F47D-CC1E-4AD4-9FD6-460757EFB44D}" destId="{CCC495FA-D591-4C39-AC3C-EE92A9D0FE6C}" srcOrd="0" destOrd="0" presId="urn:microsoft.com/office/officeart/2005/8/layout/hierarchy3"/>
    <dgm:cxn modelId="{C63688EA-1E16-4C7F-9E64-B5B55BDE6CEE}" srcId="{937BD4E4-DE61-46D6-9938-1BE14E55206F}" destId="{7B3E4897-0502-4917-A4CA-942298CE8844}" srcOrd="0" destOrd="0" parTransId="{9A54DD9D-3DBD-47B0-8BE8-0C0AA4777E78}" sibTransId="{A66F1F0B-D44B-4207-911F-D9DC37942556}"/>
    <dgm:cxn modelId="{FE90433B-2E62-4C0C-A657-AAC1EA3C572B}" srcId="{7B3E4897-0502-4917-A4CA-942298CE8844}" destId="{393EFF85-D9D7-410F-A3EB-1313FB44AB8F}" srcOrd="1" destOrd="0" parTransId="{A52BFD93-ECB2-4CD5-B2B1-21DBA61FC3DA}" sibTransId="{DDB3CE75-DED5-4B7E-86A0-A2A736F84478}"/>
    <dgm:cxn modelId="{F38A835E-9C5A-4B88-AFC6-B39FCC198E65}" type="presOf" srcId="{FFED0DC5-1415-45E8-B5A1-EF4083849872}" destId="{270CB66F-6D4D-4B73-8D7B-46D8D623512E}" srcOrd="0" destOrd="0" presId="urn:microsoft.com/office/officeart/2005/8/layout/hierarchy3"/>
    <dgm:cxn modelId="{DE50203E-BEE0-4B87-B269-A080E743CD70}" srcId="{7B3E4897-0502-4917-A4CA-942298CE8844}" destId="{8CB5F29F-1E9F-4098-A336-C52126485212}" srcOrd="0" destOrd="0" parTransId="{5D69E7F0-796D-4247-A7AF-E1AD61A11DEB}" sibTransId="{836BECED-0EC6-48AD-8157-BE4025039C76}"/>
    <dgm:cxn modelId="{3EFF4C0C-977A-4BC2-9CE9-57EFD0B7C054}" type="presOf" srcId="{4980278D-69FE-4BD7-9BC0-457863E48F63}" destId="{2FB7AC92-067C-4BE1-95A4-3F3A3CFCB9CB}" srcOrd="0" destOrd="0" presId="urn:microsoft.com/office/officeart/2005/8/layout/hierarchy3"/>
    <dgm:cxn modelId="{ACBCB3D8-0D2E-40B3-A5D2-75B8CACA2BBF}" type="presOf" srcId="{7C57A1E0-5C5C-4567-9825-70CE370A5EA7}" destId="{57CBAA19-0C8E-4DD9-9194-6DEC16DB11F9}" srcOrd="0" destOrd="0" presId="urn:microsoft.com/office/officeart/2005/8/layout/hierarchy3"/>
    <dgm:cxn modelId="{03A8F0F8-C32D-4CC7-91E4-4DA8E68B42CF}" type="presOf" srcId="{C6E67348-9630-4334-84DC-843472360FAF}" destId="{F094CF01-EA59-46F6-9F10-0EBB0B5D3A92}" srcOrd="0" destOrd="0" presId="urn:microsoft.com/office/officeart/2005/8/layout/hierarchy3"/>
    <dgm:cxn modelId="{7B794F79-BFC8-436A-9DCD-04897B65868A}" type="presOf" srcId="{393EFF85-D9D7-410F-A3EB-1313FB44AB8F}" destId="{34453ECD-2224-4A04-AAC5-18F305700D62}" srcOrd="0" destOrd="0" presId="urn:microsoft.com/office/officeart/2005/8/layout/hierarchy3"/>
    <dgm:cxn modelId="{52B52F2A-8624-4361-8C1D-E0DC368DD28A}" type="presOf" srcId="{7B3E4897-0502-4917-A4CA-942298CE8844}" destId="{3E77874B-737F-4D22-A52B-F89F09406D9B}" srcOrd="1" destOrd="0" presId="urn:microsoft.com/office/officeart/2005/8/layout/hierarchy3"/>
    <dgm:cxn modelId="{324A8EF4-73A2-47C0-8DC3-72624F6A8038}" type="presOf" srcId="{A52BFD93-ECB2-4CD5-B2B1-21DBA61FC3DA}" destId="{E2AEBCB6-2FB1-426F-B6DF-4CE526A06044}" srcOrd="0" destOrd="0" presId="urn:microsoft.com/office/officeart/2005/8/layout/hierarchy3"/>
    <dgm:cxn modelId="{5646ADF7-F1BC-44A0-B5A1-D42081EB23DF}" type="presOf" srcId="{90687D09-F0E7-47FB-BC50-67A78DD5AC90}" destId="{8FC75275-6AA4-423E-BC4E-0AE268F68CE2}" srcOrd="0" destOrd="0" presId="urn:microsoft.com/office/officeart/2005/8/layout/hierarchy3"/>
    <dgm:cxn modelId="{4A5D26DC-9E90-4B73-A516-B035750F75C4}" type="presOf" srcId="{BAB65062-915D-46A0-ABE1-67E751D4AAC4}" destId="{0F8BD633-A5C1-4741-A858-9598AB2A1F16}" srcOrd="0" destOrd="0" presId="urn:microsoft.com/office/officeart/2005/8/layout/hierarchy3"/>
    <dgm:cxn modelId="{986451BB-4ACC-4EBD-BE2A-4F7910607BBF}" srcId="{FFED0DC5-1415-45E8-B5A1-EF4083849872}" destId="{C6E67348-9630-4334-84DC-843472360FAF}" srcOrd="0" destOrd="0" parTransId="{7C57A1E0-5C5C-4567-9825-70CE370A5EA7}" sibTransId="{74553425-5852-4FFF-94CA-B588D951A083}"/>
    <dgm:cxn modelId="{A7F0C647-E27B-410C-834B-CE1DF1136CAA}" type="presOf" srcId="{937BD4E4-DE61-46D6-9938-1BE14E55206F}" destId="{96C2E35A-FD43-4C19-B604-AEEA4D382C82}" srcOrd="0" destOrd="0" presId="urn:microsoft.com/office/officeart/2005/8/layout/hierarchy3"/>
    <dgm:cxn modelId="{0D411109-E0D0-47ED-92BF-2535C3BBAF31}" type="presOf" srcId="{7204C5F5-6133-4D69-9DF2-0FAA59B036F8}" destId="{ADC37473-4632-45CA-AF82-7DBD44C587F4}" srcOrd="1" destOrd="0" presId="urn:microsoft.com/office/officeart/2005/8/layout/hierarchy3"/>
    <dgm:cxn modelId="{16DF058E-670C-4CDD-AB68-1E92FFBCAD1C}" type="presOf" srcId="{8CB5F29F-1E9F-4098-A336-C52126485212}" destId="{00944679-43B7-40A5-8D5F-6AF6F338B89A}" srcOrd="0" destOrd="0" presId="urn:microsoft.com/office/officeart/2005/8/layout/hierarchy3"/>
    <dgm:cxn modelId="{4F5668AE-D800-4C53-BB48-A122DE683A44}" srcId="{7204C5F5-6133-4D69-9DF2-0FAA59B036F8}" destId="{BAB65062-915D-46A0-ABE1-67E751D4AAC4}" srcOrd="0" destOrd="0" parTransId="{4C2623F1-C1CD-416E-BB0E-097C2B44F6FF}" sibTransId="{FFB66CD9-0EE9-4A5F-9B7F-585FE2603E19}"/>
    <dgm:cxn modelId="{EADE061D-22C0-4403-9C29-0CF0B6F4C042}" type="presOf" srcId="{39498899-AB61-42E6-A09F-9F04ABABBF44}" destId="{D936563F-0789-403D-AE7C-BAFC25905A96}" srcOrd="0" destOrd="0" presId="urn:microsoft.com/office/officeart/2005/8/layout/hierarchy3"/>
    <dgm:cxn modelId="{37E50E95-58F6-4E02-9850-43F41840D83C}" type="presOf" srcId="{7204C5F5-6133-4D69-9DF2-0FAA59B036F8}" destId="{50CFD0F4-6B54-4AD0-9AB8-2BF788876762}" srcOrd="0" destOrd="0" presId="urn:microsoft.com/office/officeart/2005/8/layout/hierarchy3"/>
    <dgm:cxn modelId="{3E709240-4C17-4777-AC35-8FC9D7E540DF}" srcId="{FFED0DC5-1415-45E8-B5A1-EF4083849872}" destId="{EEE74B1A-053E-477A-85A1-1AC05980D5C6}" srcOrd="1" destOrd="0" parTransId="{39498899-AB61-42E6-A09F-9F04ABABBF44}" sibTransId="{B7C72098-4A22-4704-888C-C19F2F182B6E}"/>
    <dgm:cxn modelId="{60DDBF05-34CD-4887-9CF0-65E57A7FC9D7}" type="presOf" srcId="{7B3E4897-0502-4917-A4CA-942298CE8844}" destId="{57AB2CA8-E522-4EC0-AC82-097F06DB1BF2}" srcOrd="0" destOrd="0" presId="urn:microsoft.com/office/officeart/2005/8/layout/hierarchy3"/>
    <dgm:cxn modelId="{337CA9F9-53B0-4C3B-B375-011ABDA935B4}" srcId="{FFED0DC5-1415-45E8-B5A1-EF4083849872}" destId="{4980278D-69FE-4BD7-9BC0-457863E48F63}" srcOrd="3" destOrd="0" parTransId="{8D577A03-DD62-4ACC-BF78-3401D91A01B2}" sibTransId="{BD80577D-FD83-4EA2-BCAE-51A07B924977}"/>
    <dgm:cxn modelId="{B1448928-A8CE-43BF-8ED3-754C2876627D}" srcId="{937BD4E4-DE61-46D6-9938-1BE14E55206F}" destId="{EE1FDE71-07ED-44BF-97E8-7BEEE4A85C2D}" srcOrd="2" destOrd="0" parTransId="{CCDBB060-6915-4CBC-8E2E-FB4191A56D88}" sibTransId="{A98C758A-39F1-46A0-80FD-2AB107C037AC}"/>
    <dgm:cxn modelId="{2D05A8F0-7029-46E8-9A5A-6E535456F4F9}" type="presParOf" srcId="{96C2E35A-FD43-4C19-B604-AEEA4D382C82}" destId="{A51BEB55-72D7-49ED-8AA8-A342C22F0B2E}" srcOrd="0" destOrd="0" presId="urn:microsoft.com/office/officeart/2005/8/layout/hierarchy3"/>
    <dgm:cxn modelId="{58E2E15F-C020-4275-99A9-BABB510D3DEB}" type="presParOf" srcId="{A51BEB55-72D7-49ED-8AA8-A342C22F0B2E}" destId="{468E99B5-0B4E-4AE1-89E7-85F092CDDAAB}" srcOrd="0" destOrd="0" presId="urn:microsoft.com/office/officeart/2005/8/layout/hierarchy3"/>
    <dgm:cxn modelId="{5E2306F4-3EBD-46C0-8184-6733B84232FF}" type="presParOf" srcId="{468E99B5-0B4E-4AE1-89E7-85F092CDDAAB}" destId="{57AB2CA8-E522-4EC0-AC82-097F06DB1BF2}" srcOrd="0" destOrd="0" presId="urn:microsoft.com/office/officeart/2005/8/layout/hierarchy3"/>
    <dgm:cxn modelId="{11FE3642-94AA-4AE9-9E9E-4F5DC75C2512}" type="presParOf" srcId="{468E99B5-0B4E-4AE1-89E7-85F092CDDAAB}" destId="{3E77874B-737F-4D22-A52B-F89F09406D9B}" srcOrd="1" destOrd="0" presId="urn:microsoft.com/office/officeart/2005/8/layout/hierarchy3"/>
    <dgm:cxn modelId="{0ECD5A6A-16A7-4D7F-A724-655F56C8C9B5}" type="presParOf" srcId="{A51BEB55-72D7-49ED-8AA8-A342C22F0B2E}" destId="{8F950AE3-4AD3-45FD-8398-527CCB7A6C81}" srcOrd="1" destOrd="0" presId="urn:microsoft.com/office/officeart/2005/8/layout/hierarchy3"/>
    <dgm:cxn modelId="{C85E885D-AC16-4281-A6A2-D6CDDEDD1A79}" type="presParOf" srcId="{8F950AE3-4AD3-45FD-8398-527CCB7A6C81}" destId="{04BD5D5C-6934-4053-94AE-C570BD0936CF}" srcOrd="0" destOrd="0" presId="urn:microsoft.com/office/officeart/2005/8/layout/hierarchy3"/>
    <dgm:cxn modelId="{E1C38A62-74F0-4898-A609-3C3D9E0297D2}" type="presParOf" srcId="{8F950AE3-4AD3-45FD-8398-527CCB7A6C81}" destId="{00944679-43B7-40A5-8D5F-6AF6F338B89A}" srcOrd="1" destOrd="0" presId="urn:microsoft.com/office/officeart/2005/8/layout/hierarchy3"/>
    <dgm:cxn modelId="{F2C27D8A-B64D-4C94-9758-61C869410F56}" type="presParOf" srcId="{8F950AE3-4AD3-45FD-8398-527CCB7A6C81}" destId="{E2AEBCB6-2FB1-426F-B6DF-4CE526A06044}" srcOrd="2" destOrd="0" presId="urn:microsoft.com/office/officeart/2005/8/layout/hierarchy3"/>
    <dgm:cxn modelId="{62564468-82B6-43D1-8461-A77637FAD4E8}" type="presParOf" srcId="{8F950AE3-4AD3-45FD-8398-527CCB7A6C81}" destId="{34453ECD-2224-4A04-AAC5-18F305700D62}" srcOrd="3" destOrd="0" presId="urn:microsoft.com/office/officeart/2005/8/layout/hierarchy3"/>
    <dgm:cxn modelId="{E941FD05-F05D-43FA-9CEA-2DE14B64D996}" type="presParOf" srcId="{96C2E35A-FD43-4C19-B604-AEEA4D382C82}" destId="{197F005A-3773-422D-A28F-405CFF00AC67}" srcOrd="1" destOrd="0" presId="urn:microsoft.com/office/officeart/2005/8/layout/hierarchy3"/>
    <dgm:cxn modelId="{77A15E60-BD40-43AD-A8A7-153AB455A149}" type="presParOf" srcId="{197F005A-3773-422D-A28F-405CFF00AC67}" destId="{942A102C-5ED3-4151-A983-986CA79AC56B}" srcOrd="0" destOrd="0" presId="urn:microsoft.com/office/officeart/2005/8/layout/hierarchy3"/>
    <dgm:cxn modelId="{2936E81E-3314-4101-B229-7A69291FE218}" type="presParOf" srcId="{942A102C-5ED3-4151-A983-986CA79AC56B}" destId="{270CB66F-6D4D-4B73-8D7B-46D8D623512E}" srcOrd="0" destOrd="0" presId="urn:microsoft.com/office/officeart/2005/8/layout/hierarchy3"/>
    <dgm:cxn modelId="{AD36DA09-AE09-4EF9-877C-9D11FCB928C7}" type="presParOf" srcId="{942A102C-5ED3-4151-A983-986CA79AC56B}" destId="{DCCE4DE8-B4B9-40C2-BDD5-631760F878C4}" srcOrd="1" destOrd="0" presId="urn:microsoft.com/office/officeart/2005/8/layout/hierarchy3"/>
    <dgm:cxn modelId="{6A64C77F-1757-4F85-94BE-18D728C8EAEF}" type="presParOf" srcId="{197F005A-3773-422D-A28F-405CFF00AC67}" destId="{EA004CAC-8ABE-400E-BF01-A70FBB49B5E1}" srcOrd="1" destOrd="0" presId="urn:microsoft.com/office/officeart/2005/8/layout/hierarchy3"/>
    <dgm:cxn modelId="{9A7E78B5-55BB-4CAF-9DD0-4A7E9E53C780}" type="presParOf" srcId="{EA004CAC-8ABE-400E-BF01-A70FBB49B5E1}" destId="{57CBAA19-0C8E-4DD9-9194-6DEC16DB11F9}" srcOrd="0" destOrd="0" presId="urn:microsoft.com/office/officeart/2005/8/layout/hierarchy3"/>
    <dgm:cxn modelId="{63CA6C25-26FE-4CE1-92DF-4F02E0229436}" type="presParOf" srcId="{EA004CAC-8ABE-400E-BF01-A70FBB49B5E1}" destId="{F094CF01-EA59-46F6-9F10-0EBB0B5D3A92}" srcOrd="1" destOrd="0" presId="urn:microsoft.com/office/officeart/2005/8/layout/hierarchy3"/>
    <dgm:cxn modelId="{AA9BF837-0D1A-4DEF-BDE6-412005EE89F1}" type="presParOf" srcId="{EA004CAC-8ABE-400E-BF01-A70FBB49B5E1}" destId="{D936563F-0789-403D-AE7C-BAFC25905A96}" srcOrd="2" destOrd="0" presId="urn:microsoft.com/office/officeart/2005/8/layout/hierarchy3"/>
    <dgm:cxn modelId="{7D799104-56DB-4CFC-A714-44295276E530}" type="presParOf" srcId="{EA004CAC-8ABE-400E-BF01-A70FBB49B5E1}" destId="{E1DCDF1D-CB6C-42C5-832B-8D53D58DA3E8}" srcOrd="3" destOrd="0" presId="urn:microsoft.com/office/officeart/2005/8/layout/hierarchy3"/>
    <dgm:cxn modelId="{402255D7-CB42-4AE1-9C3F-251E371D6CDF}" type="presParOf" srcId="{EA004CAC-8ABE-400E-BF01-A70FBB49B5E1}" destId="{8FC75275-6AA4-423E-BC4E-0AE268F68CE2}" srcOrd="4" destOrd="0" presId="urn:microsoft.com/office/officeart/2005/8/layout/hierarchy3"/>
    <dgm:cxn modelId="{3E882286-C938-4713-9E0D-63927E51F5E7}" type="presParOf" srcId="{EA004CAC-8ABE-400E-BF01-A70FBB49B5E1}" destId="{CCC495FA-D591-4C39-AC3C-EE92A9D0FE6C}" srcOrd="5" destOrd="0" presId="urn:microsoft.com/office/officeart/2005/8/layout/hierarchy3"/>
    <dgm:cxn modelId="{177C4C73-B79C-417D-9D01-9B43E584B01B}" type="presParOf" srcId="{EA004CAC-8ABE-400E-BF01-A70FBB49B5E1}" destId="{E211661A-D2DC-46C2-AE07-AE641C596FFB}" srcOrd="6" destOrd="0" presId="urn:microsoft.com/office/officeart/2005/8/layout/hierarchy3"/>
    <dgm:cxn modelId="{039157C7-E26D-4CE9-99A6-9367C1EAE51E}" type="presParOf" srcId="{EA004CAC-8ABE-400E-BF01-A70FBB49B5E1}" destId="{2FB7AC92-067C-4BE1-95A4-3F3A3CFCB9CB}" srcOrd="7" destOrd="0" presId="urn:microsoft.com/office/officeart/2005/8/layout/hierarchy3"/>
    <dgm:cxn modelId="{2781D47C-E48C-4E6B-BF4A-30B307E02A61}" type="presParOf" srcId="{96C2E35A-FD43-4C19-B604-AEEA4D382C82}" destId="{00A54667-8137-49D0-BED3-87158DE33188}" srcOrd="2" destOrd="0" presId="urn:microsoft.com/office/officeart/2005/8/layout/hierarchy3"/>
    <dgm:cxn modelId="{F123D54F-4E16-45D9-BD67-BA093BA56044}" type="presParOf" srcId="{00A54667-8137-49D0-BED3-87158DE33188}" destId="{FE160655-7F1E-42AC-9B17-16C6815B3C2E}" srcOrd="0" destOrd="0" presId="urn:microsoft.com/office/officeart/2005/8/layout/hierarchy3"/>
    <dgm:cxn modelId="{8FC6E725-CA14-477F-A716-A35E94826674}" type="presParOf" srcId="{FE160655-7F1E-42AC-9B17-16C6815B3C2E}" destId="{194192EF-9EF9-447F-8718-93345EF72A77}" srcOrd="0" destOrd="0" presId="urn:microsoft.com/office/officeart/2005/8/layout/hierarchy3"/>
    <dgm:cxn modelId="{E4695008-16A1-4F99-AE26-00C513997C93}" type="presParOf" srcId="{FE160655-7F1E-42AC-9B17-16C6815B3C2E}" destId="{4BDA7552-3E6C-4DD2-8CC6-5284718116AC}" srcOrd="1" destOrd="0" presId="urn:microsoft.com/office/officeart/2005/8/layout/hierarchy3"/>
    <dgm:cxn modelId="{A141EDEB-AAF0-4EA2-8F52-86843DF95E27}" type="presParOf" srcId="{00A54667-8137-49D0-BED3-87158DE33188}" destId="{0308B485-20A3-4593-B5E9-C248A2DD14AA}" srcOrd="1" destOrd="0" presId="urn:microsoft.com/office/officeart/2005/8/layout/hierarchy3"/>
    <dgm:cxn modelId="{BA0FE039-2AE3-4149-A34C-7F7B1D2F2C3B}" type="presParOf" srcId="{0308B485-20A3-4593-B5E9-C248A2DD14AA}" destId="{F2316B3D-2090-4A1E-83AA-76D68205749C}" srcOrd="0" destOrd="0" presId="urn:microsoft.com/office/officeart/2005/8/layout/hierarchy3"/>
    <dgm:cxn modelId="{20FB6A41-633B-4625-AF88-FAD04FF8B12E}" type="presParOf" srcId="{0308B485-20A3-4593-B5E9-C248A2DD14AA}" destId="{21CB2E7A-4FFC-46A5-AC36-FC7232AC31C4}" srcOrd="1" destOrd="0" presId="urn:microsoft.com/office/officeart/2005/8/layout/hierarchy3"/>
    <dgm:cxn modelId="{13047B56-4DBD-45F5-81CF-8069A7559E52}" type="presParOf" srcId="{96C2E35A-FD43-4C19-B604-AEEA4D382C82}" destId="{3C968B7E-0F27-4028-BF08-FF45BE8E20DD}" srcOrd="3" destOrd="0" presId="urn:microsoft.com/office/officeart/2005/8/layout/hierarchy3"/>
    <dgm:cxn modelId="{656CB40A-6A4A-45E3-89D8-9A8028E785D4}" type="presParOf" srcId="{3C968B7E-0F27-4028-BF08-FF45BE8E20DD}" destId="{6E1EA518-FDEC-4B7C-B97D-B4272858A868}" srcOrd="0" destOrd="0" presId="urn:microsoft.com/office/officeart/2005/8/layout/hierarchy3"/>
    <dgm:cxn modelId="{BE6204C1-85B5-4E37-8F18-BCD63338BDE3}" type="presParOf" srcId="{6E1EA518-FDEC-4B7C-B97D-B4272858A868}" destId="{50CFD0F4-6B54-4AD0-9AB8-2BF788876762}" srcOrd="0" destOrd="0" presId="urn:microsoft.com/office/officeart/2005/8/layout/hierarchy3"/>
    <dgm:cxn modelId="{F3A75CE7-1F6F-4201-AC73-EC9C92F57EB9}" type="presParOf" srcId="{6E1EA518-FDEC-4B7C-B97D-B4272858A868}" destId="{ADC37473-4632-45CA-AF82-7DBD44C587F4}" srcOrd="1" destOrd="0" presId="urn:microsoft.com/office/officeart/2005/8/layout/hierarchy3"/>
    <dgm:cxn modelId="{CAF6295D-98D0-4EAC-9F5E-7D53EBE11201}" type="presParOf" srcId="{3C968B7E-0F27-4028-BF08-FF45BE8E20DD}" destId="{5D5FD2D0-7C96-49C5-B52D-DD837052D1C1}" srcOrd="1" destOrd="0" presId="urn:microsoft.com/office/officeart/2005/8/layout/hierarchy3"/>
    <dgm:cxn modelId="{A274802E-79AB-4659-A188-568B2C0F5E54}" type="presParOf" srcId="{5D5FD2D0-7C96-49C5-B52D-DD837052D1C1}" destId="{297ADB59-6E5C-4F22-9679-5EC78A8FF89E}" srcOrd="0" destOrd="0" presId="urn:microsoft.com/office/officeart/2005/8/layout/hierarchy3"/>
    <dgm:cxn modelId="{23594C03-C4FC-43EE-A839-9D9722B42B8E}" type="presParOf" srcId="{5D5FD2D0-7C96-49C5-B52D-DD837052D1C1}" destId="{0F8BD633-A5C1-4741-A858-9598AB2A1F1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B2CA8-E522-4EC0-AC82-097F06DB1BF2}">
      <dsp:nvSpPr>
        <dsp:cNvPr id="0" name=""/>
        <dsp:cNvSpPr/>
      </dsp:nvSpPr>
      <dsp:spPr>
        <a:xfrm>
          <a:off x="1506" y="272319"/>
          <a:ext cx="1731912" cy="865956"/>
        </a:xfrm>
        <a:prstGeom prst="roundRect">
          <a:avLst>
            <a:gd name="adj" fmla="val 10000"/>
          </a:avLst>
        </a:prstGeom>
        <a:solidFill>
          <a:srgbClr val="5575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CPD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869" y="297682"/>
        <a:ext cx="1681186" cy="815230"/>
      </dsp:txXfrm>
    </dsp:sp>
    <dsp:sp modelId="{04BD5D5C-6934-4053-94AE-C570BD0936CF}">
      <dsp:nvSpPr>
        <dsp:cNvPr id="0" name=""/>
        <dsp:cNvSpPr/>
      </dsp:nvSpPr>
      <dsp:spPr>
        <a:xfrm>
          <a:off x="174698" y="1138276"/>
          <a:ext cx="173191" cy="554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532"/>
              </a:lnTo>
              <a:lnTo>
                <a:pt x="173191" y="554532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44679-43B7-40A5-8D5F-6AF6F338B89A}">
      <dsp:nvSpPr>
        <dsp:cNvPr id="0" name=""/>
        <dsp:cNvSpPr/>
      </dsp:nvSpPr>
      <dsp:spPr>
        <a:xfrm>
          <a:off x="347889" y="1354765"/>
          <a:ext cx="1385530" cy="6760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京选品牌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7691" y="1374567"/>
        <a:ext cx="1345926" cy="636482"/>
      </dsp:txXfrm>
    </dsp:sp>
    <dsp:sp modelId="{E2AEBCB6-2FB1-426F-B6DF-4CE526A06044}">
      <dsp:nvSpPr>
        <dsp:cNvPr id="0" name=""/>
        <dsp:cNvSpPr/>
      </dsp:nvSpPr>
      <dsp:spPr>
        <a:xfrm>
          <a:off x="174698" y="1138276"/>
          <a:ext cx="173191" cy="1418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627"/>
              </a:lnTo>
              <a:lnTo>
                <a:pt x="173191" y="1418627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53ECD-2224-4A04-AAC5-18F305700D62}">
      <dsp:nvSpPr>
        <dsp:cNvPr id="0" name=""/>
        <dsp:cNvSpPr/>
      </dsp:nvSpPr>
      <dsp:spPr>
        <a:xfrm>
          <a:off x="347889" y="2247341"/>
          <a:ext cx="1385530" cy="6191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品牌展位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6023" y="2265475"/>
        <a:ext cx="1349262" cy="582856"/>
      </dsp:txXfrm>
    </dsp:sp>
    <dsp:sp modelId="{270CB66F-6D4D-4B73-8D7B-46D8D623512E}">
      <dsp:nvSpPr>
        <dsp:cNvPr id="0" name=""/>
        <dsp:cNvSpPr/>
      </dsp:nvSpPr>
      <dsp:spPr>
        <a:xfrm>
          <a:off x="2166397" y="272319"/>
          <a:ext cx="1731912" cy="865956"/>
        </a:xfrm>
        <a:prstGeom prst="roundRect">
          <a:avLst>
            <a:gd name="adj" fmla="val 10000"/>
          </a:avLst>
        </a:prstGeom>
        <a:solidFill>
          <a:srgbClr val="9B3F5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RTB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1760" y="297682"/>
        <a:ext cx="1681186" cy="815230"/>
      </dsp:txXfrm>
    </dsp:sp>
    <dsp:sp modelId="{57CBAA19-0C8E-4DD9-9194-6DEC16DB11F9}">
      <dsp:nvSpPr>
        <dsp:cNvPr id="0" name=""/>
        <dsp:cNvSpPr/>
      </dsp:nvSpPr>
      <dsp:spPr>
        <a:xfrm>
          <a:off x="2339589" y="1138276"/>
          <a:ext cx="173191" cy="475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210"/>
              </a:lnTo>
              <a:lnTo>
                <a:pt x="173191" y="475210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4CF01-EA59-46F6-9F10-0EBB0B5D3A92}">
      <dsp:nvSpPr>
        <dsp:cNvPr id="0" name=""/>
        <dsp:cNvSpPr/>
      </dsp:nvSpPr>
      <dsp:spPr>
        <a:xfrm>
          <a:off x="2512780" y="1354765"/>
          <a:ext cx="1385530" cy="517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品牌聚效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7935" y="1369920"/>
        <a:ext cx="1355220" cy="487133"/>
      </dsp:txXfrm>
    </dsp:sp>
    <dsp:sp modelId="{D936563F-0789-403D-AE7C-BAFC25905A96}">
      <dsp:nvSpPr>
        <dsp:cNvPr id="0" name=""/>
        <dsp:cNvSpPr/>
      </dsp:nvSpPr>
      <dsp:spPr>
        <a:xfrm>
          <a:off x="2339589" y="1138276"/>
          <a:ext cx="173191" cy="124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3885"/>
              </a:lnTo>
              <a:lnTo>
                <a:pt x="173191" y="124388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CDF1D-CB6C-42C5-832B-8D53D58DA3E8}">
      <dsp:nvSpPr>
        <dsp:cNvPr id="0" name=""/>
        <dsp:cNvSpPr/>
      </dsp:nvSpPr>
      <dsp:spPr>
        <a:xfrm>
          <a:off x="2512780" y="2088698"/>
          <a:ext cx="1385530" cy="5869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定价</a:t>
          </a: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CPM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9971" y="2105889"/>
        <a:ext cx="1351148" cy="552545"/>
      </dsp:txXfrm>
    </dsp:sp>
    <dsp:sp modelId="{8FC75275-6AA4-423E-BC4E-0AE268F68CE2}">
      <dsp:nvSpPr>
        <dsp:cNvPr id="0" name=""/>
        <dsp:cNvSpPr/>
      </dsp:nvSpPr>
      <dsp:spPr>
        <a:xfrm>
          <a:off x="2339589" y="1138276"/>
          <a:ext cx="173191" cy="2042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2795"/>
              </a:lnTo>
              <a:lnTo>
                <a:pt x="173191" y="2042795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495FA-D591-4C39-AC3C-EE92A9D0FE6C}">
      <dsp:nvSpPr>
        <dsp:cNvPr id="0" name=""/>
        <dsp:cNvSpPr/>
      </dsp:nvSpPr>
      <dsp:spPr>
        <a:xfrm>
          <a:off x="2512780" y="2892115"/>
          <a:ext cx="1385530" cy="577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京东快车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9706" y="2909041"/>
        <a:ext cx="1351678" cy="544061"/>
      </dsp:txXfrm>
    </dsp:sp>
    <dsp:sp modelId="{E211661A-D2DC-46C2-AE07-AE641C596FFB}">
      <dsp:nvSpPr>
        <dsp:cNvPr id="0" name=""/>
        <dsp:cNvSpPr/>
      </dsp:nvSpPr>
      <dsp:spPr>
        <a:xfrm>
          <a:off x="2339589" y="1138276"/>
          <a:ext cx="173191" cy="2830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0976"/>
              </a:lnTo>
              <a:lnTo>
                <a:pt x="173191" y="283097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B7AC92-067C-4BE1-95A4-3F3A3CFCB9CB}">
      <dsp:nvSpPr>
        <dsp:cNvPr id="0" name=""/>
        <dsp:cNvSpPr/>
      </dsp:nvSpPr>
      <dsp:spPr>
        <a:xfrm>
          <a:off x="2512780" y="3686517"/>
          <a:ext cx="1385530" cy="565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信息流直投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9342" y="3703079"/>
        <a:ext cx="1352406" cy="532345"/>
      </dsp:txXfrm>
    </dsp:sp>
    <dsp:sp modelId="{194192EF-9EF9-447F-8718-93345EF72A77}">
      <dsp:nvSpPr>
        <dsp:cNvPr id="0" name=""/>
        <dsp:cNvSpPr/>
      </dsp:nvSpPr>
      <dsp:spPr>
        <a:xfrm>
          <a:off x="4331289" y="272319"/>
          <a:ext cx="1731912" cy="865956"/>
        </a:xfrm>
        <a:prstGeom prst="roundRect">
          <a:avLst>
            <a:gd name="adj" fmla="val 10000"/>
          </a:avLst>
        </a:prstGeom>
        <a:solidFill>
          <a:srgbClr val="5575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GDT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56652" y="297682"/>
        <a:ext cx="1681186" cy="815230"/>
      </dsp:txXfrm>
    </dsp:sp>
    <dsp:sp modelId="{F2316B3D-2090-4A1E-83AA-76D68205749C}">
      <dsp:nvSpPr>
        <dsp:cNvPr id="0" name=""/>
        <dsp:cNvSpPr/>
      </dsp:nvSpPr>
      <dsp:spPr>
        <a:xfrm>
          <a:off x="4504480" y="1138276"/>
          <a:ext cx="173191" cy="533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463"/>
              </a:lnTo>
              <a:lnTo>
                <a:pt x="173191" y="53346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CB2E7A-4FFC-46A5-AC36-FC7232AC31C4}">
      <dsp:nvSpPr>
        <dsp:cNvPr id="0" name=""/>
        <dsp:cNvSpPr/>
      </dsp:nvSpPr>
      <dsp:spPr>
        <a:xfrm>
          <a:off x="4677671" y="1354765"/>
          <a:ext cx="1385530" cy="6339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京东直投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6239" y="1373333"/>
        <a:ext cx="1348394" cy="596813"/>
      </dsp:txXfrm>
    </dsp:sp>
    <dsp:sp modelId="{50CFD0F4-6B54-4AD0-9AB8-2BF788876762}">
      <dsp:nvSpPr>
        <dsp:cNvPr id="0" name=""/>
        <dsp:cNvSpPr/>
      </dsp:nvSpPr>
      <dsp:spPr>
        <a:xfrm>
          <a:off x="6496180" y="272319"/>
          <a:ext cx="1731912" cy="865956"/>
        </a:xfrm>
        <a:prstGeom prst="roundRect">
          <a:avLst>
            <a:gd name="adj" fmla="val 10000"/>
          </a:avLst>
        </a:prstGeom>
        <a:solidFill>
          <a:srgbClr val="5575A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CPS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21543" y="297682"/>
        <a:ext cx="1681186" cy="815230"/>
      </dsp:txXfrm>
    </dsp:sp>
    <dsp:sp modelId="{297ADB59-6E5C-4F22-9679-5EC78A8FF89E}">
      <dsp:nvSpPr>
        <dsp:cNvPr id="0" name=""/>
        <dsp:cNvSpPr/>
      </dsp:nvSpPr>
      <dsp:spPr>
        <a:xfrm>
          <a:off x="6669371" y="1138276"/>
          <a:ext cx="173191" cy="5334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463"/>
              </a:lnTo>
              <a:lnTo>
                <a:pt x="173191" y="533463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BD633-A5C1-4741-A858-9598AB2A1F16}">
      <dsp:nvSpPr>
        <dsp:cNvPr id="0" name=""/>
        <dsp:cNvSpPr/>
      </dsp:nvSpPr>
      <dsp:spPr>
        <a:xfrm>
          <a:off x="6842562" y="1354765"/>
          <a:ext cx="1385530" cy="6339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京挑客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61130" y="1373333"/>
        <a:ext cx="1348394" cy="596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A51E5-66A7-4785-9242-3DAF257F49B4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B8D58-B476-40BF-9D18-FF9B7A62CD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2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9BEFF-31C4-4A3A-9490-FF82143DF59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9BEFF-31C4-4A3A-9490-FF82143DF595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D9BEFF-31C4-4A3A-9490-FF82143DF595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8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8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233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9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23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10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4548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11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4548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01700"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2B70615-D1FE-4107-9856-77C3545F9DA7}" type="slidenum">
              <a:rPr lang="de-DE" altLang="de-DE" sz="1200" b="0">
                <a:solidFill>
                  <a:prstClr val="black"/>
                </a:solidFill>
              </a:rPr>
              <a:pPr/>
              <a:t>12</a:t>
            </a:fld>
            <a:endParaRPr lang="de-DE" altLang="de-DE" sz="1200" b="0">
              <a:solidFill>
                <a:prstClr val="black"/>
              </a:solidFill>
            </a:endParaRPr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44548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332"/>
          <p:cNvSpPr>
            <a:spLocks noChangeShapeType="1"/>
          </p:cNvSpPr>
          <p:nvPr userDrawn="1"/>
        </p:nvSpPr>
        <p:spPr bwMode="auto">
          <a:xfrm>
            <a:off x="8556381" y="6734176"/>
            <a:ext cx="0" cy="123825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  <p:sp>
        <p:nvSpPr>
          <p:cNvPr id="4" name="Line 28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  <p:pic>
        <p:nvPicPr>
          <p:cNvPr id="5" name="Picture 351" descr="RBS_Kb-W-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927" y="261939"/>
            <a:ext cx="104335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7" name="Rectangle 55"/>
          <p:cNvSpPr>
            <a:spLocks noGrp="1" noChangeArrowheads="1"/>
          </p:cNvSpPr>
          <p:nvPr>
            <p:ph type="ctrTitle"/>
          </p:nvPr>
        </p:nvSpPr>
        <p:spPr>
          <a:xfrm>
            <a:off x="691662" y="1931988"/>
            <a:ext cx="7143750" cy="596900"/>
          </a:xfrm>
        </p:spPr>
        <p:txBody>
          <a:bodyPr>
            <a:spAutoFit/>
          </a:bodyPr>
          <a:lstStyle>
            <a:lvl1pPr>
              <a:tabLst>
                <a:tab pos="571500" algn="l"/>
              </a:tabLst>
              <a:defRPr/>
            </a:lvl1pPr>
          </a:lstStyle>
          <a:p>
            <a:pPr lvl="0"/>
            <a:r>
              <a:rPr lang="de-DE" altLang="de-DE" noProof="0" smtClean="0"/>
              <a:t>A.	Klicken Sie, um das Format des Titel-Masters zu 	bearbeiten.</a:t>
            </a:r>
          </a:p>
        </p:txBody>
      </p:sp>
      <p:sp>
        <p:nvSpPr>
          <p:cNvPr id="6" name="Rectangle 34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64820" y="6705600"/>
            <a:ext cx="142142" cy="1384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F9B5F-3A51-4864-961D-CEB5854D9A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334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8" name="Rectangle 335"/>
          <p:cNvSpPr>
            <a:spLocks noGrp="1" noChangeArrowheads="1"/>
          </p:cNvSpPr>
          <p:nvPr>
            <p:ph type="dt" sz="half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0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474" y="1930400"/>
            <a:ext cx="7886700" cy="1251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C8CAE-0793-4E23-BF7B-C18B3E68E7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91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4099123"/>
            <a:ext cx="7772400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67F48-743A-4404-AB84-CC2855C271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70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8474" y="1930400"/>
            <a:ext cx="3873011" cy="20210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162" y="1930400"/>
            <a:ext cx="3873012" cy="20210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3ABAB-F67F-40F3-BCF1-479D1C70A0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7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2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5543"/>
            <a:ext cx="4040066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1405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70" y="1805543"/>
            <a:ext cx="4041531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14055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C0509-2C27-4039-9C4E-D84121F4C0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9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3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370E-5E42-48DE-A1F5-712F897884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6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DFA33-BDA9-48CE-8292-642F44263A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4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13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1805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ADB5-0D03-4772-B112-7AEE3F908BC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7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1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22F61-D7CA-4526-AD9F-F4F971EE0F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7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2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03181" y="1930400"/>
            <a:ext cx="1661993" cy="287771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07E68-B2EE-487A-A3CA-94DA1116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8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489" y="1008064"/>
            <a:ext cx="1975338" cy="376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12187" y="1008064"/>
            <a:ext cx="1251625" cy="376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7FFC9-8171-4A3D-9305-D753F793F5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3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78473" y="1008064"/>
            <a:ext cx="7901354" cy="1251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6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7FFFE-9C73-4776-AD52-BD5655DA6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10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8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76" descr="RBS_Kb-W-rg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927" y="261939"/>
            <a:ext cx="104335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8" name="Rectangle 36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4820" y="6678614"/>
            <a:ext cx="47918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1" sz="9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3533233-3288-41E2-8754-3C94F14493FD}" type="slidenum">
              <a:rPr lang="en-GB" b="1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b="1">
              <a:solidFill>
                <a:srgbClr val="000000"/>
              </a:solidFill>
            </a:endParaRPr>
          </a:p>
        </p:txBody>
      </p:sp>
      <p:sp>
        <p:nvSpPr>
          <p:cNvPr id="2152" name="Rectangle 10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50474" y="6705600"/>
            <a:ext cx="3198934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100"/>
              </a:lnSpc>
              <a:spcBef>
                <a:spcPts val="10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r>
              <a:rPr lang="de-DE" altLang="de-DE">
                <a:solidFill>
                  <a:srgbClr val="000000"/>
                </a:solidFill>
              </a:rPr>
              <a:t>Module und Variations_E</a:t>
            </a:r>
          </a:p>
        </p:txBody>
      </p:sp>
      <p:sp>
        <p:nvSpPr>
          <p:cNvPr id="2188" name="Rectangle 1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01862" y="6564314"/>
            <a:ext cx="2347546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srgbClr val="000000"/>
                </a:solidFill>
              </a:rPr>
              <a:t>Roland Berger Strategy Consultants</a:t>
            </a:r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1030" name="Rectangle 101"/>
          <p:cNvSpPr>
            <a:spLocks noGrp="1" noChangeArrowheads="1"/>
          </p:cNvSpPr>
          <p:nvPr>
            <p:ph type="title"/>
          </p:nvPr>
        </p:nvSpPr>
        <p:spPr bwMode="auto">
          <a:xfrm>
            <a:off x="678473" y="1008063"/>
            <a:ext cx="7901354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Klicken Sie, um das Format des Titel-Masters zu bearbeiten.</a:t>
            </a:r>
          </a:p>
        </p:txBody>
      </p:sp>
      <p:sp>
        <p:nvSpPr>
          <p:cNvPr id="1031" name="Rectangle 10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8474" y="1930400"/>
            <a:ext cx="7886700" cy="28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mtClean="0"/>
              <a:t>Klicken Sie, um die Textformatierung des Masters zu bearbeiten.</a:t>
            </a:r>
          </a:p>
          <a:p>
            <a:pPr lvl="1"/>
            <a:r>
              <a:rPr lang="de-DE" altLang="de-DE" smtClean="0"/>
              <a:t>Ebene 1</a:t>
            </a:r>
          </a:p>
          <a:p>
            <a:pPr lvl="2"/>
            <a:r>
              <a:rPr lang="de-DE" altLang="de-DE" smtClean="0"/>
              <a:t>Ebene 2</a:t>
            </a:r>
          </a:p>
          <a:p>
            <a:pPr lvl="3"/>
            <a:r>
              <a:rPr lang="de-DE" altLang="de-DE" smtClean="0"/>
              <a:t>Ebene 3</a:t>
            </a:r>
          </a:p>
          <a:p>
            <a:pPr lvl="3"/>
            <a:r>
              <a:rPr lang="de-DE" altLang="de-DE" smtClean="0"/>
              <a:t>Ebene 3</a:t>
            </a:r>
          </a:p>
          <a:p>
            <a:pPr lvl="3"/>
            <a:r>
              <a:rPr lang="de-DE" altLang="de-DE" smtClean="0"/>
              <a:t>Ebene 3</a:t>
            </a:r>
          </a:p>
          <a:p>
            <a:pPr lvl="1"/>
            <a:r>
              <a:rPr lang="de-DE" altLang="de-DE" smtClean="0"/>
              <a:t>Ebene 1</a:t>
            </a:r>
          </a:p>
          <a:p>
            <a:pPr lvl="2"/>
            <a:r>
              <a:rPr lang="de-DE" altLang="de-DE" smtClean="0"/>
              <a:t>Ebene 2</a:t>
            </a:r>
          </a:p>
          <a:p>
            <a:pPr lvl="2"/>
            <a:r>
              <a:rPr lang="de-DE" altLang="de-DE" smtClean="0"/>
              <a:t>Ebene 2</a:t>
            </a:r>
          </a:p>
          <a:p>
            <a:pPr lvl="1"/>
            <a:r>
              <a:rPr lang="de-DE" altLang="de-DE" smtClean="0"/>
              <a:t>Ebene 1</a:t>
            </a:r>
          </a:p>
          <a:p>
            <a:pPr lvl="3"/>
            <a:endParaRPr lang="de-DE" altLang="de-DE" smtClean="0"/>
          </a:p>
        </p:txBody>
      </p:sp>
      <p:sp>
        <p:nvSpPr>
          <p:cNvPr id="1032" name="Line 279"/>
          <p:cNvSpPr>
            <a:spLocks noChangeShapeType="1"/>
          </p:cNvSpPr>
          <p:nvPr/>
        </p:nvSpPr>
        <p:spPr bwMode="auto">
          <a:xfrm>
            <a:off x="8578362" y="-6350"/>
            <a:ext cx="0" cy="70739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73A1AD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  <p:sp>
        <p:nvSpPr>
          <p:cNvPr id="1033" name="Line 137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  <p:sp>
        <p:nvSpPr>
          <p:cNvPr id="1034" name="Line 350"/>
          <p:cNvSpPr>
            <a:spLocks noChangeShapeType="1"/>
          </p:cNvSpPr>
          <p:nvPr userDrawn="1"/>
        </p:nvSpPr>
        <p:spPr bwMode="auto">
          <a:xfrm>
            <a:off x="8556381" y="6734176"/>
            <a:ext cx="0" cy="123825"/>
          </a:xfrm>
          <a:prstGeom prst="line">
            <a:avLst/>
          </a:prstGeom>
          <a:noFill/>
          <a:ln w="9525">
            <a:solidFill>
              <a:srgbClr val="172F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300" b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9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defTabSz="330200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000000"/>
          </a:solidFill>
          <a:latin typeface="+mn-lt"/>
          <a:ea typeface="+mn-ea"/>
          <a:cs typeface="+mn-cs"/>
        </a:defRPr>
      </a:lvl1pPr>
      <a:lvl2pPr marL="392113" indent="-390525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>
          <a:solidFill>
            <a:srgbClr val="000000"/>
          </a:solidFill>
          <a:latin typeface="+mn-lt"/>
          <a:ea typeface="+mn-ea"/>
        </a:defRPr>
      </a:lvl2pPr>
      <a:lvl3pPr marL="835025" indent="-441325" algn="l" defTabSz="330200" rtl="0" eaLnBrk="0" fontAlgn="base" hangingPunct="0">
        <a:spcBef>
          <a:spcPct val="0"/>
        </a:spcBef>
        <a:spcAft>
          <a:spcPct val="0"/>
        </a:spcAft>
        <a:buChar char="–"/>
        <a:defRPr kumimoji="1" sz="1700">
          <a:solidFill>
            <a:srgbClr val="000000"/>
          </a:solidFill>
          <a:latin typeface="+mn-lt"/>
          <a:ea typeface="+mn-ea"/>
        </a:defRPr>
      </a:lvl3pPr>
      <a:lvl4pPr marL="1239838" indent="-403225" algn="l" defTabSz="330200" rtl="0" eaLnBrk="0" fontAlgn="base" hangingPunct="0">
        <a:spcBef>
          <a:spcPct val="0"/>
        </a:spcBef>
        <a:spcAft>
          <a:spcPct val="0"/>
        </a:spcAft>
        <a:buChar char="-"/>
        <a:defRPr kumimoji="1" sz="1700">
          <a:solidFill>
            <a:srgbClr val="000000"/>
          </a:solidFill>
          <a:latin typeface="+mn-lt"/>
          <a:ea typeface="+mn-ea"/>
        </a:defRPr>
      </a:lvl4pPr>
      <a:lvl5pPr marL="26241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5pPr>
      <a:lvl6pPr marL="30813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6pPr>
      <a:lvl7pPr marL="35385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7pPr>
      <a:lvl8pPr marL="39957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8pPr>
      <a:lvl9pPr marL="44529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1979712" y="1930421"/>
            <a:ext cx="5328592" cy="552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3000"/>
              </a:lnSpc>
              <a:spcBef>
                <a:spcPct val="50000"/>
              </a:spcBef>
              <a:buFontTx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基础数据收集与计费统计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732239" y="4293096"/>
            <a:ext cx="147429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612775" y="5949950"/>
            <a:ext cx="2519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www.jd.com</a:t>
            </a:r>
          </a:p>
        </p:txBody>
      </p:sp>
    </p:spTree>
    <p:extLst>
      <p:ext uri="{BB962C8B-B14F-4D97-AF65-F5344CB8AC3E}">
        <p14:creationId xmlns:p14="http://schemas.microsoft.com/office/powerpoint/2010/main" val="35086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3528" y="241484"/>
            <a:ext cx="1418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Statistic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1196752"/>
            <a:ext cx="633670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realtime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延时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3~5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推广管理、账户报表等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Offline report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T+1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效果报表中搜索词报表、关键词报表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73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3528" y="241484"/>
            <a:ext cx="1418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Statistic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908720"/>
            <a:ext cx="63367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效果数据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展现量、点击量、消耗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、千次展现成本、平均点击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转化数据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广告跟单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直接订单：广告主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投了广告商品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，用户点击了该广告并最终下单了该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，则为直接订单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间接订单：广告主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投了广告商品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，用户点击了该广告并最终下单了该广告主名下的商品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，则为间接订单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影响订单：广告主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投了广告商品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，用户点击了该广告并最终下单了其他京东的商品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广告主订单：直接订单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间接订单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平台订单：直接订单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间接订单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天下单订单：统计日期当天下单并关联前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天点击日志的所有提交了的订单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当天下单订单：统计日期当天下单并且当天点击的所有提交订单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广告主下单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：广告主下单金额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0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3528" y="241484"/>
            <a:ext cx="1418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Statistic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289915"/>
            <a:ext cx="63367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维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16832"/>
            <a:ext cx="30099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72009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7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 descr="应用部分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9525"/>
            <a:ext cx="9167813" cy="687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2775" y="1773238"/>
            <a:ext cx="38163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5000" dirty="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5000" dirty="0">
                <a:solidFill>
                  <a:schemeClr val="bg1"/>
                </a:solidFill>
              </a:rPr>
              <a:t>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2775" y="5534025"/>
            <a:ext cx="374491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9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 dirty="0">
                <a:solidFill>
                  <a:schemeClr val="bg2"/>
                </a:solidFill>
              </a:rPr>
              <a:t>6F Building A, North-Star Century Center, 8 </a:t>
            </a:r>
            <a:r>
              <a:rPr lang="en-US" altLang="zh-CN" sz="900" dirty="0" err="1">
                <a:solidFill>
                  <a:schemeClr val="bg2"/>
                </a:solidFill>
              </a:rPr>
              <a:t>Beichen</a:t>
            </a:r>
            <a:r>
              <a:rPr lang="en-US" altLang="zh-CN" sz="900" dirty="0">
                <a:solidFill>
                  <a:schemeClr val="bg2"/>
                </a:solidFill>
              </a:rPr>
              <a:t> West Street,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900" dirty="0" err="1">
                <a:solidFill>
                  <a:schemeClr val="bg2"/>
                </a:solidFill>
              </a:rPr>
              <a:t>Chaoyang</a:t>
            </a:r>
            <a:r>
              <a:rPr lang="en-US" altLang="zh-CN" sz="900" dirty="0">
                <a:solidFill>
                  <a:schemeClr val="bg2"/>
                </a:solidFill>
              </a:rPr>
              <a:t> District, Beijing </a:t>
            </a:r>
            <a:r>
              <a:rPr lang="en-US" altLang="zh-CN" sz="900" dirty="0" smtClean="0">
                <a:solidFill>
                  <a:schemeClr val="bg2"/>
                </a:solidFill>
              </a:rPr>
              <a:t>100101</a:t>
            </a:r>
            <a:endParaRPr lang="en-US" altLang="zh-CN" sz="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5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2" y="0"/>
            <a:ext cx="893125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2414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96752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ackground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express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Statistic</a:t>
            </a:r>
          </a:p>
        </p:txBody>
      </p:sp>
    </p:spTree>
    <p:extLst>
      <p:ext uri="{BB962C8B-B14F-4D97-AF65-F5344CB8AC3E}">
        <p14:creationId xmlns:p14="http://schemas.microsoft.com/office/powerpoint/2010/main" val="282284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40465" y="283206"/>
            <a:ext cx="204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2414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每次点击付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CPM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：按照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广告千次展现付费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：按照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广告展现天数付费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：按照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最终成交金额付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2885" y="128991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名词解释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9667"/>
              </p:ext>
            </p:extLst>
          </p:nvPr>
        </p:nvGraphicFramePr>
        <p:xfrm>
          <a:off x="570525" y="3284984"/>
          <a:ext cx="6642100" cy="1104900"/>
        </p:xfrm>
        <a:graphic>
          <a:graphicData uri="http://schemas.openxmlformats.org/drawingml/2006/table">
            <a:tbl>
              <a:tblPr/>
              <a:tblGrid>
                <a:gridCol w="3148095"/>
                <a:gridCol w="3494005"/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billType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CPC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京东快车、信息流直投、外单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DSP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、京东直投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品牌聚效、定价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CPM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CPD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品牌展位、京选品牌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CPS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京挑客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17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1773"/>
            <a:ext cx="3394720" cy="611126"/>
          </a:xfrm>
        </p:spPr>
        <p:txBody>
          <a:bodyPr/>
          <a:lstStyle/>
          <a:p>
            <a:pPr algn="l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67145"/>
              </p:ext>
            </p:extLst>
          </p:nvPr>
        </p:nvGraphicFramePr>
        <p:xfrm>
          <a:off x="457200" y="1412776"/>
          <a:ext cx="8229600" cy="4524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929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1773"/>
            <a:ext cx="3394720" cy="611126"/>
          </a:xfrm>
        </p:spPr>
        <p:txBody>
          <a:bodyPr/>
          <a:lstStyle/>
          <a:p>
            <a:pPr algn="l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467544" y="1196752"/>
            <a:ext cx="691276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广告三要素：人、货、场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人：广告主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自营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东联等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货：广告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计划（预算）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单元（出价）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素材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场：媒体，广告位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东站内资源位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外资源位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11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40465" y="283206"/>
            <a:ext cx="217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Express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 descr="http://cf.jd.com/download/attachments/74199686/image2016-8-22%2011%3A44%3A29.png?version=1&amp;modificationDate=1471847061000&amp;api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85" y="1111871"/>
            <a:ext cx="68865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3645024"/>
            <a:ext cx="6696744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收集的步骤：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Collector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收集之后，发送到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center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center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streaming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 dumper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 center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streaming API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（以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topic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batch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数据（以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文件的方式）</a:t>
            </a:r>
          </a:p>
        </p:txBody>
      </p:sp>
    </p:spTree>
    <p:extLst>
      <p:ext uri="{BB962C8B-B14F-4D97-AF65-F5344CB8AC3E}">
        <p14:creationId xmlns:p14="http://schemas.microsoft.com/office/powerpoint/2010/main" val="6401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240465" y="283206"/>
            <a:ext cx="2843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RTB data express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896305"/>
            <a:ext cx="5624859" cy="58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54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3528" y="241484"/>
            <a:ext cx="225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charge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---CPC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165304"/>
            <a:ext cx="7467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28" y="908720"/>
            <a:ext cx="5166807" cy="5166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47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8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3528" y="241484"/>
            <a:ext cx="236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charge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---CPM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469" y="1052735"/>
            <a:ext cx="6251867" cy="5217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FFAA00"/>
      </a:lt2>
      <a:accent1>
        <a:srgbClr val="FFFFFF"/>
      </a:accent1>
      <a:accent2>
        <a:srgbClr val="B2D2DE"/>
      </a:accent2>
      <a:accent3>
        <a:srgbClr val="FFFFFF"/>
      </a:accent3>
      <a:accent4>
        <a:srgbClr val="000000"/>
      </a:accent4>
      <a:accent5>
        <a:srgbClr val="FFFFFF"/>
      </a:accent5>
      <a:accent6>
        <a:srgbClr val="A1BEC9"/>
      </a:accent6>
      <a:hlink>
        <a:srgbClr val="366B7E"/>
      </a:hlink>
      <a:folHlink>
        <a:srgbClr val="6CAAC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10461</TotalTime>
  <Words>508</Words>
  <Application>Microsoft Office PowerPoint</Application>
  <PresentationFormat>全屏显示(4:3)</PresentationFormat>
  <Paragraphs>101</Paragraphs>
  <Slides>13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Default Design</vt:lpstr>
      <vt:lpstr>PowerPoint 演示文稿</vt:lpstr>
      <vt:lpstr>PowerPoint 演示文稿</vt:lpstr>
      <vt:lpstr>PowerPoint 演示文稿</vt:lpstr>
      <vt:lpstr>Background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姬云丹</dc:creator>
  <cp:lastModifiedBy>Bill Gates</cp:lastModifiedBy>
  <cp:revision>444</cp:revision>
  <dcterms:created xsi:type="dcterms:W3CDTF">2014-05-05T05:53:05Z</dcterms:created>
  <dcterms:modified xsi:type="dcterms:W3CDTF">2016-08-23T05:33:18Z</dcterms:modified>
</cp:coreProperties>
</file>