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9"/>
  </p:notesMasterIdLst>
  <p:sldIdLst>
    <p:sldId id="256" r:id="rId2"/>
    <p:sldId id="400" r:id="rId3"/>
    <p:sldId id="434" r:id="rId4"/>
    <p:sldId id="40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3" r:id="rId13"/>
    <p:sldId id="444" r:id="rId14"/>
    <p:sldId id="446" r:id="rId15"/>
    <p:sldId id="445" r:id="rId16"/>
    <p:sldId id="419" r:id="rId17"/>
    <p:sldId id="41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873" autoAdjust="0"/>
  </p:normalViewPr>
  <p:slideViewPr>
    <p:cSldViewPr>
      <p:cViewPr>
        <p:scale>
          <a:sx n="100" d="100"/>
          <a:sy n="100" d="100"/>
        </p:scale>
        <p:origin x="-50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04856" cy="1368152"/>
          </a:xfrm>
        </p:spPr>
        <p:txBody>
          <a:bodyPr/>
          <a:lstStyle/>
          <a:p>
            <a:r>
              <a:rPr lang="zh-CN" altLang="en-US" sz="2400" dirty="0" smtClean="0"/>
              <a:t>多线程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蔡毅勇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41B2BD3B-D5B0-437C-9C09-6AF9ABDB7BC5}" type="datetime5">
              <a:rPr lang="zh-CN" altLang="en-US" smtClean="0"/>
              <a:t>2017/1/20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Exchanger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一种两个线程可以进行互相交换对象的会和点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exchange</a:t>
            </a:r>
            <a:r>
              <a:rPr lang="en-US" altLang="zh-CN" dirty="0"/>
              <a:t>()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5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Semaphore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一个计数</a:t>
            </a:r>
            <a:r>
              <a:rPr lang="zh-CN" altLang="en-US" dirty="0" smtClean="0"/>
              <a:t>信号量</a:t>
            </a:r>
            <a:endParaRPr lang="en-US" altLang="zh-CN" dirty="0" smtClean="0"/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/>
              <a:t>acquire()</a:t>
            </a:r>
          </a:p>
          <a:p>
            <a:r>
              <a:rPr lang="en-US" altLang="zh-CN" dirty="0"/>
              <a:t>release()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作用：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保护</a:t>
            </a:r>
            <a:r>
              <a:rPr lang="zh-CN" altLang="en-US" dirty="0"/>
              <a:t>一个重要</a:t>
            </a:r>
            <a:r>
              <a:rPr lang="en-US" altLang="zh-CN" dirty="0"/>
              <a:t>(</a:t>
            </a:r>
            <a:r>
              <a:rPr lang="zh-CN" altLang="en-US" dirty="0"/>
              <a:t>代码</a:t>
            </a:r>
            <a:r>
              <a:rPr lang="en-US" altLang="zh-CN" dirty="0"/>
              <a:t>)</a:t>
            </a:r>
            <a:r>
              <a:rPr lang="zh-CN" altLang="en-US" dirty="0"/>
              <a:t>部分防止一次超过 </a:t>
            </a:r>
            <a:r>
              <a:rPr lang="en-US" altLang="zh-CN" dirty="0"/>
              <a:t>N </a:t>
            </a:r>
            <a:r>
              <a:rPr lang="zh-CN" altLang="en-US" dirty="0"/>
              <a:t>个线程进入。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两个线程之间发送信号。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5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b="1" dirty="0" smtClean="0"/>
              <a:t> 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Synchronized</a:t>
            </a:r>
          </a:p>
          <a:p>
            <a:endParaRPr lang="en-US" altLang="zh-CN" b="1" dirty="0"/>
          </a:p>
          <a:p>
            <a:r>
              <a:rPr lang="en-US" altLang="zh-CN" b="1" dirty="0" err="1" smtClean="0"/>
              <a:t>ReentrantLock</a:t>
            </a:r>
            <a:r>
              <a:rPr lang="en-US" altLang="zh-CN" b="1" dirty="0" smtClean="0"/>
              <a:t>    lock   unlock   </a:t>
            </a:r>
            <a:r>
              <a:rPr lang="en-US" altLang="zh-CN" b="1" dirty="0" err="1" smtClean="0"/>
              <a:t>trylock</a:t>
            </a:r>
            <a:r>
              <a:rPr lang="en-US" altLang="zh-CN" b="1" dirty="0" smtClean="0"/>
              <a:t>   </a:t>
            </a:r>
            <a:r>
              <a:rPr lang="en-US" altLang="zh-CN" b="1" dirty="0" err="1"/>
              <a:t>lockInterruptibly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ReadWriteLock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b="1" dirty="0" smtClean="0"/>
              <a:t> 原子类型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AtomicBoolean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b="1" dirty="0" err="1"/>
              <a:t>AtomicInteger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b="1" dirty="0" err="1"/>
              <a:t>AtomicLong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b="1" dirty="0" err="1" smtClean="0"/>
              <a:t>AtomicReference</a:t>
            </a:r>
            <a:r>
              <a:rPr lang="zh-CN" altLang="en-US" b="1" dirty="0"/>
              <a:t>原子性引用</a:t>
            </a:r>
            <a:r>
              <a:rPr lang="zh-CN" altLang="en-US" b="1" dirty="0" smtClean="0"/>
              <a:t>型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0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Fork/Join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ForkJoinPool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构造方法</a:t>
            </a:r>
            <a:r>
              <a:rPr lang="en-US" altLang="zh-CN" dirty="0" smtClean="0"/>
              <a:t> </a:t>
            </a:r>
            <a:r>
              <a:rPr lang="en-US" altLang="zh-CN" dirty="0" err="1"/>
              <a:t>ForkJoinPool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parallelism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ForkJoinPool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，后者以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availableProcessors</a:t>
            </a:r>
            <a:r>
              <a:rPr lang="en-US" altLang="zh-CN" dirty="0" smtClean="0"/>
              <a:t>()</a:t>
            </a:r>
            <a:r>
              <a:rPr lang="zh-CN" altLang="en-US" dirty="0" smtClean="0"/>
              <a:t>作为并发数。</a:t>
            </a:r>
            <a:endParaRPr lang="en-US" altLang="zh-CN" dirty="0" smtClean="0"/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	submit(</a:t>
            </a:r>
            <a:r>
              <a:rPr lang="en-US" altLang="zh-CN" dirty="0" err="1" smtClean="0"/>
              <a:t>ForkJoinTask</a:t>
            </a:r>
            <a:r>
              <a:rPr lang="en-US" altLang="zh-CN" dirty="0" smtClean="0"/>
              <a:t>&lt;T</a:t>
            </a:r>
            <a:r>
              <a:rPr lang="en-US" altLang="zh-CN" dirty="0"/>
              <a:t>&gt; task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invoke(</a:t>
            </a:r>
            <a:r>
              <a:rPr lang="en-US" altLang="zh-CN" dirty="0" err="1" smtClean="0"/>
              <a:t>ForkJoinTask</a:t>
            </a:r>
            <a:r>
              <a:rPr lang="en-US" altLang="zh-CN" dirty="0" smtClean="0"/>
              <a:t>&lt;T</a:t>
            </a:r>
            <a:r>
              <a:rPr lang="en-US" altLang="zh-CN" dirty="0"/>
              <a:t>&gt; task)</a:t>
            </a:r>
            <a:endParaRPr lang="en-US" altLang="zh-CN" dirty="0" smtClean="0"/>
          </a:p>
          <a:p>
            <a:r>
              <a:rPr lang="en-US" altLang="zh-CN" dirty="0" err="1" smtClean="0"/>
              <a:t>ForkJoinTask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抽象类，有两个抽象子类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RecursiveTask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zh-CN" altLang="en-US" dirty="0"/>
              <a:t>返回值的任务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RecursiveAction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</a:t>
            </a:r>
            <a:r>
              <a:rPr lang="zh-CN" altLang="en-US" dirty="0"/>
              <a:t>返回值的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2050" name="Picture 2" descr="C:\Users\caiyiyong\Desktop\figur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78052"/>
            <a:ext cx="5448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aiyiyong\documents\jddongdong\jimenterprise\caiyiyong\temp\jdonline201701192039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152"/>
            <a:ext cx="31146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b="1" dirty="0" smtClean="0"/>
              <a:t> 函数式并发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Clojure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java8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Clojure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future  promise  delay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化简器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学习资料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390889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并发指南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5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 Q&amp;A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0351" y="2708920"/>
            <a:ext cx="24432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java.util.concurrent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622"/>
            <a:ext cx="9144000" cy="54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java.util.concurrent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611192" cy="37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 smtClean="0"/>
              <a:t>ExecutorService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如何获取</a:t>
            </a:r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• </a:t>
            </a:r>
            <a:r>
              <a:rPr lang="en-US" altLang="zh-CN" dirty="0" err="1"/>
              <a:t>Executors.newCachedThreadPool</a:t>
            </a:r>
            <a:r>
              <a:rPr lang="en-US" altLang="zh-CN" dirty="0"/>
              <a:t>() </a:t>
            </a:r>
            <a:r>
              <a:rPr lang="zh-CN" altLang="en-US" dirty="0"/>
              <a:t>创建不限制大小的线程池，但是当以前创建的线程可以使用时将重新使用那些线程。如果没有现有线程可用</a:t>
            </a:r>
            <a:r>
              <a:rPr lang="zh-CN" altLang="en-US" dirty="0" smtClean="0"/>
              <a:t>，将</a:t>
            </a:r>
            <a:r>
              <a:rPr lang="zh-CN" altLang="en-US" dirty="0"/>
              <a:t>创建新的线程并将其添加到池中。使用不到 </a:t>
            </a:r>
            <a:r>
              <a:rPr lang="en-US" altLang="zh-CN" dirty="0"/>
              <a:t>60 </a:t>
            </a:r>
            <a:r>
              <a:rPr lang="zh-CN" altLang="en-US" dirty="0"/>
              <a:t>秒的线程将终止并从缓存中删除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• </a:t>
            </a:r>
            <a:r>
              <a:rPr lang="en-US" altLang="zh-CN" dirty="0" err="1"/>
              <a:t>Executors.newFixedThreadPool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</a:t>
            </a:r>
            <a:r>
              <a:rPr lang="zh-CN" altLang="en-US" dirty="0"/>
              <a:t>创建线程池，其重新使用在不受限制的队列之外运行的固定线程组。在关闭前，所有线程都会因为</a:t>
            </a:r>
            <a:r>
              <a:rPr lang="zh-CN" altLang="en-US" dirty="0" smtClean="0"/>
              <a:t>执行过程</a:t>
            </a:r>
            <a:r>
              <a:rPr lang="zh-CN" altLang="en-US" dirty="0"/>
              <a:t>中的失败而终止，如果需要执行后续任务，将会有新的线程来代替这些线程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• </a:t>
            </a:r>
            <a:r>
              <a:rPr lang="en-US" altLang="zh-CN" dirty="0" err="1"/>
              <a:t>Executors.newSingleThreadExecutor</a:t>
            </a:r>
            <a:r>
              <a:rPr lang="en-US" altLang="zh-CN" dirty="0"/>
              <a:t>() </a:t>
            </a:r>
            <a:r>
              <a:rPr lang="zh-CN" altLang="en-US" dirty="0"/>
              <a:t>创建 </a:t>
            </a:r>
            <a:r>
              <a:rPr lang="en-US" altLang="zh-CN" dirty="0"/>
              <a:t>Executor</a:t>
            </a:r>
            <a:r>
              <a:rPr lang="zh-CN" altLang="en-US" dirty="0"/>
              <a:t>，其使用在不受限制的队列之外运行的单一工作线程</a:t>
            </a:r>
            <a:r>
              <a:rPr lang="zh-CN" altLang="en-US" dirty="0" smtClean="0"/>
              <a:t>，保证</a:t>
            </a:r>
            <a:r>
              <a:rPr lang="zh-CN" altLang="en-US" dirty="0"/>
              <a:t>顺序执行任务，在任何给定时间，不会有多个任务处于活动状态。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err="1" smtClean="0">
                <a:latin typeface="+mj-ea"/>
              </a:rPr>
              <a:t>CompletionService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j-ea"/>
                <a:ea typeface="+mj-ea"/>
              </a:rPr>
              <a:t>CompletionService</a:t>
            </a:r>
            <a:r>
              <a:rPr lang="zh-CN" altLang="en-US" dirty="0" smtClean="0">
                <a:latin typeface="+mj-ea"/>
                <a:ea typeface="+mj-ea"/>
              </a:rPr>
              <a:t>使用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new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 err="1" smtClean="0">
                <a:latin typeface="+mj-ea"/>
              </a:rPr>
              <a:t>CompletionService</a:t>
            </a:r>
            <a:r>
              <a:rPr lang="en-US" altLang="zh-CN" dirty="0" smtClean="0">
                <a:latin typeface="+mj-ea"/>
              </a:rPr>
              <a:t>&lt;</a:t>
            </a:r>
            <a:r>
              <a:rPr lang="zh-CN" altLang="en-US" dirty="0" smtClean="0">
                <a:latin typeface="+mj-ea"/>
              </a:rPr>
              <a:t>返回值类型</a:t>
            </a:r>
            <a:r>
              <a:rPr lang="en-US" altLang="zh-CN" dirty="0" smtClean="0">
                <a:latin typeface="+mj-ea"/>
              </a:rPr>
              <a:t>&gt;</a:t>
            </a:r>
            <a:r>
              <a:rPr lang="zh-CN" altLang="en-US" dirty="0" smtClean="0">
                <a:latin typeface="+mj-ea"/>
              </a:rPr>
              <a:t>（</a:t>
            </a:r>
            <a:r>
              <a:rPr lang="en-US" altLang="zh-CN" dirty="0" err="1" smtClean="0">
                <a:latin typeface="+mj-ea"/>
              </a:rPr>
              <a:t>ExecutorService</a:t>
            </a:r>
            <a:r>
              <a:rPr lang="zh-CN" altLang="en-US" dirty="0" smtClean="0">
                <a:latin typeface="+mj-ea"/>
              </a:rPr>
              <a:t>）；</a:t>
            </a:r>
            <a:endParaRPr lang="en-US" altLang="zh-CN" dirty="0" smtClean="0">
              <a:latin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.submit(callable);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</a:t>
            </a:r>
            <a:r>
              <a:rPr lang="zh-CN" altLang="en-US" dirty="0" smtClean="0">
                <a:latin typeface="+mj-ea"/>
                <a:ea typeface="+mj-ea"/>
              </a:rPr>
              <a:t>通过</a:t>
            </a:r>
            <a:r>
              <a:rPr lang="en-US" altLang="zh-CN" dirty="0" smtClean="0">
                <a:latin typeface="+mj-ea"/>
                <a:ea typeface="+mj-ea"/>
              </a:rPr>
              <a:t>take();</a:t>
            </a:r>
            <a:r>
              <a:rPr lang="zh-CN" altLang="en-US" dirty="0" smtClean="0">
                <a:latin typeface="+mj-ea"/>
                <a:ea typeface="+mj-ea"/>
              </a:rPr>
              <a:t>获取</a:t>
            </a:r>
            <a:r>
              <a:rPr lang="en-US" altLang="zh-CN" dirty="0" smtClean="0">
                <a:latin typeface="+mj-ea"/>
                <a:ea typeface="+mj-ea"/>
              </a:rPr>
              <a:t>Future</a:t>
            </a:r>
            <a:r>
              <a:rPr lang="zh-CN" altLang="en-US" dirty="0" smtClean="0">
                <a:latin typeface="+mj-ea"/>
                <a:ea typeface="+mj-ea"/>
              </a:rPr>
              <a:t>，获取返回结果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	</a:t>
            </a:r>
          </a:p>
          <a:p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60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b="1" dirty="0" err="1" smtClean="0"/>
              <a:t>BlockingQueue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BlockingQueue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队列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典型例子：生产者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消费者模式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数组阻塞</a:t>
            </a:r>
            <a:r>
              <a:rPr lang="zh-CN" altLang="en-US" b="1" dirty="0" smtClean="0"/>
              <a:t>队列 </a:t>
            </a:r>
            <a:r>
              <a:rPr lang="en-US" altLang="zh-CN" b="1" dirty="0" err="1" smtClean="0"/>
              <a:t>ArrayBlockingQueue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延迟队列 </a:t>
            </a:r>
            <a:r>
              <a:rPr lang="en-US" altLang="zh-CN" b="1" dirty="0" err="1"/>
              <a:t>DelayQueue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链阻塞队列 </a:t>
            </a:r>
            <a:r>
              <a:rPr lang="en-US" altLang="zh-CN" b="1" dirty="0" err="1"/>
              <a:t>LinkedBlockingQueue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具有优先级的阻塞队列 </a:t>
            </a:r>
            <a:r>
              <a:rPr lang="en-US" altLang="zh-CN" b="1" dirty="0" err="1"/>
              <a:t>PriorityBlockingQueue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同步队列 </a:t>
            </a:r>
            <a:r>
              <a:rPr lang="en-US" altLang="zh-CN" b="1" dirty="0" err="1"/>
              <a:t>SynchronousQueue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阻塞双端队列 </a:t>
            </a:r>
            <a:r>
              <a:rPr lang="en-US" altLang="zh-CN" b="1" dirty="0" err="1"/>
              <a:t>BlockingDeque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链阻塞双端队列 </a:t>
            </a:r>
            <a:r>
              <a:rPr lang="en-US" altLang="zh-CN" b="1" dirty="0" err="1" smtClean="0"/>
              <a:t>LinkedBlockingDeque</a:t>
            </a:r>
            <a:endParaRPr lang="en-US" altLang="zh-CN" b="1" dirty="0"/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0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en-US" altLang="zh-CN" b="1" dirty="0" err="1" smtClean="0"/>
              <a:t>ConcurrentMap</a:t>
            </a:r>
            <a:r>
              <a:rPr lang="zh-CN" altLang="en-US" b="1" dirty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1.</a:t>
            </a:r>
            <a:r>
              <a:rPr lang="zh-CN" altLang="en-US" dirty="0" smtClean="0">
                <a:latin typeface="+mj-ea"/>
                <a:ea typeface="+mj-ea"/>
              </a:rPr>
              <a:t>添加数据时，不会锁住整个</a:t>
            </a:r>
            <a:r>
              <a:rPr lang="en-US" altLang="zh-CN" dirty="0" smtClean="0">
                <a:latin typeface="+mj-ea"/>
                <a:ea typeface="+mj-ea"/>
              </a:rPr>
              <a:t>Map</a:t>
            </a:r>
            <a:r>
              <a:rPr lang="zh-CN" altLang="en-US" dirty="0" smtClean="0">
                <a:latin typeface="+mj-ea"/>
                <a:ea typeface="+mj-ea"/>
              </a:rPr>
              <a:t>，只对写入部分锁住。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2.</a:t>
            </a:r>
            <a:r>
              <a:rPr lang="zh-CN" altLang="en-US" dirty="0"/>
              <a:t>遍历的时候，即使是 </a:t>
            </a:r>
            <a:r>
              <a:rPr lang="en-US" altLang="zh-CN" dirty="0" err="1"/>
              <a:t>ConcurrentHashMap</a:t>
            </a:r>
            <a:r>
              <a:rPr lang="en-US" altLang="zh-CN" dirty="0"/>
              <a:t> </a:t>
            </a:r>
            <a:r>
              <a:rPr lang="zh-CN" altLang="en-US" dirty="0"/>
              <a:t>被改动，它也不会抛 </a:t>
            </a:r>
            <a:r>
              <a:rPr lang="en-US" altLang="zh-CN" dirty="0" err="1" smtClean="0"/>
              <a:t>ConcurrentModificationException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+mj-ea"/>
                <a:ea typeface="+mj-ea"/>
              </a:rPr>
              <a:t>3.</a:t>
            </a:r>
            <a:r>
              <a:rPr lang="zh-CN" altLang="en-US" dirty="0" smtClean="0">
                <a:latin typeface="+mj-ea"/>
                <a:ea typeface="+mj-ea"/>
              </a:rPr>
              <a:t>提供插入、修改的原子方式，</a:t>
            </a:r>
            <a:r>
              <a:rPr lang="en-US" altLang="zh-CN" dirty="0" err="1" smtClean="0"/>
              <a:t>putIfAbsent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 replace  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/>
              <a:t>并发导航映射 </a:t>
            </a:r>
            <a:r>
              <a:rPr lang="en-US" altLang="zh-CN" b="1" dirty="0" err="1" smtClean="0"/>
              <a:t>ConcurrentNavigableMap</a:t>
            </a:r>
            <a:r>
              <a:rPr lang="zh-CN" altLang="en-US" b="1" dirty="0" smtClean="0"/>
              <a:t>，对应于</a:t>
            </a:r>
            <a:r>
              <a:rPr lang="en-US" altLang="zh-CN" b="1" dirty="0" err="1"/>
              <a:t>NavigableMap</a:t>
            </a:r>
            <a:endParaRPr lang="en-US" altLang="zh-CN" b="1" dirty="0"/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2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en-US" altLang="zh-CN" b="1" dirty="0" smtClean="0"/>
              <a:t>CountDownLatch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一个线程</a:t>
            </a:r>
            <a:r>
              <a:rPr lang="en-US" altLang="zh-CN" dirty="0"/>
              <a:t>(</a:t>
            </a:r>
            <a:r>
              <a:rPr lang="zh-CN" altLang="en-US" dirty="0"/>
              <a:t>或者多个</a:t>
            </a:r>
            <a:r>
              <a:rPr lang="en-US" altLang="zh-CN" dirty="0"/>
              <a:t>)</a:t>
            </a:r>
            <a:r>
              <a:rPr lang="zh-CN" altLang="en-US" dirty="0"/>
              <a:t>， 等待另外</a:t>
            </a:r>
            <a:r>
              <a:rPr lang="en-US" altLang="zh-CN" b="1" dirty="0"/>
              <a:t>N</a:t>
            </a:r>
            <a:r>
              <a:rPr lang="zh-CN" altLang="en-US" b="1" dirty="0"/>
              <a:t>个线程</a:t>
            </a:r>
            <a:r>
              <a:rPr lang="zh-CN" altLang="en-US" dirty="0"/>
              <a:t>完成</a:t>
            </a:r>
            <a:r>
              <a:rPr lang="zh-CN" altLang="en-US" b="1" dirty="0"/>
              <a:t>某个事情</a:t>
            </a:r>
            <a:r>
              <a:rPr lang="zh-CN" altLang="en-US" dirty="0"/>
              <a:t>之后才能执行。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countDown</a:t>
            </a:r>
            <a:r>
              <a:rPr lang="en-US" altLang="zh-CN" dirty="0" smtClean="0"/>
              <a:t>() </a:t>
            </a:r>
            <a:r>
              <a:rPr lang="zh-CN" altLang="en-US" dirty="0" smtClean="0"/>
              <a:t>递减</a:t>
            </a:r>
            <a:endParaRPr lang="en-US" altLang="zh-CN" dirty="0" smtClean="0"/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/>
              <a:t>await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阻塞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>
            <a:norm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CyclicBarrier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152" y="134076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r>
              <a:rPr lang="zh-CN" altLang="en-US" b="1" dirty="0"/>
              <a:t>个线程</a:t>
            </a:r>
            <a:r>
              <a:rPr lang="zh-CN" altLang="en-US" dirty="0"/>
              <a:t>相互等待，任何一个线程完成之前，所有的线程都必须等待。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Await() </a:t>
            </a:r>
            <a:r>
              <a:rPr lang="zh-CN" altLang="en-US" dirty="0" smtClean="0"/>
              <a:t>阻塞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/>
              <a:t>满足</a:t>
            </a:r>
            <a:r>
              <a:rPr lang="zh-CN" altLang="en-US" dirty="0"/>
              <a:t>以下任何条件都可以让等待 </a:t>
            </a:r>
            <a:r>
              <a:rPr lang="en-US" altLang="zh-CN" dirty="0" err="1"/>
              <a:t>CyclicBarrier</a:t>
            </a:r>
            <a:r>
              <a:rPr lang="en-US" altLang="zh-CN" dirty="0"/>
              <a:t> </a:t>
            </a:r>
            <a:r>
              <a:rPr lang="zh-CN" altLang="en-US" dirty="0"/>
              <a:t>的线程释放：</a:t>
            </a:r>
            <a:br>
              <a:rPr lang="zh-CN" altLang="en-US" dirty="0"/>
            </a:br>
            <a:r>
              <a:rPr lang="zh-CN" altLang="en-US" dirty="0"/>
              <a:t>最后一个线程也到达 </a:t>
            </a:r>
            <a:r>
              <a:rPr lang="en-US" altLang="zh-CN" dirty="0" err="1"/>
              <a:t>CyclicBarrier</a:t>
            </a:r>
            <a:r>
              <a:rPr lang="en-US" altLang="zh-CN" dirty="0"/>
              <a:t>(</a:t>
            </a:r>
            <a:r>
              <a:rPr lang="zh-CN" altLang="en-US" dirty="0"/>
              <a:t>调用 </a:t>
            </a:r>
            <a:r>
              <a:rPr lang="en-US" altLang="zh-CN" dirty="0"/>
              <a:t>await())</a:t>
            </a:r>
          </a:p>
          <a:p>
            <a:r>
              <a:rPr lang="zh-CN" altLang="en-US" dirty="0"/>
              <a:t>当前线程被其他线程打断</a:t>
            </a:r>
            <a:r>
              <a:rPr lang="en-US" altLang="zh-CN" dirty="0"/>
              <a:t>(</a:t>
            </a:r>
            <a:r>
              <a:rPr lang="zh-CN" altLang="en-US" dirty="0"/>
              <a:t>其他线程调用了这个线程的 </a:t>
            </a:r>
            <a:r>
              <a:rPr lang="en-US" altLang="zh-CN" dirty="0"/>
              <a:t>interrupt() 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其他等待栅栏的线程被打断</a:t>
            </a:r>
          </a:p>
          <a:p>
            <a:r>
              <a:rPr lang="zh-CN" altLang="en-US" dirty="0"/>
              <a:t>其他等待栅栏的线程因超时而被释放</a:t>
            </a:r>
          </a:p>
          <a:p>
            <a:r>
              <a:rPr lang="zh-CN" altLang="en-US" dirty="0"/>
              <a:t>外部线程调用了栅栏的 </a:t>
            </a:r>
            <a:r>
              <a:rPr lang="en-US" altLang="zh-CN" dirty="0" err="1"/>
              <a:t>CyclicBarrier.reset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7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RDM BudgetThinking 2014Y V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RDM BudgetThinking 2014Y V0.1</Template>
  <TotalTime>11145</TotalTime>
  <Words>450</Words>
  <Application>Microsoft Office PowerPoint</Application>
  <PresentationFormat>全屏显示(4:3)</PresentationFormat>
  <Paragraphs>131</Paragraphs>
  <Slides>17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RDM BudgetThinking 2014Y V0.1</vt:lpstr>
      <vt:lpstr>think-cell Slide</vt:lpstr>
      <vt:lpstr>多线程</vt:lpstr>
      <vt:lpstr>1. java.util.concurrent</vt:lpstr>
      <vt:lpstr>2. java.util.concurrent介绍</vt:lpstr>
      <vt:lpstr>3. ExecutorService</vt:lpstr>
      <vt:lpstr>4. CompletionService</vt:lpstr>
      <vt:lpstr>5. BlockingQueue</vt:lpstr>
      <vt:lpstr>6. ConcurrentMap介绍</vt:lpstr>
      <vt:lpstr>7.CountDownLatch介绍</vt:lpstr>
      <vt:lpstr>8. CyclicBarrier介绍</vt:lpstr>
      <vt:lpstr>9. Exchanger介绍</vt:lpstr>
      <vt:lpstr>10. Semaphore介绍</vt:lpstr>
      <vt:lpstr>11. 锁</vt:lpstr>
      <vt:lpstr>12. 原子类型</vt:lpstr>
      <vt:lpstr>13. Fork/Join</vt:lpstr>
      <vt:lpstr>14. 函数式并发</vt:lpstr>
      <vt:lpstr>学习资料</vt:lpstr>
      <vt:lpstr> 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JD研发部门2014年预算规划</dc:title>
  <dc:creator>章爱文</dc:creator>
  <cp:lastModifiedBy>Bill Gates</cp:lastModifiedBy>
  <cp:revision>785</cp:revision>
  <dcterms:created xsi:type="dcterms:W3CDTF">2013-12-03T06:04:46Z</dcterms:created>
  <dcterms:modified xsi:type="dcterms:W3CDTF">2017-01-20T11:21:53Z</dcterms:modified>
</cp:coreProperties>
</file>