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77" r:id="rId4"/>
    <p:sldId id="263" r:id="rId5"/>
    <p:sldId id="265" r:id="rId6"/>
    <p:sldId id="266" r:id="rId7"/>
    <p:sldId id="282" r:id="rId8"/>
    <p:sldId id="267" r:id="rId9"/>
    <p:sldId id="279" r:id="rId10"/>
    <p:sldId id="278" r:id="rId11"/>
    <p:sldId id="268" r:id="rId12"/>
    <p:sldId id="281" r:id="rId13"/>
    <p:sldId id="269" r:id="rId14"/>
    <p:sldId id="270" r:id="rId15"/>
    <p:sldId id="271" r:id="rId16"/>
    <p:sldId id="274" r:id="rId17"/>
    <p:sldId id="273" r:id="rId18"/>
    <p:sldId id="276" r:id="rId19"/>
    <p:sldId id="283" r:id="rId20"/>
    <p:sldId id="28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9079" autoAdjust="0"/>
  </p:normalViewPr>
  <p:slideViewPr>
    <p:cSldViewPr>
      <p:cViewPr>
        <p:scale>
          <a:sx n="130" d="100"/>
          <a:sy n="130" d="100"/>
        </p:scale>
        <p:origin x="-102" y="14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首焦2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2"/>
                <c:pt idx="0">
                  <c:v>618消耗</c:v>
                </c:pt>
                <c:pt idx="1">
                  <c:v>518消耗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2400000</c:v>
                </c:pt>
                <c:pt idx="1">
                  <c:v>800000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首焦5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2"/>
                <c:pt idx="0">
                  <c:v>618消耗</c:v>
                </c:pt>
                <c:pt idx="1">
                  <c:v>518消耗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5011077</c:v>
                </c:pt>
                <c:pt idx="1">
                  <c:v>449004</c:v>
                </c:pt>
              </c:numCache>
            </c:numRef>
          </c:val>
        </c:ser>
        <c:ser>
          <c:idx val="2"/>
          <c:order val="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2"/>
                <c:pt idx="0">
                  <c:v>618消耗</c:v>
                </c:pt>
                <c:pt idx="1">
                  <c:v>518消耗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7950720"/>
        <c:axId val="117956608"/>
        <c:axId val="0"/>
      </c:bar3DChart>
      <c:catAx>
        <c:axId val="117950720"/>
        <c:scaling>
          <c:orientation val="minMax"/>
        </c:scaling>
        <c:delete val="0"/>
        <c:axPos val="b"/>
        <c:majorTickMark val="out"/>
        <c:minorTickMark val="none"/>
        <c:tickLblPos val="nextTo"/>
        <c:crossAx val="117956608"/>
        <c:crosses val="autoZero"/>
        <c:auto val="1"/>
        <c:lblAlgn val="ctr"/>
        <c:lblOffset val="100"/>
        <c:noMultiLvlLbl val="0"/>
      </c:catAx>
      <c:valAx>
        <c:axId val="1179566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7950720"/>
        <c:crosses val="autoZero"/>
        <c:crossBetween val="between"/>
      </c:valAx>
    </c:plotArea>
    <c:legend>
      <c:legendPos val="r"/>
      <c:legendEntry>
        <c:idx val="2"/>
        <c:delete val="1"/>
      </c:legendEntry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44"/>
    </mc:Choice>
    <mc:Fallback>
      <c:style val="44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en-US" dirty="0" smtClean="0"/>
              <a:t>沟通的重要性</a:t>
            </a:r>
            <a:endParaRPr lang="zh-CN" altLang="en-US" dirty="0"/>
          </a:p>
        </c:rich>
      </c:tx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沟通的重要性</c:v>
                </c:pt>
              </c:strCache>
            </c:strRef>
          </c:tx>
          <c:explosion val="25"/>
          <c:dPt>
            <c:idx val="1"/>
            <c:bubble3D val="0"/>
            <c:explosion val="0"/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沟通</c:v>
                </c:pt>
                <c:pt idx="1">
                  <c:v>埋头干活儿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87.5</c:v>
                </c:pt>
                <c:pt idx="1">
                  <c:v>12.5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95AA5E-935C-43E3-B8B0-53CA081DB672}" type="doc">
      <dgm:prSet loTypeId="urn:microsoft.com/office/officeart/2005/8/layout/process4" loCatId="process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D830966B-1CBB-4E56-AFE0-CF56BCEC8011}">
      <dgm:prSet phldrT="[文本]"/>
      <dgm:spPr/>
      <dgm:t>
        <a:bodyPr/>
        <a:lstStyle/>
        <a:p>
          <a:r>
            <a:rPr lang="zh-CN" altLang="en-US" dirty="0" smtClean="0"/>
            <a:t>充值</a:t>
          </a:r>
          <a:endParaRPr lang="zh-CN" altLang="en-US" dirty="0"/>
        </a:p>
      </dgm:t>
    </dgm:pt>
    <dgm:pt modelId="{223FF578-F1AD-43EA-8C68-41B545E25650}" type="parTrans" cxnId="{D85B5120-381B-462A-AC24-441738D34844}">
      <dgm:prSet/>
      <dgm:spPr/>
      <dgm:t>
        <a:bodyPr/>
        <a:lstStyle/>
        <a:p>
          <a:endParaRPr lang="zh-CN" altLang="en-US"/>
        </a:p>
      </dgm:t>
    </dgm:pt>
    <dgm:pt modelId="{B36309B7-B0FA-4891-9D5B-94C77F9B5457}" type="sibTrans" cxnId="{D85B5120-381B-462A-AC24-441738D34844}">
      <dgm:prSet/>
      <dgm:spPr/>
      <dgm:t>
        <a:bodyPr/>
        <a:lstStyle/>
        <a:p>
          <a:endParaRPr lang="zh-CN" altLang="en-US"/>
        </a:p>
      </dgm:t>
    </dgm:pt>
    <dgm:pt modelId="{14278AEB-ADCE-45D0-A598-4E621A707A47}">
      <dgm:prSet phldrT="[文本]"/>
      <dgm:spPr/>
      <dgm:t>
        <a:bodyPr/>
        <a:lstStyle/>
        <a:p>
          <a:r>
            <a:rPr lang="zh-CN" altLang="en-US" dirty="0" smtClean="0"/>
            <a:t>购买流量提交计划时冻结消费金额</a:t>
          </a:r>
          <a:endParaRPr lang="zh-CN" altLang="en-US" dirty="0"/>
        </a:p>
      </dgm:t>
    </dgm:pt>
    <dgm:pt modelId="{8C231937-CF34-42C9-B5D8-C70C6DA16E34}" type="parTrans" cxnId="{623F5260-230C-492F-B483-91FAE06BB33D}">
      <dgm:prSet/>
      <dgm:spPr/>
      <dgm:t>
        <a:bodyPr/>
        <a:lstStyle/>
        <a:p>
          <a:endParaRPr lang="zh-CN" altLang="en-US"/>
        </a:p>
      </dgm:t>
    </dgm:pt>
    <dgm:pt modelId="{BA4B8D15-8E57-41BD-A778-BCDC81549AEA}" type="sibTrans" cxnId="{623F5260-230C-492F-B483-91FAE06BB33D}">
      <dgm:prSet/>
      <dgm:spPr/>
      <dgm:t>
        <a:bodyPr/>
        <a:lstStyle/>
        <a:p>
          <a:endParaRPr lang="zh-CN" altLang="en-US"/>
        </a:p>
      </dgm:t>
    </dgm:pt>
    <dgm:pt modelId="{4623D25D-EB19-44B8-9CAE-5FD838043AAC}">
      <dgm:prSet phldrT="[文本]"/>
      <dgm:spPr/>
      <dgm:t>
        <a:bodyPr/>
        <a:lstStyle/>
        <a:p>
          <a:r>
            <a:rPr lang="zh-CN" altLang="en-US" dirty="0" smtClean="0"/>
            <a:t>扣费</a:t>
          </a:r>
          <a:endParaRPr lang="zh-CN" altLang="en-US" dirty="0"/>
        </a:p>
      </dgm:t>
    </dgm:pt>
    <dgm:pt modelId="{B55AD994-E94A-4EEB-8E31-DF3B50FE21A1}" type="parTrans" cxnId="{73E5BA89-79AD-4384-BF15-B023C5E54DE5}">
      <dgm:prSet/>
      <dgm:spPr/>
      <dgm:t>
        <a:bodyPr/>
        <a:lstStyle/>
        <a:p>
          <a:endParaRPr lang="zh-CN" altLang="en-US"/>
        </a:p>
      </dgm:t>
    </dgm:pt>
    <dgm:pt modelId="{88AE8F7B-1471-4C66-A4BF-28F0024B44CE}" type="sibTrans" cxnId="{73E5BA89-79AD-4384-BF15-B023C5E54DE5}">
      <dgm:prSet/>
      <dgm:spPr/>
      <dgm:t>
        <a:bodyPr/>
        <a:lstStyle/>
        <a:p>
          <a:endParaRPr lang="zh-CN" altLang="en-US"/>
        </a:p>
      </dgm:t>
    </dgm:pt>
    <dgm:pt modelId="{C33636F9-C28E-4DFE-92C9-7AE59CB2B01B}">
      <dgm:prSet phldrT="[文本]"/>
      <dgm:spPr/>
      <dgm:t>
        <a:bodyPr/>
        <a:lstStyle/>
        <a:p>
          <a:r>
            <a:rPr lang="zh-CN" dirty="0" smtClean="0"/>
            <a:t>每展现一次，播放端会记录一条</a:t>
          </a:r>
          <a:r>
            <a:rPr lang="zh-CN" dirty="0" smtClean="0"/>
            <a:t>日志</a:t>
          </a:r>
          <a:r>
            <a:rPr lang="zh-CN" altLang="en-US" dirty="0" smtClean="0"/>
            <a:t>到服务器磁盘</a:t>
          </a:r>
          <a:r>
            <a:rPr lang="zh-CN" dirty="0" smtClean="0"/>
            <a:t>并</a:t>
          </a:r>
          <a:r>
            <a:rPr lang="zh-CN" dirty="0" smtClean="0"/>
            <a:t>通知给数据部王旋，王旋就会统计一次</a:t>
          </a:r>
          <a:r>
            <a:rPr lang="zh-CN" dirty="0" smtClean="0"/>
            <a:t>展现</a:t>
          </a:r>
          <a:r>
            <a:rPr lang="zh-CN" altLang="en-US" dirty="0" smtClean="0"/>
            <a:t>，每统计到</a:t>
          </a:r>
          <a:r>
            <a:rPr lang="en-US" altLang="zh-CN" dirty="0" smtClean="0"/>
            <a:t>10000PV</a:t>
          </a:r>
          <a:r>
            <a:rPr lang="zh-CN" altLang="en-US" dirty="0" smtClean="0"/>
            <a:t>，把每个</a:t>
          </a:r>
          <a:r>
            <a:rPr lang="en-US" altLang="zh-CN" dirty="0" err="1" smtClean="0"/>
            <a:t>pv</a:t>
          </a:r>
          <a:r>
            <a:rPr lang="zh-CN" altLang="en-US" dirty="0" smtClean="0"/>
            <a:t>划分到对应的计划上告知</a:t>
          </a:r>
          <a:r>
            <a:rPr lang="zh-CN" dirty="0" smtClean="0"/>
            <a:t>任莉强这边，</a:t>
          </a:r>
          <a:r>
            <a:rPr lang="zh-CN" dirty="0" smtClean="0"/>
            <a:t>莉强这边就会记录一条扣费数据到数据库。莉强这边就会做一次用户和计划维度扣费累加存在</a:t>
          </a:r>
          <a:r>
            <a:rPr lang="zh-CN" altLang="en-US" dirty="0" smtClean="0"/>
            <a:t>库中</a:t>
          </a:r>
          <a:endParaRPr lang="zh-CN" altLang="en-US" dirty="0"/>
        </a:p>
      </dgm:t>
    </dgm:pt>
    <dgm:pt modelId="{144DAC94-D1E7-4343-86A1-CAB0647197BA}" type="parTrans" cxnId="{CE96A92F-80C7-40AC-AB84-B6B3FFBB53C9}">
      <dgm:prSet/>
      <dgm:spPr/>
      <dgm:t>
        <a:bodyPr/>
        <a:lstStyle/>
        <a:p>
          <a:endParaRPr lang="zh-CN" altLang="en-US"/>
        </a:p>
      </dgm:t>
    </dgm:pt>
    <dgm:pt modelId="{B5EC5ACF-F5C5-45ED-839F-A9B505C77267}" type="sibTrans" cxnId="{CE96A92F-80C7-40AC-AB84-B6B3FFBB53C9}">
      <dgm:prSet/>
      <dgm:spPr/>
      <dgm:t>
        <a:bodyPr/>
        <a:lstStyle/>
        <a:p>
          <a:endParaRPr lang="zh-CN" altLang="en-US"/>
        </a:p>
      </dgm:t>
    </dgm:pt>
    <dgm:pt modelId="{2A2ABBF1-30E2-421F-87DF-423AD3C8BD98}">
      <dgm:prSet phldrT="[文本]"/>
      <dgm:spPr/>
      <dgm:t>
        <a:bodyPr/>
        <a:lstStyle/>
        <a:p>
          <a:r>
            <a:rPr lang="zh-CN" altLang="en-US" dirty="0" smtClean="0"/>
            <a:t>结算</a:t>
          </a:r>
          <a:endParaRPr lang="zh-CN" altLang="en-US" dirty="0"/>
        </a:p>
      </dgm:t>
    </dgm:pt>
    <dgm:pt modelId="{4244572F-25AF-43BC-89B4-D4F34A9428CC}" type="parTrans" cxnId="{ED71B232-1556-4B9A-BF67-FC99A468D573}">
      <dgm:prSet/>
      <dgm:spPr/>
      <dgm:t>
        <a:bodyPr/>
        <a:lstStyle/>
        <a:p>
          <a:endParaRPr lang="zh-CN" altLang="en-US"/>
        </a:p>
      </dgm:t>
    </dgm:pt>
    <dgm:pt modelId="{F56E6085-FFE3-4F21-B5EF-4304A7C2EF75}" type="sibTrans" cxnId="{ED71B232-1556-4B9A-BF67-FC99A468D573}">
      <dgm:prSet/>
      <dgm:spPr/>
      <dgm:t>
        <a:bodyPr/>
        <a:lstStyle/>
        <a:p>
          <a:endParaRPr lang="zh-CN" altLang="en-US"/>
        </a:p>
      </dgm:t>
    </dgm:pt>
    <dgm:pt modelId="{222E8F3B-CC2A-4629-97E5-EC842D659DB0}">
      <dgm:prSet phldrT="[文本]"/>
      <dgm:spPr/>
      <dgm:t>
        <a:bodyPr/>
        <a:lstStyle/>
        <a:p>
          <a:r>
            <a:rPr lang="zh-CN" dirty="0" smtClean="0"/>
            <a:t>系统每</a:t>
          </a:r>
          <a:r>
            <a:rPr lang="zh-CN" u="sng" dirty="0" smtClean="0"/>
            <a:t>天</a:t>
          </a:r>
          <a:r>
            <a:rPr lang="en-US" altLang="zh-CN" u="sng" dirty="0" smtClean="0"/>
            <a:t>10</a:t>
          </a:r>
          <a:r>
            <a:rPr lang="zh-CN" altLang="en-US" u="sng" dirty="0" smtClean="0"/>
            <a:t>点半</a:t>
          </a:r>
          <a:r>
            <a:rPr lang="zh-CN" altLang="en-US" dirty="0" smtClean="0"/>
            <a:t>点</a:t>
          </a:r>
          <a:r>
            <a:rPr lang="zh-CN" dirty="0" smtClean="0"/>
            <a:t>统一结算广告主当天在定价</a:t>
          </a:r>
          <a:r>
            <a:rPr lang="zh-TW" dirty="0" smtClean="0"/>
            <a:t>cpm</a:t>
          </a:r>
          <a:r>
            <a:rPr lang="zh-CN" dirty="0" smtClean="0"/>
            <a:t>的真实花费，进行实际扣款，扣费结果会在京准通个人账户反馈给广告主；</a:t>
          </a:r>
          <a:endParaRPr lang="zh-CN" altLang="en-US" dirty="0"/>
        </a:p>
      </dgm:t>
    </dgm:pt>
    <dgm:pt modelId="{FB220A71-9AF3-4C62-9A94-3829FEB61B60}" type="parTrans" cxnId="{B46E16A7-7BCD-44EB-AEE4-21C062461281}">
      <dgm:prSet/>
      <dgm:spPr/>
      <dgm:t>
        <a:bodyPr/>
        <a:lstStyle/>
        <a:p>
          <a:endParaRPr lang="zh-CN" altLang="en-US"/>
        </a:p>
      </dgm:t>
    </dgm:pt>
    <dgm:pt modelId="{8663A5D1-205E-426A-9E95-D772AD34B06D}" type="sibTrans" cxnId="{B46E16A7-7BCD-44EB-AEE4-21C062461281}">
      <dgm:prSet/>
      <dgm:spPr/>
      <dgm:t>
        <a:bodyPr/>
        <a:lstStyle/>
        <a:p>
          <a:endParaRPr lang="zh-CN" altLang="en-US"/>
        </a:p>
      </dgm:t>
    </dgm:pt>
    <dgm:pt modelId="{4F49832A-A263-4A73-9C19-7D0C93BCA880}">
      <dgm:prSet phldrT="[文本]"/>
      <dgm:spPr/>
      <dgm:t>
        <a:bodyPr/>
        <a:lstStyle/>
        <a:p>
          <a:r>
            <a:rPr lang="zh-CN" altLang="en-US" dirty="0" smtClean="0"/>
            <a:t>冻结</a:t>
          </a:r>
          <a:endParaRPr lang="zh-CN" altLang="en-US" dirty="0"/>
        </a:p>
      </dgm:t>
    </dgm:pt>
    <dgm:pt modelId="{AEF5C50A-EF7A-4455-94F7-2937715433A2}" type="parTrans" cxnId="{8BB5D402-37EC-4426-B3E4-A3CDBBC2E7D6}">
      <dgm:prSet/>
      <dgm:spPr/>
      <dgm:t>
        <a:bodyPr/>
        <a:lstStyle/>
        <a:p>
          <a:endParaRPr lang="zh-CN" altLang="en-US"/>
        </a:p>
      </dgm:t>
    </dgm:pt>
    <dgm:pt modelId="{9020C653-6089-48D8-8A49-C5E9ACDAFDA8}" type="sibTrans" cxnId="{8BB5D402-37EC-4426-B3E4-A3CDBBC2E7D6}">
      <dgm:prSet/>
      <dgm:spPr/>
      <dgm:t>
        <a:bodyPr/>
        <a:lstStyle/>
        <a:p>
          <a:endParaRPr lang="zh-CN" altLang="en-US"/>
        </a:p>
      </dgm:t>
    </dgm:pt>
    <dgm:pt modelId="{2FDC17F4-1AB5-4F0D-A286-C04D82251F60}">
      <dgm:prSet phldrT="[文本]" custT="1"/>
      <dgm:spPr/>
      <dgm:t>
        <a:bodyPr/>
        <a:lstStyle/>
        <a:p>
          <a:r>
            <a:rPr lang="zh-CN" altLang="en-US" sz="1000" dirty="0" smtClean="0"/>
            <a:t>账户中必须有余额，余额不足不能投放定价</a:t>
          </a:r>
          <a:r>
            <a:rPr lang="en-US" altLang="zh-CN" sz="1000" dirty="0" err="1" smtClean="0"/>
            <a:t>cpm</a:t>
          </a:r>
          <a:endParaRPr lang="zh-CN" altLang="en-US" sz="1000" dirty="0"/>
        </a:p>
      </dgm:t>
    </dgm:pt>
    <dgm:pt modelId="{8177838F-6D2E-4FE8-9E8A-005B92DE7CA2}" type="parTrans" cxnId="{8A21D58F-52E8-4FCB-9EA3-D4C87C49838F}">
      <dgm:prSet/>
      <dgm:spPr/>
      <dgm:t>
        <a:bodyPr/>
        <a:lstStyle/>
        <a:p>
          <a:endParaRPr lang="zh-CN" altLang="en-US"/>
        </a:p>
      </dgm:t>
    </dgm:pt>
    <dgm:pt modelId="{15ED279D-629E-42F0-BABA-1EF35F2688DF}" type="sibTrans" cxnId="{8A21D58F-52E8-4FCB-9EA3-D4C87C49838F}">
      <dgm:prSet/>
      <dgm:spPr/>
      <dgm:t>
        <a:bodyPr/>
        <a:lstStyle/>
        <a:p>
          <a:endParaRPr lang="zh-CN" altLang="en-US"/>
        </a:p>
      </dgm:t>
    </dgm:pt>
    <dgm:pt modelId="{29B489A5-C826-4DD8-BA8A-3E6840EC3C7C}" type="pres">
      <dgm:prSet presAssocID="{A495AA5E-935C-43E3-B8B0-53CA081DB67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4DC590B-46C1-406A-A137-C653BE06E7AC}" type="pres">
      <dgm:prSet presAssocID="{2A2ABBF1-30E2-421F-87DF-423AD3C8BD98}" presName="boxAndChildren" presStyleCnt="0"/>
      <dgm:spPr/>
    </dgm:pt>
    <dgm:pt modelId="{4F02FB9E-A76A-4D85-8E57-ABF662D08DF4}" type="pres">
      <dgm:prSet presAssocID="{2A2ABBF1-30E2-421F-87DF-423AD3C8BD98}" presName="parentTextBox" presStyleLbl="node1" presStyleIdx="0" presStyleCnt="4"/>
      <dgm:spPr/>
      <dgm:t>
        <a:bodyPr/>
        <a:lstStyle/>
        <a:p>
          <a:endParaRPr lang="zh-CN" altLang="en-US"/>
        </a:p>
      </dgm:t>
    </dgm:pt>
    <dgm:pt modelId="{6CE161F7-FE8D-42F2-8B21-C3A568A8A8B2}" type="pres">
      <dgm:prSet presAssocID="{2A2ABBF1-30E2-421F-87DF-423AD3C8BD98}" presName="entireBox" presStyleLbl="node1" presStyleIdx="0" presStyleCnt="4"/>
      <dgm:spPr/>
      <dgm:t>
        <a:bodyPr/>
        <a:lstStyle/>
        <a:p>
          <a:endParaRPr lang="zh-CN" altLang="en-US"/>
        </a:p>
      </dgm:t>
    </dgm:pt>
    <dgm:pt modelId="{48CB98DE-8FB4-4DBA-B711-C0462CDCCF9E}" type="pres">
      <dgm:prSet presAssocID="{2A2ABBF1-30E2-421F-87DF-423AD3C8BD98}" presName="descendantBox" presStyleCnt="0"/>
      <dgm:spPr/>
    </dgm:pt>
    <dgm:pt modelId="{71FB81E4-A581-4060-96E3-9364E14DFCA3}" type="pres">
      <dgm:prSet presAssocID="{222E8F3B-CC2A-4629-97E5-EC842D659DB0}" presName="childTextBo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A5A401-73A0-4236-8587-716D42BF96A9}" type="pres">
      <dgm:prSet presAssocID="{88AE8F7B-1471-4C66-A4BF-28F0024B44CE}" presName="sp" presStyleCnt="0"/>
      <dgm:spPr/>
    </dgm:pt>
    <dgm:pt modelId="{6659E700-2657-4BDB-B71A-0BA10137CC7B}" type="pres">
      <dgm:prSet presAssocID="{4623D25D-EB19-44B8-9CAE-5FD838043AAC}" presName="arrowAndChildren" presStyleCnt="0"/>
      <dgm:spPr/>
    </dgm:pt>
    <dgm:pt modelId="{282E0581-DC6E-407F-B353-CEBF20E87C26}" type="pres">
      <dgm:prSet presAssocID="{4623D25D-EB19-44B8-9CAE-5FD838043AAC}" presName="parentTextArrow" presStyleLbl="node1" presStyleIdx="0" presStyleCnt="4"/>
      <dgm:spPr/>
      <dgm:t>
        <a:bodyPr/>
        <a:lstStyle/>
        <a:p>
          <a:endParaRPr lang="zh-CN" altLang="en-US"/>
        </a:p>
      </dgm:t>
    </dgm:pt>
    <dgm:pt modelId="{1A7A68F4-72DB-4B54-B2CA-748F78489D9B}" type="pres">
      <dgm:prSet presAssocID="{4623D25D-EB19-44B8-9CAE-5FD838043AAC}" presName="arrow" presStyleLbl="node1" presStyleIdx="1" presStyleCnt="4"/>
      <dgm:spPr/>
      <dgm:t>
        <a:bodyPr/>
        <a:lstStyle/>
        <a:p>
          <a:endParaRPr lang="zh-CN" altLang="en-US"/>
        </a:p>
      </dgm:t>
    </dgm:pt>
    <dgm:pt modelId="{649F3B0F-93F0-420B-BB82-6CA5A3D6723A}" type="pres">
      <dgm:prSet presAssocID="{4623D25D-EB19-44B8-9CAE-5FD838043AAC}" presName="descendantArrow" presStyleCnt="0"/>
      <dgm:spPr/>
    </dgm:pt>
    <dgm:pt modelId="{887B0050-7683-453A-96EA-CBAD76835268}" type="pres">
      <dgm:prSet presAssocID="{C33636F9-C28E-4DFE-92C9-7AE59CB2B01B}" presName="childTextArrow" presStyleLbl="fgAccFollowNode1" presStyleIdx="1" presStyleCnt="4" custLinFactNeighborX="-1750" custLinFactNeighborY="-88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16A09B-072F-4B0B-848F-726E17B8E7EA}" type="pres">
      <dgm:prSet presAssocID="{9020C653-6089-48D8-8A49-C5E9ACDAFDA8}" presName="sp" presStyleCnt="0"/>
      <dgm:spPr/>
    </dgm:pt>
    <dgm:pt modelId="{C6547677-F875-44D9-A75F-BDD4E44E0B7F}" type="pres">
      <dgm:prSet presAssocID="{4F49832A-A263-4A73-9C19-7D0C93BCA880}" presName="arrowAndChildren" presStyleCnt="0"/>
      <dgm:spPr/>
    </dgm:pt>
    <dgm:pt modelId="{49DE40BD-D218-46E0-B766-9C47A0905904}" type="pres">
      <dgm:prSet presAssocID="{4F49832A-A263-4A73-9C19-7D0C93BCA880}" presName="parentTextArrow" presStyleLbl="node1" presStyleIdx="1" presStyleCnt="4"/>
      <dgm:spPr/>
      <dgm:t>
        <a:bodyPr/>
        <a:lstStyle/>
        <a:p>
          <a:endParaRPr lang="zh-CN" altLang="en-US"/>
        </a:p>
      </dgm:t>
    </dgm:pt>
    <dgm:pt modelId="{799C2007-D908-4AA4-8B78-0A5B3CF98AA6}" type="pres">
      <dgm:prSet presAssocID="{4F49832A-A263-4A73-9C19-7D0C93BCA880}" presName="arrow" presStyleLbl="node1" presStyleIdx="2" presStyleCnt="4"/>
      <dgm:spPr/>
      <dgm:t>
        <a:bodyPr/>
        <a:lstStyle/>
        <a:p>
          <a:endParaRPr lang="zh-CN" altLang="en-US"/>
        </a:p>
      </dgm:t>
    </dgm:pt>
    <dgm:pt modelId="{DCF03991-4217-4817-B8B0-9EC312D7ED15}" type="pres">
      <dgm:prSet presAssocID="{4F49832A-A263-4A73-9C19-7D0C93BCA880}" presName="descendantArrow" presStyleCnt="0"/>
      <dgm:spPr/>
    </dgm:pt>
    <dgm:pt modelId="{18997FE2-60FC-4F4D-980E-42E784764D55}" type="pres">
      <dgm:prSet presAssocID="{14278AEB-ADCE-45D0-A598-4E621A707A47}" presName="childTextArrow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0127FC-5760-4C46-91BA-B899820E8B0F}" type="pres">
      <dgm:prSet presAssocID="{B36309B7-B0FA-4891-9D5B-94C77F9B5457}" presName="sp" presStyleCnt="0"/>
      <dgm:spPr/>
    </dgm:pt>
    <dgm:pt modelId="{71B62AB2-F677-42A9-A25A-5278B70505C1}" type="pres">
      <dgm:prSet presAssocID="{D830966B-1CBB-4E56-AFE0-CF56BCEC8011}" presName="arrowAndChildren" presStyleCnt="0"/>
      <dgm:spPr/>
    </dgm:pt>
    <dgm:pt modelId="{34D3242E-0E54-4BE5-945F-08E08CD7536E}" type="pres">
      <dgm:prSet presAssocID="{D830966B-1CBB-4E56-AFE0-CF56BCEC8011}" presName="parentTextArrow" presStyleLbl="node1" presStyleIdx="2" presStyleCnt="4"/>
      <dgm:spPr/>
      <dgm:t>
        <a:bodyPr/>
        <a:lstStyle/>
        <a:p>
          <a:endParaRPr lang="zh-CN" altLang="en-US"/>
        </a:p>
      </dgm:t>
    </dgm:pt>
    <dgm:pt modelId="{25915A6A-994C-4D11-A55E-4AE7C3770CB7}" type="pres">
      <dgm:prSet presAssocID="{D830966B-1CBB-4E56-AFE0-CF56BCEC8011}" presName="arrow" presStyleLbl="node1" presStyleIdx="3" presStyleCnt="4" custScaleX="99749" custScaleY="94663" custLinFactNeighborX="126" custLinFactNeighborY="-17380"/>
      <dgm:spPr/>
      <dgm:t>
        <a:bodyPr/>
        <a:lstStyle/>
        <a:p>
          <a:endParaRPr lang="zh-CN" altLang="en-US"/>
        </a:p>
      </dgm:t>
    </dgm:pt>
    <dgm:pt modelId="{10413E7D-E735-4465-A90B-1AC5FD89488B}" type="pres">
      <dgm:prSet presAssocID="{D830966B-1CBB-4E56-AFE0-CF56BCEC8011}" presName="descendantArrow" presStyleCnt="0"/>
      <dgm:spPr/>
    </dgm:pt>
    <dgm:pt modelId="{958AD1C3-CD12-41BB-8F2D-D191358DE36E}" type="pres">
      <dgm:prSet presAssocID="{2FDC17F4-1AB5-4F0D-A286-C04D82251F60}" presName="childTextArrow" presStyleLbl="fgAccFollowNode1" presStyleIdx="3" presStyleCnt="4" custLinFactNeighborX="126" custLinFactNeighborY="-19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22C0AA4-E13D-4D9A-9745-D794F7437CDC}" type="presOf" srcId="{D830966B-1CBB-4E56-AFE0-CF56BCEC8011}" destId="{34D3242E-0E54-4BE5-945F-08E08CD7536E}" srcOrd="0" destOrd="0" presId="urn:microsoft.com/office/officeart/2005/8/layout/process4"/>
    <dgm:cxn modelId="{8A21D58F-52E8-4FCB-9EA3-D4C87C49838F}" srcId="{D830966B-1CBB-4E56-AFE0-CF56BCEC8011}" destId="{2FDC17F4-1AB5-4F0D-A286-C04D82251F60}" srcOrd="0" destOrd="0" parTransId="{8177838F-6D2E-4FE8-9E8A-005B92DE7CA2}" sibTransId="{15ED279D-629E-42F0-BABA-1EF35F2688DF}"/>
    <dgm:cxn modelId="{A68DBAD0-5959-444D-9E4B-8733E1B66F19}" type="presOf" srcId="{4623D25D-EB19-44B8-9CAE-5FD838043AAC}" destId="{1A7A68F4-72DB-4B54-B2CA-748F78489D9B}" srcOrd="1" destOrd="0" presId="urn:microsoft.com/office/officeart/2005/8/layout/process4"/>
    <dgm:cxn modelId="{7E10B6EE-E3F3-4BDE-B1B9-24ED633EB193}" type="presOf" srcId="{222E8F3B-CC2A-4629-97E5-EC842D659DB0}" destId="{71FB81E4-A581-4060-96E3-9364E14DFCA3}" srcOrd="0" destOrd="0" presId="urn:microsoft.com/office/officeart/2005/8/layout/process4"/>
    <dgm:cxn modelId="{73E5BA89-79AD-4384-BF15-B023C5E54DE5}" srcId="{A495AA5E-935C-43E3-B8B0-53CA081DB672}" destId="{4623D25D-EB19-44B8-9CAE-5FD838043AAC}" srcOrd="2" destOrd="0" parTransId="{B55AD994-E94A-4EEB-8E31-DF3B50FE21A1}" sibTransId="{88AE8F7B-1471-4C66-A4BF-28F0024B44CE}"/>
    <dgm:cxn modelId="{B46E16A7-7BCD-44EB-AEE4-21C062461281}" srcId="{2A2ABBF1-30E2-421F-87DF-423AD3C8BD98}" destId="{222E8F3B-CC2A-4629-97E5-EC842D659DB0}" srcOrd="0" destOrd="0" parTransId="{FB220A71-9AF3-4C62-9A94-3829FEB61B60}" sibTransId="{8663A5D1-205E-426A-9E95-D772AD34B06D}"/>
    <dgm:cxn modelId="{59B4198D-52C6-4AEE-9F72-1FF90BFC9AAC}" type="presOf" srcId="{14278AEB-ADCE-45D0-A598-4E621A707A47}" destId="{18997FE2-60FC-4F4D-980E-42E784764D55}" srcOrd="0" destOrd="0" presId="urn:microsoft.com/office/officeart/2005/8/layout/process4"/>
    <dgm:cxn modelId="{451FC405-34E7-4007-98E8-40B71AF150F8}" type="presOf" srcId="{2FDC17F4-1AB5-4F0D-A286-C04D82251F60}" destId="{958AD1C3-CD12-41BB-8F2D-D191358DE36E}" srcOrd="0" destOrd="0" presId="urn:microsoft.com/office/officeart/2005/8/layout/process4"/>
    <dgm:cxn modelId="{3BED8388-1FD5-453B-974F-316ACEA15089}" type="presOf" srcId="{4623D25D-EB19-44B8-9CAE-5FD838043AAC}" destId="{282E0581-DC6E-407F-B353-CEBF20E87C26}" srcOrd="0" destOrd="0" presId="urn:microsoft.com/office/officeart/2005/8/layout/process4"/>
    <dgm:cxn modelId="{6CD6C9F7-01E3-464A-8B18-5679A23CFF37}" type="presOf" srcId="{2A2ABBF1-30E2-421F-87DF-423AD3C8BD98}" destId="{6CE161F7-FE8D-42F2-8B21-C3A568A8A8B2}" srcOrd="1" destOrd="0" presId="urn:microsoft.com/office/officeart/2005/8/layout/process4"/>
    <dgm:cxn modelId="{A314C513-1678-4A39-A988-008568DC669E}" type="presOf" srcId="{4F49832A-A263-4A73-9C19-7D0C93BCA880}" destId="{49DE40BD-D218-46E0-B766-9C47A0905904}" srcOrd="0" destOrd="0" presId="urn:microsoft.com/office/officeart/2005/8/layout/process4"/>
    <dgm:cxn modelId="{8BB5D402-37EC-4426-B3E4-A3CDBBC2E7D6}" srcId="{A495AA5E-935C-43E3-B8B0-53CA081DB672}" destId="{4F49832A-A263-4A73-9C19-7D0C93BCA880}" srcOrd="1" destOrd="0" parTransId="{AEF5C50A-EF7A-4455-94F7-2937715433A2}" sibTransId="{9020C653-6089-48D8-8A49-C5E9ACDAFDA8}"/>
    <dgm:cxn modelId="{CE96A92F-80C7-40AC-AB84-B6B3FFBB53C9}" srcId="{4623D25D-EB19-44B8-9CAE-5FD838043AAC}" destId="{C33636F9-C28E-4DFE-92C9-7AE59CB2B01B}" srcOrd="0" destOrd="0" parTransId="{144DAC94-D1E7-4343-86A1-CAB0647197BA}" sibTransId="{B5EC5ACF-F5C5-45ED-839F-A9B505C77267}"/>
    <dgm:cxn modelId="{BBF6FBF9-2996-4D73-850A-7216264AE965}" type="presOf" srcId="{4F49832A-A263-4A73-9C19-7D0C93BCA880}" destId="{799C2007-D908-4AA4-8B78-0A5B3CF98AA6}" srcOrd="1" destOrd="0" presId="urn:microsoft.com/office/officeart/2005/8/layout/process4"/>
    <dgm:cxn modelId="{623F5260-230C-492F-B483-91FAE06BB33D}" srcId="{4F49832A-A263-4A73-9C19-7D0C93BCA880}" destId="{14278AEB-ADCE-45D0-A598-4E621A707A47}" srcOrd="0" destOrd="0" parTransId="{8C231937-CF34-42C9-B5D8-C70C6DA16E34}" sibTransId="{BA4B8D15-8E57-41BD-A778-BCDC81549AEA}"/>
    <dgm:cxn modelId="{DAAA1C25-3B1D-4DB8-947D-3C2424A5CEA6}" type="presOf" srcId="{2A2ABBF1-30E2-421F-87DF-423AD3C8BD98}" destId="{4F02FB9E-A76A-4D85-8E57-ABF662D08DF4}" srcOrd="0" destOrd="0" presId="urn:microsoft.com/office/officeart/2005/8/layout/process4"/>
    <dgm:cxn modelId="{D85B5120-381B-462A-AC24-441738D34844}" srcId="{A495AA5E-935C-43E3-B8B0-53CA081DB672}" destId="{D830966B-1CBB-4E56-AFE0-CF56BCEC8011}" srcOrd="0" destOrd="0" parTransId="{223FF578-F1AD-43EA-8C68-41B545E25650}" sibTransId="{B36309B7-B0FA-4891-9D5B-94C77F9B5457}"/>
    <dgm:cxn modelId="{C807E142-0534-4044-BFB2-EF5B93C2A2C7}" type="presOf" srcId="{C33636F9-C28E-4DFE-92C9-7AE59CB2B01B}" destId="{887B0050-7683-453A-96EA-CBAD76835268}" srcOrd="0" destOrd="0" presId="urn:microsoft.com/office/officeart/2005/8/layout/process4"/>
    <dgm:cxn modelId="{ED71B232-1556-4B9A-BF67-FC99A468D573}" srcId="{A495AA5E-935C-43E3-B8B0-53CA081DB672}" destId="{2A2ABBF1-30E2-421F-87DF-423AD3C8BD98}" srcOrd="3" destOrd="0" parTransId="{4244572F-25AF-43BC-89B4-D4F34A9428CC}" sibTransId="{F56E6085-FFE3-4F21-B5EF-4304A7C2EF75}"/>
    <dgm:cxn modelId="{48D3802D-B971-4DC3-BCF7-E536ED85930A}" type="presOf" srcId="{D830966B-1CBB-4E56-AFE0-CF56BCEC8011}" destId="{25915A6A-994C-4D11-A55E-4AE7C3770CB7}" srcOrd="1" destOrd="0" presId="urn:microsoft.com/office/officeart/2005/8/layout/process4"/>
    <dgm:cxn modelId="{62ED473B-6DAE-4FF9-92F7-6A4C04B2772A}" type="presOf" srcId="{A495AA5E-935C-43E3-B8B0-53CA081DB672}" destId="{29B489A5-C826-4DD8-BA8A-3E6840EC3C7C}" srcOrd="0" destOrd="0" presId="urn:microsoft.com/office/officeart/2005/8/layout/process4"/>
    <dgm:cxn modelId="{E1804099-933F-4368-A2B5-E09B69EDA6D8}" type="presParOf" srcId="{29B489A5-C826-4DD8-BA8A-3E6840EC3C7C}" destId="{A4DC590B-46C1-406A-A137-C653BE06E7AC}" srcOrd="0" destOrd="0" presId="urn:microsoft.com/office/officeart/2005/8/layout/process4"/>
    <dgm:cxn modelId="{FF2CFF30-91C9-4392-AFF3-D310E6F22706}" type="presParOf" srcId="{A4DC590B-46C1-406A-A137-C653BE06E7AC}" destId="{4F02FB9E-A76A-4D85-8E57-ABF662D08DF4}" srcOrd="0" destOrd="0" presId="urn:microsoft.com/office/officeart/2005/8/layout/process4"/>
    <dgm:cxn modelId="{60DB4023-DB3D-4847-8095-E56776FCC4B5}" type="presParOf" srcId="{A4DC590B-46C1-406A-A137-C653BE06E7AC}" destId="{6CE161F7-FE8D-42F2-8B21-C3A568A8A8B2}" srcOrd="1" destOrd="0" presId="urn:microsoft.com/office/officeart/2005/8/layout/process4"/>
    <dgm:cxn modelId="{627D57C3-B3C0-4D6B-A455-5ADABF152DCC}" type="presParOf" srcId="{A4DC590B-46C1-406A-A137-C653BE06E7AC}" destId="{48CB98DE-8FB4-4DBA-B711-C0462CDCCF9E}" srcOrd="2" destOrd="0" presId="urn:microsoft.com/office/officeart/2005/8/layout/process4"/>
    <dgm:cxn modelId="{EAD415F9-392F-41A3-BBFD-9FF955835545}" type="presParOf" srcId="{48CB98DE-8FB4-4DBA-B711-C0462CDCCF9E}" destId="{71FB81E4-A581-4060-96E3-9364E14DFCA3}" srcOrd="0" destOrd="0" presId="urn:microsoft.com/office/officeart/2005/8/layout/process4"/>
    <dgm:cxn modelId="{6F75BBD5-CEFF-42E5-815D-0CCD2ACABEE2}" type="presParOf" srcId="{29B489A5-C826-4DD8-BA8A-3E6840EC3C7C}" destId="{14A5A401-73A0-4236-8587-716D42BF96A9}" srcOrd="1" destOrd="0" presId="urn:microsoft.com/office/officeart/2005/8/layout/process4"/>
    <dgm:cxn modelId="{6A4BFD2D-E83A-4471-A3E6-9DBDBA689B26}" type="presParOf" srcId="{29B489A5-C826-4DD8-BA8A-3E6840EC3C7C}" destId="{6659E700-2657-4BDB-B71A-0BA10137CC7B}" srcOrd="2" destOrd="0" presId="urn:microsoft.com/office/officeart/2005/8/layout/process4"/>
    <dgm:cxn modelId="{0F104EAA-DE85-46ED-A280-BA1036F9D1E1}" type="presParOf" srcId="{6659E700-2657-4BDB-B71A-0BA10137CC7B}" destId="{282E0581-DC6E-407F-B353-CEBF20E87C26}" srcOrd="0" destOrd="0" presId="urn:microsoft.com/office/officeart/2005/8/layout/process4"/>
    <dgm:cxn modelId="{E2B35B6F-C245-47C5-B9D0-C7A279CE0A7E}" type="presParOf" srcId="{6659E700-2657-4BDB-B71A-0BA10137CC7B}" destId="{1A7A68F4-72DB-4B54-B2CA-748F78489D9B}" srcOrd="1" destOrd="0" presId="urn:microsoft.com/office/officeart/2005/8/layout/process4"/>
    <dgm:cxn modelId="{A6B28CD1-5942-4B31-939E-B8F9089FD4B8}" type="presParOf" srcId="{6659E700-2657-4BDB-B71A-0BA10137CC7B}" destId="{649F3B0F-93F0-420B-BB82-6CA5A3D6723A}" srcOrd="2" destOrd="0" presId="urn:microsoft.com/office/officeart/2005/8/layout/process4"/>
    <dgm:cxn modelId="{3F398260-0830-4D6E-82EC-F75E28932DF3}" type="presParOf" srcId="{649F3B0F-93F0-420B-BB82-6CA5A3D6723A}" destId="{887B0050-7683-453A-96EA-CBAD76835268}" srcOrd="0" destOrd="0" presId="urn:microsoft.com/office/officeart/2005/8/layout/process4"/>
    <dgm:cxn modelId="{0B0BDBB0-EA4E-4B60-A889-A0BE47AA32B0}" type="presParOf" srcId="{29B489A5-C826-4DD8-BA8A-3E6840EC3C7C}" destId="{5916A09B-072F-4B0B-848F-726E17B8E7EA}" srcOrd="3" destOrd="0" presId="urn:microsoft.com/office/officeart/2005/8/layout/process4"/>
    <dgm:cxn modelId="{ABA6657C-CDC9-43F3-9F50-94610BF7F156}" type="presParOf" srcId="{29B489A5-C826-4DD8-BA8A-3E6840EC3C7C}" destId="{C6547677-F875-44D9-A75F-BDD4E44E0B7F}" srcOrd="4" destOrd="0" presId="urn:microsoft.com/office/officeart/2005/8/layout/process4"/>
    <dgm:cxn modelId="{7735BA63-6E2A-487E-A23E-257128109259}" type="presParOf" srcId="{C6547677-F875-44D9-A75F-BDD4E44E0B7F}" destId="{49DE40BD-D218-46E0-B766-9C47A0905904}" srcOrd="0" destOrd="0" presId="urn:microsoft.com/office/officeart/2005/8/layout/process4"/>
    <dgm:cxn modelId="{B2E2CC20-8954-4261-84CB-9470263D39DB}" type="presParOf" srcId="{C6547677-F875-44D9-A75F-BDD4E44E0B7F}" destId="{799C2007-D908-4AA4-8B78-0A5B3CF98AA6}" srcOrd="1" destOrd="0" presId="urn:microsoft.com/office/officeart/2005/8/layout/process4"/>
    <dgm:cxn modelId="{DF7E3DCF-E4E4-4030-8D54-0C7B56E05F94}" type="presParOf" srcId="{C6547677-F875-44D9-A75F-BDD4E44E0B7F}" destId="{DCF03991-4217-4817-B8B0-9EC312D7ED15}" srcOrd="2" destOrd="0" presId="urn:microsoft.com/office/officeart/2005/8/layout/process4"/>
    <dgm:cxn modelId="{EDC9B99E-8F65-4F55-BEFA-D7DF9D9BC4A2}" type="presParOf" srcId="{DCF03991-4217-4817-B8B0-9EC312D7ED15}" destId="{18997FE2-60FC-4F4D-980E-42E784764D55}" srcOrd="0" destOrd="0" presId="urn:microsoft.com/office/officeart/2005/8/layout/process4"/>
    <dgm:cxn modelId="{1679EDC3-C3B6-4090-946D-1CE7AD59254B}" type="presParOf" srcId="{29B489A5-C826-4DD8-BA8A-3E6840EC3C7C}" destId="{300127FC-5760-4C46-91BA-B899820E8B0F}" srcOrd="5" destOrd="0" presId="urn:microsoft.com/office/officeart/2005/8/layout/process4"/>
    <dgm:cxn modelId="{00A81D8C-7C22-41BF-B686-B0B7E4262D5A}" type="presParOf" srcId="{29B489A5-C826-4DD8-BA8A-3E6840EC3C7C}" destId="{71B62AB2-F677-42A9-A25A-5278B70505C1}" srcOrd="6" destOrd="0" presId="urn:microsoft.com/office/officeart/2005/8/layout/process4"/>
    <dgm:cxn modelId="{8252A69E-14E3-41BF-AF41-3D02EF494E96}" type="presParOf" srcId="{71B62AB2-F677-42A9-A25A-5278B70505C1}" destId="{34D3242E-0E54-4BE5-945F-08E08CD7536E}" srcOrd="0" destOrd="0" presId="urn:microsoft.com/office/officeart/2005/8/layout/process4"/>
    <dgm:cxn modelId="{C28BB33F-D88F-41CC-8AC3-BA8621F8D754}" type="presParOf" srcId="{71B62AB2-F677-42A9-A25A-5278B70505C1}" destId="{25915A6A-994C-4D11-A55E-4AE7C3770CB7}" srcOrd="1" destOrd="0" presId="urn:microsoft.com/office/officeart/2005/8/layout/process4"/>
    <dgm:cxn modelId="{BB290D33-478E-4AB4-AB39-9ADD41432802}" type="presParOf" srcId="{71B62AB2-F677-42A9-A25A-5278B70505C1}" destId="{10413E7D-E735-4465-A90B-1AC5FD89488B}" srcOrd="2" destOrd="0" presId="urn:microsoft.com/office/officeart/2005/8/layout/process4"/>
    <dgm:cxn modelId="{4A7AEC98-A8A5-4CDB-B4C0-ED4DAE8FCC7C}" type="presParOf" srcId="{10413E7D-E735-4465-A90B-1AC5FD89488B}" destId="{958AD1C3-CD12-41BB-8F2D-D191358DE3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796691-B8D8-4DB3-8BBF-ECB4BB6A3F5F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289672D-37F2-472C-BF9D-E914AF6708D3}">
      <dgm:prSet phldrT="[文本]"/>
      <dgm:spPr/>
      <dgm:t>
        <a:bodyPr/>
        <a:lstStyle/>
        <a:p>
          <a:r>
            <a:rPr lang="zh-CN" altLang="en-US" dirty="0" smtClean="0"/>
            <a:t>需求调研</a:t>
          </a:r>
          <a:endParaRPr lang="zh-CN" altLang="en-US" dirty="0"/>
        </a:p>
      </dgm:t>
    </dgm:pt>
    <dgm:pt modelId="{0A578DC9-545C-4B3A-9105-85F6D290F96C}" type="parTrans" cxnId="{EDF1FDD3-A0F6-45C6-8889-C04414CD7907}">
      <dgm:prSet/>
      <dgm:spPr/>
      <dgm:t>
        <a:bodyPr/>
        <a:lstStyle/>
        <a:p>
          <a:endParaRPr lang="zh-CN" altLang="en-US"/>
        </a:p>
      </dgm:t>
    </dgm:pt>
    <dgm:pt modelId="{5E3B1AD3-AE42-499F-9394-0FECF47D04CF}" type="sibTrans" cxnId="{EDF1FDD3-A0F6-45C6-8889-C04414CD7907}">
      <dgm:prSet/>
      <dgm:spPr/>
      <dgm:t>
        <a:bodyPr/>
        <a:lstStyle/>
        <a:p>
          <a:endParaRPr lang="zh-CN" altLang="en-US"/>
        </a:p>
      </dgm:t>
    </dgm:pt>
    <dgm:pt modelId="{AAA18DB0-0730-4FCD-B05F-671FEE663747}">
      <dgm:prSet phldrT="[文本]"/>
      <dgm:spPr/>
      <dgm:t>
        <a:bodyPr/>
        <a:lstStyle/>
        <a:p>
          <a:r>
            <a:rPr lang="zh-CN" altLang="en-US" dirty="0" smtClean="0"/>
            <a:t>需求评审</a:t>
          </a:r>
          <a:endParaRPr lang="zh-CN" altLang="en-US" dirty="0"/>
        </a:p>
      </dgm:t>
    </dgm:pt>
    <dgm:pt modelId="{478D7122-3F58-4CAE-9DC6-26B35C44609C}" type="parTrans" cxnId="{04A50157-C7AF-4C72-BEAC-10EB304E9E10}">
      <dgm:prSet/>
      <dgm:spPr/>
      <dgm:t>
        <a:bodyPr/>
        <a:lstStyle/>
        <a:p>
          <a:endParaRPr lang="zh-CN" altLang="en-US"/>
        </a:p>
      </dgm:t>
    </dgm:pt>
    <dgm:pt modelId="{1BA7F2D1-20A5-48AF-8D59-53CCB6A4FEF0}" type="sibTrans" cxnId="{04A50157-C7AF-4C72-BEAC-10EB304E9E10}">
      <dgm:prSet/>
      <dgm:spPr/>
      <dgm:t>
        <a:bodyPr/>
        <a:lstStyle/>
        <a:p>
          <a:endParaRPr lang="zh-CN" altLang="en-US"/>
        </a:p>
      </dgm:t>
    </dgm:pt>
    <dgm:pt modelId="{141AA82E-7010-43D0-BB2D-57C49AA700FD}">
      <dgm:prSet phldrT="[文本]"/>
      <dgm:spPr/>
      <dgm:t>
        <a:bodyPr/>
        <a:lstStyle/>
        <a:p>
          <a:r>
            <a:rPr lang="zh-CN" altLang="en-US" dirty="0" smtClean="0"/>
            <a:t>设计评审</a:t>
          </a:r>
          <a:endParaRPr lang="zh-CN" altLang="en-US" dirty="0"/>
        </a:p>
      </dgm:t>
    </dgm:pt>
    <dgm:pt modelId="{4E18D9BE-4E59-4B35-A37B-F81B84D74B8C}" type="parTrans" cxnId="{8E2D2FAF-DF43-46B3-8DC4-B7858A249910}">
      <dgm:prSet/>
      <dgm:spPr/>
      <dgm:t>
        <a:bodyPr/>
        <a:lstStyle/>
        <a:p>
          <a:endParaRPr lang="zh-CN" altLang="en-US"/>
        </a:p>
      </dgm:t>
    </dgm:pt>
    <dgm:pt modelId="{E29D9AA4-6258-40F2-A2E5-D0F441ADF0E1}" type="sibTrans" cxnId="{8E2D2FAF-DF43-46B3-8DC4-B7858A249910}">
      <dgm:prSet/>
      <dgm:spPr/>
      <dgm:t>
        <a:bodyPr/>
        <a:lstStyle/>
        <a:p>
          <a:endParaRPr lang="zh-CN" altLang="en-US"/>
        </a:p>
      </dgm:t>
    </dgm:pt>
    <dgm:pt modelId="{B632E8BA-3649-472A-ADBB-F2896453C503}">
      <dgm:prSet phldrT="[文本]"/>
      <dgm:spPr/>
      <dgm:t>
        <a:bodyPr/>
        <a:lstStyle/>
        <a:p>
          <a:r>
            <a:rPr lang="zh-CN" altLang="en-US" dirty="0" smtClean="0"/>
            <a:t>测试用例评审</a:t>
          </a:r>
          <a:endParaRPr lang="zh-CN" altLang="en-US" dirty="0"/>
        </a:p>
      </dgm:t>
    </dgm:pt>
    <dgm:pt modelId="{B6D5B469-B98B-40D5-9B5F-CCCD566B2A79}" type="parTrans" cxnId="{4C0B301A-1B8F-40B1-92A5-75DF5F5494DF}">
      <dgm:prSet/>
      <dgm:spPr/>
      <dgm:t>
        <a:bodyPr/>
        <a:lstStyle/>
        <a:p>
          <a:endParaRPr lang="zh-CN" altLang="en-US"/>
        </a:p>
      </dgm:t>
    </dgm:pt>
    <dgm:pt modelId="{A7B3E8D2-9943-4D27-BFC4-740549D26FF2}" type="sibTrans" cxnId="{4C0B301A-1B8F-40B1-92A5-75DF5F5494DF}">
      <dgm:prSet/>
      <dgm:spPr/>
      <dgm:t>
        <a:bodyPr/>
        <a:lstStyle/>
        <a:p>
          <a:endParaRPr lang="zh-CN" altLang="en-US"/>
        </a:p>
      </dgm:t>
    </dgm:pt>
    <dgm:pt modelId="{3F55973D-3785-40DF-9286-56FF35F9F4EE}">
      <dgm:prSet phldrT="[文本]"/>
      <dgm:spPr/>
      <dgm:t>
        <a:bodyPr/>
        <a:lstStyle/>
        <a:p>
          <a:r>
            <a:rPr lang="en-US" altLang="zh-CN" dirty="0" smtClean="0"/>
            <a:t>coding/</a:t>
          </a:r>
          <a:r>
            <a:rPr lang="zh-CN" altLang="en-US" dirty="0" smtClean="0"/>
            <a:t>自测</a:t>
          </a:r>
          <a:endParaRPr lang="zh-CN" altLang="en-US" dirty="0"/>
        </a:p>
      </dgm:t>
    </dgm:pt>
    <dgm:pt modelId="{62837685-8179-40B8-B949-549BCCA7A168}" type="parTrans" cxnId="{B876B22E-980B-4F46-975E-BB0E183A9A2B}">
      <dgm:prSet/>
      <dgm:spPr/>
      <dgm:t>
        <a:bodyPr/>
        <a:lstStyle/>
        <a:p>
          <a:endParaRPr lang="zh-CN" altLang="en-US"/>
        </a:p>
      </dgm:t>
    </dgm:pt>
    <dgm:pt modelId="{6C9338BA-4817-4035-9995-84FF4C843074}" type="sibTrans" cxnId="{B876B22E-980B-4F46-975E-BB0E183A9A2B}">
      <dgm:prSet/>
      <dgm:spPr/>
      <dgm:t>
        <a:bodyPr/>
        <a:lstStyle/>
        <a:p>
          <a:endParaRPr lang="zh-CN" altLang="en-US"/>
        </a:p>
      </dgm:t>
    </dgm:pt>
    <dgm:pt modelId="{0AD67C7E-4E17-4B98-B6EE-66306257EEE5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zh-CN" altLang="en-US" dirty="0"/>
        </a:p>
      </dgm:t>
    </dgm:pt>
    <dgm:pt modelId="{E70929EE-0090-4CF4-9304-215B70999C87}" type="parTrans" cxnId="{09B027EC-E23B-41C5-9AEC-E561E330DE60}">
      <dgm:prSet/>
      <dgm:spPr/>
      <dgm:t>
        <a:bodyPr/>
        <a:lstStyle/>
        <a:p>
          <a:endParaRPr lang="zh-CN" altLang="en-US"/>
        </a:p>
      </dgm:t>
    </dgm:pt>
    <dgm:pt modelId="{970A8ACD-FF37-4A04-83A2-85FE8CCA8226}" type="sibTrans" cxnId="{09B027EC-E23B-41C5-9AEC-E561E330DE60}">
      <dgm:prSet/>
      <dgm:spPr/>
      <dgm:t>
        <a:bodyPr/>
        <a:lstStyle/>
        <a:p>
          <a:endParaRPr lang="zh-CN" altLang="en-US"/>
        </a:p>
      </dgm:t>
    </dgm:pt>
    <dgm:pt modelId="{7CE0E585-6DDB-4B0B-87FC-51B49BDB6AE2}">
      <dgm:prSet phldrT="[文本]"/>
      <dgm:spPr/>
      <dgm:t>
        <a:bodyPr/>
        <a:lstStyle/>
        <a:p>
          <a:r>
            <a:rPr lang="zh-CN" altLang="en-US" dirty="0" smtClean="0"/>
            <a:t>后续跟踪维护</a:t>
          </a:r>
          <a:endParaRPr lang="zh-CN" altLang="en-US" dirty="0"/>
        </a:p>
      </dgm:t>
    </dgm:pt>
    <dgm:pt modelId="{9F94AFFA-D784-4F02-B4E8-C7237CBD94B5}" type="parTrans" cxnId="{27053D25-0A3B-4C83-9C3B-2A225B1113E4}">
      <dgm:prSet/>
      <dgm:spPr/>
      <dgm:t>
        <a:bodyPr/>
        <a:lstStyle/>
        <a:p>
          <a:endParaRPr lang="zh-CN" altLang="en-US"/>
        </a:p>
      </dgm:t>
    </dgm:pt>
    <dgm:pt modelId="{3EEB8FE8-C7EE-4FE1-9F39-92B1D799C8BE}" type="sibTrans" cxnId="{27053D25-0A3B-4C83-9C3B-2A225B1113E4}">
      <dgm:prSet/>
      <dgm:spPr/>
      <dgm:t>
        <a:bodyPr/>
        <a:lstStyle/>
        <a:p>
          <a:endParaRPr lang="zh-CN" altLang="en-US"/>
        </a:p>
      </dgm:t>
    </dgm:pt>
    <dgm:pt modelId="{F3C6BA43-ACC3-4D05-B300-C82A918491CD}">
      <dgm:prSet phldrT="[文本]"/>
      <dgm:spPr/>
      <dgm:t>
        <a:bodyPr/>
        <a:lstStyle/>
        <a:p>
          <a:r>
            <a:rPr lang="zh-CN" altLang="en-US" dirty="0" smtClean="0"/>
            <a:t>上线</a:t>
          </a:r>
          <a:endParaRPr lang="zh-CN" altLang="en-US" dirty="0"/>
        </a:p>
      </dgm:t>
    </dgm:pt>
    <dgm:pt modelId="{5EEF5E67-6625-471D-B125-E82BACA716C5}" type="parTrans" cxnId="{1E0ABF85-6030-495A-A28E-8A0FA93C0E09}">
      <dgm:prSet/>
      <dgm:spPr/>
      <dgm:t>
        <a:bodyPr/>
        <a:lstStyle/>
        <a:p>
          <a:endParaRPr lang="zh-CN" altLang="en-US"/>
        </a:p>
      </dgm:t>
    </dgm:pt>
    <dgm:pt modelId="{8735C8BE-C539-477A-BD18-CD1D94FFC1E9}" type="sibTrans" cxnId="{1E0ABF85-6030-495A-A28E-8A0FA93C0E09}">
      <dgm:prSet/>
      <dgm:spPr/>
      <dgm:t>
        <a:bodyPr/>
        <a:lstStyle/>
        <a:p>
          <a:endParaRPr lang="zh-CN" altLang="en-US"/>
        </a:p>
      </dgm:t>
    </dgm:pt>
    <dgm:pt modelId="{0A3678B4-2CF4-4BEF-A192-C4C723F74C5C}" type="pres">
      <dgm:prSet presAssocID="{35796691-B8D8-4DB3-8BBF-ECB4BB6A3F5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286B68B-B7F2-4E8E-865F-11699A983B80}" type="pres">
      <dgm:prSet presAssocID="{2289672D-37F2-472C-BF9D-E914AF6708D3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02C8F9-3E24-4334-BB33-056012B18975}" type="pres">
      <dgm:prSet presAssocID="{5E3B1AD3-AE42-499F-9394-0FECF47D04CF}" presName="sibTrans" presStyleLbl="sibTrans2D1" presStyleIdx="0" presStyleCnt="7"/>
      <dgm:spPr/>
      <dgm:t>
        <a:bodyPr/>
        <a:lstStyle/>
        <a:p>
          <a:endParaRPr lang="zh-CN" altLang="en-US"/>
        </a:p>
      </dgm:t>
    </dgm:pt>
    <dgm:pt modelId="{D3D0A252-4147-4838-BAFE-858965E48B35}" type="pres">
      <dgm:prSet presAssocID="{5E3B1AD3-AE42-499F-9394-0FECF47D04CF}" presName="connectorText" presStyleLbl="sibTrans2D1" presStyleIdx="0" presStyleCnt="7"/>
      <dgm:spPr/>
      <dgm:t>
        <a:bodyPr/>
        <a:lstStyle/>
        <a:p>
          <a:endParaRPr lang="zh-CN" altLang="en-US"/>
        </a:p>
      </dgm:t>
    </dgm:pt>
    <dgm:pt modelId="{8BB44848-1A57-4F7D-87ED-EF69937774E3}" type="pres">
      <dgm:prSet presAssocID="{AAA18DB0-0730-4FCD-B05F-671FEE66374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7AD070-4221-4175-9585-486838F8E506}" type="pres">
      <dgm:prSet presAssocID="{1BA7F2D1-20A5-48AF-8D59-53CCB6A4FEF0}" presName="sibTrans" presStyleLbl="sibTrans2D1" presStyleIdx="1" presStyleCnt="7"/>
      <dgm:spPr/>
      <dgm:t>
        <a:bodyPr/>
        <a:lstStyle/>
        <a:p>
          <a:endParaRPr lang="zh-CN" altLang="en-US"/>
        </a:p>
      </dgm:t>
    </dgm:pt>
    <dgm:pt modelId="{F96C8B4E-0487-4454-871E-283D16422699}" type="pres">
      <dgm:prSet presAssocID="{1BA7F2D1-20A5-48AF-8D59-53CCB6A4FEF0}" presName="connectorText" presStyleLbl="sibTrans2D1" presStyleIdx="1" presStyleCnt="7"/>
      <dgm:spPr/>
      <dgm:t>
        <a:bodyPr/>
        <a:lstStyle/>
        <a:p>
          <a:endParaRPr lang="zh-CN" altLang="en-US"/>
        </a:p>
      </dgm:t>
    </dgm:pt>
    <dgm:pt modelId="{AE4FA6FA-1FFB-4556-AD90-4D2CC63A1512}" type="pres">
      <dgm:prSet presAssocID="{141AA82E-7010-43D0-BB2D-57C49AA700FD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30C197-3C45-441E-926E-9674F63B62C5}" type="pres">
      <dgm:prSet presAssocID="{E29D9AA4-6258-40F2-A2E5-D0F441ADF0E1}" presName="sibTrans" presStyleLbl="sibTrans2D1" presStyleIdx="2" presStyleCnt="7"/>
      <dgm:spPr/>
      <dgm:t>
        <a:bodyPr/>
        <a:lstStyle/>
        <a:p>
          <a:endParaRPr lang="zh-CN" altLang="en-US"/>
        </a:p>
      </dgm:t>
    </dgm:pt>
    <dgm:pt modelId="{59C4F67B-AA85-4E89-B088-69F49158AE5C}" type="pres">
      <dgm:prSet presAssocID="{E29D9AA4-6258-40F2-A2E5-D0F441ADF0E1}" presName="connectorText" presStyleLbl="sibTrans2D1" presStyleIdx="2" presStyleCnt="7"/>
      <dgm:spPr/>
      <dgm:t>
        <a:bodyPr/>
        <a:lstStyle/>
        <a:p>
          <a:endParaRPr lang="zh-CN" altLang="en-US"/>
        </a:p>
      </dgm:t>
    </dgm:pt>
    <dgm:pt modelId="{F5D31EF2-4901-4232-A38F-33F38A256FC2}" type="pres">
      <dgm:prSet presAssocID="{B632E8BA-3649-472A-ADBB-F2896453C503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DE9568-28B2-4888-A4F8-8E71C12C3264}" type="pres">
      <dgm:prSet presAssocID="{A7B3E8D2-9943-4D27-BFC4-740549D26FF2}" presName="sibTrans" presStyleLbl="sibTrans2D1" presStyleIdx="3" presStyleCnt="7"/>
      <dgm:spPr/>
      <dgm:t>
        <a:bodyPr/>
        <a:lstStyle/>
        <a:p>
          <a:endParaRPr lang="zh-CN" altLang="en-US"/>
        </a:p>
      </dgm:t>
    </dgm:pt>
    <dgm:pt modelId="{92D8DBB1-0469-47D9-9082-5A5D3ABC99FF}" type="pres">
      <dgm:prSet presAssocID="{A7B3E8D2-9943-4D27-BFC4-740549D26FF2}" presName="connectorText" presStyleLbl="sibTrans2D1" presStyleIdx="3" presStyleCnt="7"/>
      <dgm:spPr/>
      <dgm:t>
        <a:bodyPr/>
        <a:lstStyle/>
        <a:p>
          <a:endParaRPr lang="zh-CN" altLang="en-US"/>
        </a:p>
      </dgm:t>
    </dgm:pt>
    <dgm:pt modelId="{899DEA7F-6D8E-4EF6-B515-6D74B4E6BD43}" type="pres">
      <dgm:prSet presAssocID="{3F55973D-3785-40DF-9286-56FF35F9F4EE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F0C26E-7F5F-4CEB-BF69-8B53A7E1C006}" type="pres">
      <dgm:prSet presAssocID="{6C9338BA-4817-4035-9995-84FF4C843074}" presName="sibTrans" presStyleLbl="sibTrans2D1" presStyleIdx="4" presStyleCnt="7"/>
      <dgm:spPr/>
      <dgm:t>
        <a:bodyPr/>
        <a:lstStyle/>
        <a:p>
          <a:endParaRPr lang="zh-CN" altLang="en-US"/>
        </a:p>
      </dgm:t>
    </dgm:pt>
    <dgm:pt modelId="{F670EA6D-7487-4546-A20D-38F6292BD32A}" type="pres">
      <dgm:prSet presAssocID="{6C9338BA-4817-4035-9995-84FF4C843074}" presName="connectorText" presStyleLbl="sibTrans2D1" presStyleIdx="4" presStyleCnt="7"/>
      <dgm:spPr/>
      <dgm:t>
        <a:bodyPr/>
        <a:lstStyle/>
        <a:p>
          <a:endParaRPr lang="zh-CN" altLang="en-US"/>
        </a:p>
      </dgm:t>
    </dgm:pt>
    <dgm:pt modelId="{1746F7C1-D116-4BCC-B734-5EAF7DC4555A}" type="pres">
      <dgm:prSet presAssocID="{0AD67C7E-4E17-4B98-B6EE-66306257EEE5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00C3A9-5813-46BB-8A94-08E999A70B71}" type="pres">
      <dgm:prSet presAssocID="{970A8ACD-FF37-4A04-83A2-85FE8CCA8226}" presName="sibTrans" presStyleLbl="sibTrans2D1" presStyleIdx="5" presStyleCnt="7"/>
      <dgm:spPr/>
      <dgm:t>
        <a:bodyPr/>
        <a:lstStyle/>
        <a:p>
          <a:endParaRPr lang="zh-CN" altLang="en-US"/>
        </a:p>
      </dgm:t>
    </dgm:pt>
    <dgm:pt modelId="{F50E65A3-B75A-4FA5-99B5-99DA03607B82}" type="pres">
      <dgm:prSet presAssocID="{970A8ACD-FF37-4A04-83A2-85FE8CCA8226}" presName="connectorText" presStyleLbl="sibTrans2D1" presStyleIdx="5" presStyleCnt="7"/>
      <dgm:spPr/>
      <dgm:t>
        <a:bodyPr/>
        <a:lstStyle/>
        <a:p>
          <a:endParaRPr lang="zh-CN" altLang="en-US"/>
        </a:p>
      </dgm:t>
    </dgm:pt>
    <dgm:pt modelId="{EEA7327C-F65C-4B49-9B86-19539E1353BC}" type="pres">
      <dgm:prSet presAssocID="{F3C6BA43-ACC3-4D05-B300-C82A918491CD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97B57E-08FC-4315-9B3F-7B23BB11BA97}" type="pres">
      <dgm:prSet presAssocID="{8735C8BE-C539-477A-BD18-CD1D94FFC1E9}" presName="sibTrans" presStyleLbl="sibTrans2D1" presStyleIdx="6" presStyleCnt="7"/>
      <dgm:spPr/>
      <dgm:t>
        <a:bodyPr/>
        <a:lstStyle/>
        <a:p>
          <a:endParaRPr lang="zh-CN" altLang="en-US"/>
        </a:p>
      </dgm:t>
    </dgm:pt>
    <dgm:pt modelId="{01189309-1C39-4E06-8330-8255BFA59247}" type="pres">
      <dgm:prSet presAssocID="{8735C8BE-C539-477A-BD18-CD1D94FFC1E9}" presName="connectorText" presStyleLbl="sibTrans2D1" presStyleIdx="6" presStyleCnt="7"/>
      <dgm:spPr/>
      <dgm:t>
        <a:bodyPr/>
        <a:lstStyle/>
        <a:p>
          <a:endParaRPr lang="zh-CN" altLang="en-US"/>
        </a:p>
      </dgm:t>
    </dgm:pt>
    <dgm:pt modelId="{1BCACCDB-4502-493D-AB0B-BE6207D5ABCD}" type="pres">
      <dgm:prSet presAssocID="{7CE0E585-6DDB-4B0B-87FC-51B49BDB6AE2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4A50157-C7AF-4C72-BEAC-10EB304E9E10}" srcId="{35796691-B8D8-4DB3-8BBF-ECB4BB6A3F5F}" destId="{AAA18DB0-0730-4FCD-B05F-671FEE663747}" srcOrd="1" destOrd="0" parTransId="{478D7122-3F58-4CAE-9DC6-26B35C44609C}" sibTransId="{1BA7F2D1-20A5-48AF-8D59-53CCB6A4FEF0}"/>
    <dgm:cxn modelId="{7ED8113B-075B-442F-84EB-CAEC8D4312DB}" type="presOf" srcId="{A7B3E8D2-9943-4D27-BFC4-740549D26FF2}" destId="{92D8DBB1-0469-47D9-9082-5A5D3ABC99FF}" srcOrd="1" destOrd="0" presId="urn:microsoft.com/office/officeart/2005/8/layout/process1"/>
    <dgm:cxn modelId="{BA282BB2-2B68-47B2-B77C-72451297A754}" type="presOf" srcId="{2289672D-37F2-472C-BF9D-E914AF6708D3}" destId="{5286B68B-B7F2-4E8E-865F-11699A983B80}" srcOrd="0" destOrd="0" presId="urn:microsoft.com/office/officeart/2005/8/layout/process1"/>
    <dgm:cxn modelId="{8C4D0AB4-2581-434C-87BD-CA3074A6937B}" type="presOf" srcId="{E29D9AA4-6258-40F2-A2E5-D0F441ADF0E1}" destId="{59C4F67B-AA85-4E89-B088-69F49158AE5C}" srcOrd="1" destOrd="0" presId="urn:microsoft.com/office/officeart/2005/8/layout/process1"/>
    <dgm:cxn modelId="{2FEB0F81-D719-41F9-BE5B-1FF8A396144C}" type="presOf" srcId="{F3C6BA43-ACC3-4D05-B300-C82A918491CD}" destId="{EEA7327C-F65C-4B49-9B86-19539E1353BC}" srcOrd="0" destOrd="0" presId="urn:microsoft.com/office/officeart/2005/8/layout/process1"/>
    <dgm:cxn modelId="{94EBB8D4-F8F9-486E-945E-8A8D1A9B8E7C}" type="presOf" srcId="{8735C8BE-C539-477A-BD18-CD1D94FFC1E9}" destId="{01189309-1C39-4E06-8330-8255BFA59247}" srcOrd="1" destOrd="0" presId="urn:microsoft.com/office/officeart/2005/8/layout/process1"/>
    <dgm:cxn modelId="{5D1C5ABC-A051-4C6A-A7A4-39400AAF7760}" type="presOf" srcId="{5E3B1AD3-AE42-499F-9394-0FECF47D04CF}" destId="{D502C8F9-3E24-4334-BB33-056012B18975}" srcOrd="0" destOrd="0" presId="urn:microsoft.com/office/officeart/2005/8/layout/process1"/>
    <dgm:cxn modelId="{6E15F59D-049B-49D5-8071-4A50A752D509}" type="presOf" srcId="{1BA7F2D1-20A5-48AF-8D59-53CCB6A4FEF0}" destId="{4F7AD070-4221-4175-9585-486838F8E506}" srcOrd="0" destOrd="0" presId="urn:microsoft.com/office/officeart/2005/8/layout/process1"/>
    <dgm:cxn modelId="{F7C73DE7-B535-4430-9D71-AC67248560A0}" type="presOf" srcId="{970A8ACD-FF37-4A04-83A2-85FE8CCA8226}" destId="{9E00C3A9-5813-46BB-8A94-08E999A70B71}" srcOrd="0" destOrd="0" presId="urn:microsoft.com/office/officeart/2005/8/layout/process1"/>
    <dgm:cxn modelId="{BD66C7E0-7568-4A70-9401-806688997A79}" type="presOf" srcId="{B632E8BA-3649-472A-ADBB-F2896453C503}" destId="{F5D31EF2-4901-4232-A38F-33F38A256FC2}" srcOrd="0" destOrd="0" presId="urn:microsoft.com/office/officeart/2005/8/layout/process1"/>
    <dgm:cxn modelId="{517DBD23-A542-46AC-BD78-FC59B29A4F03}" type="presOf" srcId="{5E3B1AD3-AE42-499F-9394-0FECF47D04CF}" destId="{D3D0A252-4147-4838-BAFE-858965E48B35}" srcOrd="1" destOrd="0" presId="urn:microsoft.com/office/officeart/2005/8/layout/process1"/>
    <dgm:cxn modelId="{DC99767E-4BDD-4FC3-AD8A-676298C5DF2C}" type="presOf" srcId="{1BA7F2D1-20A5-48AF-8D59-53CCB6A4FEF0}" destId="{F96C8B4E-0487-4454-871E-283D16422699}" srcOrd="1" destOrd="0" presId="urn:microsoft.com/office/officeart/2005/8/layout/process1"/>
    <dgm:cxn modelId="{1E0ABF85-6030-495A-A28E-8A0FA93C0E09}" srcId="{35796691-B8D8-4DB3-8BBF-ECB4BB6A3F5F}" destId="{F3C6BA43-ACC3-4D05-B300-C82A918491CD}" srcOrd="6" destOrd="0" parTransId="{5EEF5E67-6625-471D-B125-E82BACA716C5}" sibTransId="{8735C8BE-C539-477A-BD18-CD1D94FFC1E9}"/>
    <dgm:cxn modelId="{D4843601-E03D-4740-994F-9D5D7BBA6A27}" type="presOf" srcId="{6C9338BA-4817-4035-9995-84FF4C843074}" destId="{D7F0C26E-7F5F-4CEB-BF69-8B53A7E1C006}" srcOrd="0" destOrd="0" presId="urn:microsoft.com/office/officeart/2005/8/layout/process1"/>
    <dgm:cxn modelId="{2EA1E520-D4FA-4E46-84EF-EFF63253C4EB}" type="presOf" srcId="{970A8ACD-FF37-4A04-83A2-85FE8CCA8226}" destId="{F50E65A3-B75A-4FA5-99B5-99DA03607B82}" srcOrd="1" destOrd="0" presId="urn:microsoft.com/office/officeart/2005/8/layout/process1"/>
    <dgm:cxn modelId="{812D17A4-F890-4EBA-95CD-6EC3EF9987C5}" type="presOf" srcId="{0AD67C7E-4E17-4B98-B6EE-66306257EEE5}" destId="{1746F7C1-D116-4BCC-B734-5EAF7DC4555A}" srcOrd="0" destOrd="0" presId="urn:microsoft.com/office/officeart/2005/8/layout/process1"/>
    <dgm:cxn modelId="{27053D25-0A3B-4C83-9C3B-2A225B1113E4}" srcId="{35796691-B8D8-4DB3-8BBF-ECB4BB6A3F5F}" destId="{7CE0E585-6DDB-4B0B-87FC-51B49BDB6AE2}" srcOrd="7" destOrd="0" parTransId="{9F94AFFA-D784-4F02-B4E8-C7237CBD94B5}" sibTransId="{3EEB8FE8-C7EE-4FE1-9F39-92B1D799C8BE}"/>
    <dgm:cxn modelId="{23485CEA-C1F7-4A8A-A18D-4FB9B7E1C016}" type="presOf" srcId="{3F55973D-3785-40DF-9286-56FF35F9F4EE}" destId="{899DEA7F-6D8E-4EF6-B515-6D74B4E6BD43}" srcOrd="0" destOrd="0" presId="urn:microsoft.com/office/officeart/2005/8/layout/process1"/>
    <dgm:cxn modelId="{E19CB530-90E6-4AC1-AA33-D686F792DD72}" type="presOf" srcId="{E29D9AA4-6258-40F2-A2E5-D0F441ADF0E1}" destId="{0630C197-3C45-441E-926E-9674F63B62C5}" srcOrd="0" destOrd="0" presId="urn:microsoft.com/office/officeart/2005/8/layout/process1"/>
    <dgm:cxn modelId="{82995A26-D206-425D-8301-23BBA115399C}" type="presOf" srcId="{8735C8BE-C539-477A-BD18-CD1D94FFC1E9}" destId="{8B97B57E-08FC-4315-9B3F-7B23BB11BA97}" srcOrd="0" destOrd="0" presId="urn:microsoft.com/office/officeart/2005/8/layout/process1"/>
    <dgm:cxn modelId="{BDCBF062-8C87-4AAD-99E9-D10CC0D66B06}" type="presOf" srcId="{7CE0E585-6DDB-4B0B-87FC-51B49BDB6AE2}" destId="{1BCACCDB-4502-493D-AB0B-BE6207D5ABCD}" srcOrd="0" destOrd="0" presId="urn:microsoft.com/office/officeart/2005/8/layout/process1"/>
    <dgm:cxn modelId="{09B027EC-E23B-41C5-9AEC-E561E330DE60}" srcId="{35796691-B8D8-4DB3-8BBF-ECB4BB6A3F5F}" destId="{0AD67C7E-4E17-4B98-B6EE-66306257EEE5}" srcOrd="5" destOrd="0" parTransId="{E70929EE-0090-4CF4-9304-215B70999C87}" sibTransId="{970A8ACD-FF37-4A04-83A2-85FE8CCA8226}"/>
    <dgm:cxn modelId="{B876B22E-980B-4F46-975E-BB0E183A9A2B}" srcId="{35796691-B8D8-4DB3-8BBF-ECB4BB6A3F5F}" destId="{3F55973D-3785-40DF-9286-56FF35F9F4EE}" srcOrd="4" destOrd="0" parTransId="{62837685-8179-40B8-B949-549BCCA7A168}" sibTransId="{6C9338BA-4817-4035-9995-84FF4C843074}"/>
    <dgm:cxn modelId="{1BA406DF-8E98-4124-8C93-826D530F95D1}" type="presOf" srcId="{35796691-B8D8-4DB3-8BBF-ECB4BB6A3F5F}" destId="{0A3678B4-2CF4-4BEF-A192-C4C723F74C5C}" srcOrd="0" destOrd="0" presId="urn:microsoft.com/office/officeart/2005/8/layout/process1"/>
    <dgm:cxn modelId="{BCEDB40B-BC8D-4EB9-B56B-D0225D92912C}" type="presOf" srcId="{A7B3E8D2-9943-4D27-BFC4-740549D26FF2}" destId="{B2DE9568-28B2-4888-A4F8-8E71C12C3264}" srcOrd="0" destOrd="0" presId="urn:microsoft.com/office/officeart/2005/8/layout/process1"/>
    <dgm:cxn modelId="{7326463A-AB99-48F8-B642-458932ED1160}" type="presOf" srcId="{AAA18DB0-0730-4FCD-B05F-671FEE663747}" destId="{8BB44848-1A57-4F7D-87ED-EF69937774E3}" srcOrd="0" destOrd="0" presId="urn:microsoft.com/office/officeart/2005/8/layout/process1"/>
    <dgm:cxn modelId="{EFB42DC1-4506-4D96-A6CD-BB3C2227BA54}" type="presOf" srcId="{6C9338BA-4817-4035-9995-84FF4C843074}" destId="{F670EA6D-7487-4546-A20D-38F6292BD32A}" srcOrd="1" destOrd="0" presId="urn:microsoft.com/office/officeart/2005/8/layout/process1"/>
    <dgm:cxn modelId="{8E2D2FAF-DF43-46B3-8DC4-B7858A249910}" srcId="{35796691-B8D8-4DB3-8BBF-ECB4BB6A3F5F}" destId="{141AA82E-7010-43D0-BB2D-57C49AA700FD}" srcOrd="2" destOrd="0" parTransId="{4E18D9BE-4E59-4B35-A37B-F81B84D74B8C}" sibTransId="{E29D9AA4-6258-40F2-A2E5-D0F441ADF0E1}"/>
    <dgm:cxn modelId="{EBE3EE55-484B-462D-BD83-36AD3F1B47E5}" type="presOf" srcId="{141AA82E-7010-43D0-BB2D-57C49AA700FD}" destId="{AE4FA6FA-1FFB-4556-AD90-4D2CC63A1512}" srcOrd="0" destOrd="0" presId="urn:microsoft.com/office/officeart/2005/8/layout/process1"/>
    <dgm:cxn modelId="{4C0B301A-1B8F-40B1-92A5-75DF5F5494DF}" srcId="{35796691-B8D8-4DB3-8BBF-ECB4BB6A3F5F}" destId="{B632E8BA-3649-472A-ADBB-F2896453C503}" srcOrd="3" destOrd="0" parTransId="{B6D5B469-B98B-40D5-9B5F-CCCD566B2A79}" sibTransId="{A7B3E8D2-9943-4D27-BFC4-740549D26FF2}"/>
    <dgm:cxn modelId="{EDF1FDD3-A0F6-45C6-8889-C04414CD7907}" srcId="{35796691-B8D8-4DB3-8BBF-ECB4BB6A3F5F}" destId="{2289672D-37F2-472C-BF9D-E914AF6708D3}" srcOrd="0" destOrd="0" parTransId="{0A578DC9-545C-4B3A-9105-85F6D290F96C}" sibTransId="{5E3B1AD3-AE42-499F-9394-0FECF47D04CF}"/>
    <dgm:cxn modelId="{7019715A-ECD6-4626-A53A-B182F4AF51F1}" type="presParOf" srcId="{0A3678B4-2CF4-4BEF-A192-C4C723F74C5C}" destId="{5286B68B-B7F2-4E8E-865F-11699A983B80}" srcOrd="0" destOrd="0" presId="urn:microsoft.com/office/officeart/2005/8/layout/process1"/>
    <dgm:cxn modelId="{8F1A2F9D-4562-4F1D-A479-EAEEC38BC383}" type="presParOf" srcId="{0A3678B4-2CF4-4BEF-A192-C4C723F74C5C}" destId="{D502C8F9-3E24-4334-BB33-056012B18975}" srcOrd="1" destOrd="0" presId="urn:microsoft.com/office/officeart/2005/8/layout/process1"/>
    <dgm:cxn modelId="{1BC67E14-9AD4-4244-9546-DEFF887B5CAE}" type="presParOf" srcId="{D502C8F9-3E24-4334-BB33-056012B18975}" destId="{D3D0A252-4147-4838-BAFE-858965E48B35}" srcOrd="0" destOrd="0" presId="urn:microsoft.com/office/officeart/2005/8/layout/process1"/>
    <dgm:cxn modelId="{BF7FABE4-E690-4604-966F-0D5ADA68A707}" type="presParOf" srcId="{0A3678B4-2CF4-4BEF-A192-C4C723F74C5C}" destId="{8BB44848-1A57-4F7D-87ED-EF69937774E3}" srcOrd="2" destOrd="0" presId="urn:microsoft.com/office/officeart/2005/8/layout/process1"/>
    <dgm:cxn modelId="{6B52A066-A487-4900-9C36-2A0E0E00A542}" type="presParOf" srcId="{0A3678B4-2CF4-4BEF-A192-C4C723F74C5C}" destId="{4F7AD070-4221-4175-9585-486838F8E506}" srcOrd="3" destOrd="0" presId="urn:microsoft.com/office/officeart/2005/8/layout/process1"/>
    <dgm:cxn modelId="{F3B940AA-0263-49BF-A436-23A0E02338F8}" type="presParOf" srcId="{4F7AD070-4221-4175-9585-486838F8E506}" destId="{F96C8B4E-0487-4454-871E-283D16422699}" srcOrd="0" destOrd="0" presId="urn:microsoft.com/office/officeart/2005/8/layout/process1"/>
    <dgm:cxn modelId="{58A1DE57-EC9F-4918-9925-27A05E508415}" type="presParOf" srcId="{0A3678B4-2CF4-4BEF-A192-C4C723F74C5C}" destId="{AE4FA6FA-1FFB-4556-AD90-4D2CC63A1512}" srcOrd="4" destOrd="0" presId="urn:microsoft.com/office/officeart/2005/8/layout/process1"/>
    <dgm:cxn modelId="{8E25B376-9AD3-4F51-9633-BE10B5808FE1}" type="presParOf" srcId="{0A3678B4-2CF4-4BEF-A192-C4C723F74C5C}" destId="{0630C197-3C45-441E-926E-9674F63B62C5}" srcOrd="5" destOrd="0" presId="urn:microsoft.com/office/officeart/2005/8/layout/process1"/>
    <dgm:cxn modelId="{F85761F6-356B-4C65-8BBD-FA54AA936C0B}" type="presParOf" srcId="{0630C197-3C45-441E-926E-9674F63B62C5}" destId="{59C4F67B-AA85-4E89-B088-69F49158AE5C}" srcOrd="0" destOrd="0" presId="urn:microsoft.com/office/officeart/2005/8/layout/process1"/>
    <dgm:cxn modelId="{280F00E7-3D86-4C9F-A71B-D7E0F0D590B1}" type="presParOf" srcId="{0A3678B4-2CF4-4BEF-A192-C4C723F74C5C}" destId="{F5D31EF2-4901-4232-A38F-33F38A256FC2}" srcOrd="6" destOrd="0" presId="urn:microsoft.com/office/officeart/2005/8/layout/process1"/>
    <dgm:cxn modelId="{C5BACD63-33B7-4B9B-BDF2-3F9ED8DC9640}" type="presParOf" srcId="{0A3678B4-2CF4-4BEF-A192-C4C723F74C5C}" destId="{B2DE9568-28B2-4888-A4F8-8E71C12C3264}" srcOrd="7" destOrd="0" presId="urn:microsoft.com/office/officeart/2005/8/layout/process1"/>
    <dgm:cxn modelId="{38920213-6998-475C-9B37-8F765C22F599}" type="presParOf" srcId="{B2DE9568-28B2-4888-A4F8-8E71C12C3264}" destId="{92D8DBB1-0469-47D9-9082-5A5D3ABC99FF}" srcOrd="0" destOrd="0" presId="urn:microsoft.com/office/officeart/2005/8/layout/process1"/>
    <dgm:cxn modelId="{7148989B-3130-4E86-B140-C461D59FEA86}" type="presParOf" srcId="{0A3678B4-2CF4-4BEF-A192-C4C723F74C5C}" destId="{899DEA7F-6D8E-4EF6-B515-6D74B4E6BD43}" srcOrd="8" destOrd="0" presId="urn:microsoft.com/office/officeart/2005/8/layout/process1"/>
    <dgm:cxn modelId="{0CAB6812-37F6-454B-A8FF-ECEB7EACD190}" type="presParOf" srcId="{0A3678B4-2CF4-4BEF-A192-C4C723F74C5C}" destId="{D7F0C26E-7F5F-4CEB-BF69-8B53A7E1C006}" srcOrd="9" destOrd="0" presId="urn:microsoft.com/office/officeart/2005/8/layout/process1"/>
    <dgm:cxn modelId="{62C51C09-F4B5-4094-8397-17CE99032C42}" type="presParOf" srcId="{D7F0C26E-7F5F-4CEB-BF69-8B53A7E1C006}" destId="{F670EA6D-7487-4546-A20D-38F6292BD32A}" srcOrd="0" destOrd="0" presId="urn:microsoft.com/office/officeart/2005/8/layout/process1"/>
    <dgm:cxn modelId="{689ABE5B-F867-45EF-A767-30B24009A6A1}" type="presParOf" srcId="{0A3678B4-2CF4-4BEF-A192-C4C723F74C5C}" destId="{1746F7C1-D116-4BCC-B734-5EAF7DC4555A}" srcOrd="10" destOrd="0" presId="urn:microsoft.com/office/officeart/2005/8/layout/process1"/>
    <dgm:cxn modelId="{35A2F6B9-FA12-442D-8289-56CEB216A3AB}" type="presParOf" srcId="{0A3678B4-2CF4-4BEF-A192-C4C723F74C5C}" destId="{9E00C3A9-5813-46BB-8A94-08E999A70B71}" srcOrd="11" destOrd="0" presId="urn:microsoft.com/office/officeart/2005/8/layout/process1"/>
    <dgm:cxn modelId="{8DFE404A-61E3-4A6B-8DC1-D3CB8711676D}" type="presParOf" srcId="{9E00C3A9-5813-46BB-8A94-08E999A70B71}" destId="{F50E65A3-B75A-4FA5-99B5-99DA03607B82}" srcOrd="0" destOrd="0" presId="urn:microsoft.com/office/officeart/2005/8/layout/process1"/>
    <dgm:cxn modelId="{CFDCF841-D259-4B9F-AA23-99A4DE63895E}" type="presParOf" srcId="{0A3678B4-2CF4-4BEF-A192-C4C723F74C5C}" destId="{EEA7327C-F65C-4B49-9B86-19539E1353BC}" srcOrd="12" destOrd="0" presId="urn:microsoft.com/office/officeart/2005/8/layout/process1"/>
    <dgm:cxn modelId="{7F328F12-C028-46F1-8ACF-F879DE84ACA1}" type="presParOf" srcId="{0A3678B4-2CF4-4BEF-A192-C4C723F74C5C}" destId="{8B97B57E-08FC-4315-9B3F-7B23BB11BA97}" srcOrd="13" destOrd="0" presId="urn:microsoft.com/office/officeart/2005/8/layout/process1"/>
    <dgm:cxn modelId="{0694370B-4246-4048-BC04-A1AE520C6102}" type="presParOf" srcId="{8B97B57E-08FC-4315-9B3F-7B23BB11BA97}" destId="{01189309-1C39-4E06-8330-8255BFA59247}" srcOrd="0" destOrd="0" presId="urn:microsoft.com/office/officeart/2005/8/layout/process1"/>
    <dgm:cxn modelId="{C1CE5C10-AE13-441D-BC61-370ED17C95BE}" type="presParOf" srcId="{0A3678B4-2CF4-4BEF-A192-C4C723F74C5C}" destId="{1BCACCDB-4502-493D-AB0B-BE6207D5ABCD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D84D8E-F703-4C86-B2BD-D0FCC24D2F69}" type="doc">
      <dgm:prSet loTypeId="urn:microsoft.com/office/officeart/2005/8/layout/hList1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B02DC3C0-89B0-42C9-94DF-783CFFCD1548}">
      <dgm:prSet phldrT="[文本]"/>
      <dgm:spPr/>
      <dgm:t>
        <a:bodyPr/>
        <a:lstStyle/>
        <a:p>
          <a:r>
            <a:rPr lang="zh-CN" altLang="en-US" dirty="0" smtClean="0"/>
            <a:t>需求调研</a:t>
          </a:r>
          <a:endParaRPr lang="zh-CN" altLang="en-US" dirty="0"/>
        </a:p>
      </dgm:t>
    </dgm:pt>
    <dgm:pt modelId="{D84EDC92-C855-4A7B-ACE0-8DCFD8AE873F}" type="parTrans" cxnId="{BE785000-CDBA-4210-825E-624B2966EE84}">
      <dgm:prSet/>
      <dgm:spPr/>
      <dgm:t>
        <a:bodyPr/>
        <a:lstStyle/>
        <a:p>
          <a:endParaRPr lang="zh-CN" altLang="en-US"/>
        </a:p>
      </dgm:t>
    </dgm:pt>
    <dgm:pt modelId="{3F479518-FC43-4BA9-A804-75A4F485B119}" type="sibTrans" cxnId="{BE785000-CDBA-4210-825E-624B2966EE84}">
      <dgm:prSet/>
      <dgm:spPr/>
      <dgm:t>
        <a:bodyPr/>
        <a:lstStyle/>
        <a:p>
          <a:endParaRPr lang="zh-CN" altLang="en-US"/>
        </a:p>
      </dgm:t>
    </dgm:pt>
    <dgm:pt modelId="{E9B997F3-7267-49E6-BE5B-2EC5A4414629}">
      <dgm:prSet phldrT="[文本]"/>
      <dgm:spPr/>
      <dgm:t>
        <a:bodyPr/>
        <a:lstStyle/>
        <a:p>
          <a:r>
            <a:rPr lang="zh-CN" altLang="en-US" dirty="0" smtClean="0"/>
            <a:t>运营</a:t>
          </a:r>
          <a:endParaRPr lang="zh-CN" altLang="en-US" dirty="0"/>
        </a:p>
      </dgm:t>
    </dgm:pt>
    <dgm:pt modelId="{F21C7D3F-29D5-4F3C-AF9D-985BD443F77C}" type="parTrans" cxnId="{B51A5A84-7260-465B-B2D0-568A82578F43}">
      <dgm:prSet/>
      <dgm:spPr/>
      <dgm:t>
        <a:bodyPr/>
        <a:lstStyle/>
        <a:p>
          <a:endParaRPr lang="zh-CN" altLang="en-US"/>
        </a:p>
      </dgm:t>
    </dgm:pt>
    <dgm:pt modelId="{335617BD-8539-4313-B806-B39163C56075}" type="sibTrans" cxnId="{B51A5A84-7260-465B-B2D0-568A82578F43}">
      <dgm:prSet/>
      <dgm:spPr/>
      <dgm:t>
        <a:bodyPr/>
        <a:lstStyle/>
        <a:p>
          <a:endParaRPr lang="zh-CN" altLang="en-US"/>
        </a:p>
      </dgm:t>
    </dgm:pt>
    <dgm:pt modelId="{EFE370AB-A260-4869-93F0-9BD83471891F}">
      <dgm:prSet phldrT="[文本]"/>
      <dgm:spPr/>
      <dgm:t>
        <a:bodyPr/>
        <a:lstStyle/>
        <a:p>
          <a:r>
            <a:rPr lang="zh-CN" altLang="en-US" dirty="0" smtClean="0"/>
            <a:t>业务</a:t>
          </a:r>
          <a:endParaRPr lang="zh-CN" altLang="en-US" dirty="0"/>
        </a:p>
      </dgm:t>
    </dgm:pt>
    <dgm:pt modelId="{7BCCF902-3E33-456B-A64D-2045E8991166}" type="parTrans" cxnId="{575D6972-9AFA-42D1-A50B-D805023AD2BF}">
      <dgm:prSet/>
      <dgm:spPr/>
      <dgm:t>
        <a:bodyPr/>
        <a:lstStyle/>
        <a:p>
          <a:endParaRPr lang="zh-CN" altLang="en-US"/>
        </a:p>
      </dgm:t>
    </dgm:pt>
    <dgm:pt modelId="{2F577BF1-A072-437A-A74E-EB81218BEF54}" type="sibTrans" cxnId="{575D6972-9AFA-42D1-A50B-D805023AD2BF}">
      <dgm:prSet/>
      <dgm:spPr/>
      <dgm:t>
        <a:bodyPr/>
        <a:lstStyle/>
        <a:p>
          <a:endParaRPr lang="zh-CN" altLang="en-US"/>
        </a:p>
      </dgm:t>
    </dgm:pt>
    <dgm:pt modelId="{8B813CB2-CF25-40A0-939B-D110470A3B4D}">
      <dgm:prSet phldrT="[文本]"/>
      <dgm:spPr/>
      <dgm:t>
        <a:bodyPr/>
        <a:lstStyle/>
        <a:p>
          <a:r>
            <a:rPr lang="zh-CN" altLang="en-US" dirty="0" smtClean="0"/>
            <a:t>需求评审</a:t>
          </a:r>
          <a:endParaRPr lang="zh-CN" altLang="en-US" dirty="0"/>
        </a:p>
      </dgm:t>
    </dgm:pt>
    <dgm:pt modelId="{153F8A8C-FC21-4422-9E8A-1026513B9B46}" type="parTrans" cxnId="{9EAC1C61-2E4A-4F28-BFD8-1FCF21ACCB14}">
      <dgm:prSet/>
      <dgm:spPr/>
      <dgm:t>
        <a:bodyPr/>
        <a:lstStyle/>
        <a:p>
          <a:endParaRPr lang="zh-CN" altLang="en-US"/>
        </a:p>
      </dgm:t>
    </dgm:pt>
    <dgm:pt modelId="{EA75029C-0814-4A8F-AEA2-FBA64F06D58C}" type="sibTrans" cxnId="{9EAC1C61-2E4A-4F28-BFD8-1FCF21ACCB14}">
      <dgm:prSet/>
      <dgm:spPr/>
      <dgm:t>
        <a:bodyPr/>
        <a:lstStyle/>
        <a:p>
          <a:endParaRPr lang="zh-CN" altLang="en-US"/>
        </a:p>
      </dgm:t>
    </dgm:pt>
    <dgm:pt modelId="{0F12B318-74C2-41BD-A4E1-BC7D8B4629EE}">
      <dgm:prSet phldrT="[文本]"/>
      <dgm:spPr/>
      <dgm:t>
        <a:bodyPr/>
        <a:lstStyle/>
        <a:p>
          <a:r>
            <a:rPr lang="zh-CN" altLang="en-US" dirty="0" smtClean="0"/>
            <a:t>产品</a:t>
          </a:r>
          <a:endParaRPr lang="zh-CN" altLang="en-US" dirty="0"/>
        </a:p>
      </dgm:t>
    </dgm:pt>
    <dgm:pt modelId="{5C42DE83-3B17-49AF-95A6-1BFC528225E3}" type="parTrans" cxnId="{DAB65274-07DA-4930-9CBE-39315B68BB81}">
      <dgm:prSet/>
      <dgm:spPr/>
      <dgm:t>
        <a:bodyPr/>
        <a:lstStyle/>
        <a:p>
          <a:endParaRPr lang="zh-CN" altLang="en-US"/>
        </a:p>
      </dgm:t>
    </dgm:pt>
    <dgm:pt modelId="{C7E725C7-BF15-4702-98C6-B4291990307F}" type="sibTrans" cxnId="{DAB65274-07DA-4930-9CBE-39315B68BB81}">
      <dgm:prSet/>
      <dgm:spPr/>
      <dgm:t>
        <a:bodyPr/>
        <a:lstStyle/>
        <a:p>
          <a:endParaRPr lang="zh-CN" altLang="en-US"/>
        </a:p>
      </dgm:t>
    </dgm:pt>
    <dgm:pt modelId="{964C5C1B-6003-4851-8FD7-21104E0A1A76}">
      <dgm:prSet phldrT="[文本]"/>
      <dgm:spPr/>
      <dgm:t>
        <a:bodyPr/>
        <a:lstStyle/>
        <a:p>
          <a:r>
            <a:rPr lang="zh-CN" altLang="en-US" dirty="0" smtClean="0"/>
            <a:t>设计评审</a:t>
          </a:r>
          <a:endParaRPr lang="zh-CN" altLang="en-US" dirty="0"/>
        </a:p>
      </dgm:t>
    </dgm:pt>
    <dgm:pt modelId="{039B1608-BCD1-4F0D-905F-16DA8CA3875E}" type="parTrans" cxnId="{EE16CC44-2250-4FF1-A77A-E3F1D7939461}">
      <dgm:prSet/>
      <dgm:spPr/>
      <dgm:t>
        <a:bodyPr/>
        <a:lstStyle/>
        <a:p>
          <a:endParaRPr lang="zh-CN" altLang="en-US"/>
        </a:p>
      </dgm:t>
    </dgm:pt>
    <dgm:pt modelId="{4D9FFDA4-4E02-45A2-9193-FF1EBDF4DAF9}" type="sibTrans" cxnId="{EE16CC44-2250-4FF1-A77A-E3F1D7939461}">
      <dgm:prSet/>
      <dgm:spPr/>
      <dgm:t>
        <a:bodyPr/>
        <a:lstStyle/>
        <a:p>
          <a:endParaRPr lang="zh-CN" altLang="en-US"/>
        </a:p>
      </dgm:t>
    </dgm:pt>
    <dgm:pt modelId="{73FDA3F4-24F0-43C1-B5BD-FCA2967F72CD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zh-CN" altLang="en-US" dirty="0"/>
        </a:p>
      </dgm:t>
    </dgm:pt>
    <dgm:pt modelId="{C091DD52-738D-4B12-8363-E06483D8F694}" type="parTrans" cxnId="{A633A55A-A0A1-4DC9-83BD-0E83A171F41C}">
      <dgm:prSet/>
      <dgm:spPr/>
      <dgm:t>
        <a:bodyPr/>
        <a:lstStyle/>
        <a:p>
          <a:endParaRPr lang="zh-CN" altLang="en-US"/>
        </a:p>
      </dgm:t>
    </dgm:pt>
    <dgm:pt modelId="{F8A30DFA-FCF2-442B-A529-A5FA563F21F3}" type="sibTrans" cxnId="{A633A55A-A0A1-4DC9-83BD-0E83A171F41C}">
      <dgm:prSet/>
      <dgm:spPr/>
      <dgm:t>
        <a:bodyPr/>
        <a:lstStyle/>
        <a:p>
          <a:endParaRPr lang="zh-CN" altLang="en-US"/>
        </a:p>
      </dgm:t>
    </dgm:pt>
    <dgm:pt modelId="{85214902-1A54-429B-8765-086B8E5468FF}">
      <dgm:prSet phldrT="[文本]"/>
      <dgm:spPr/>
      <dgm:t>
        <a:bodyPr/>
        <a:lstStyle/>
        <a:p>
          <a:r>
            <a:rPr lang="zh-CN" altLang="en-US" dirty="0" smtClean="0"/>
            <a:t>研发</a:t>
          </a:r>
          <a:endParaRPr lang="zh-CN" altLang="en-US" dirty="0"/>
        </a:p>
      </dgm:t>
    </dgm:pt>
    <dgm:pt modelId="{78FA8051-EA4E-496B-AFB2-9D861CBFED3D}" type="parTrans" cxnId="{D262D6D5-932A-4AA3-8591-4D63C8A0D964}">
      <dgm:prSet/>
      <dgm:spPr/>
      <dgm:t>
        <a:bodyPr/>
        <a:lstStyle/>
        <a:p>
          <a:endParaRPr lang="zh-CN" altLang="en-US"/>
        </a:p>
      </dgm:t>
    </dgm:pt>
    <dgm:pt modelId="{5438E0BB-49AD-4EE0-8459-736E55B9613F}" type="sibTrans" cxnId="{D262D6D5-932A-4AA3-8591-4D63C8A0D964}">
      <dgm:prSet/>
      <dgm:spPr/>
      <dgm:t>
        <a:bodyPr/>
        <a:lstStyle/>
        <a:p>
          <a:endParaRPr lang="zh-CN" altLang="en-US"/>
        </a:p>
      </dgm:t>
    </dgm:pt>
    <dgm:pt modelId="{DD634EEF-3167-433E-A339-A5E5BCD79A65}">
      <dgm:prSet phldrT="[文本]"/>
      <dgm:spPr/>
      <dgm:t>
        <a:bodyPr/>
        <a:lstStyle/>
        <a:p>
          <a:r>
            <a:rPr lang="zh-CN" altLang="en-US" dirty="0" smtClean="0"/>
            <a:t>产品</a:t>
          </a:r>
          <a:endParaRPr lang="zh-CN" altLang="en-US" dirty="0"/>
        </a:p>
      </dgm:t>
    </dgm:pt>
    <dgm:pt modelId="{569CDBA4-48E5-4927-BD0C-714C1B2CD32B}" type="parTrans" cxnId="{09FD59A9-6AD4-400D-8160-E8E93409CD54}">
      <dgm:prSet/>
      <dgm:spPr/>
      <dgm:t>
        <a:bodyPr/>
        <a:lstStyle/>
        <a:p>
          <a:endParaRPr lang="zh-CN" altLang="en-US"/>
        </a:p>
      </dgm:t>
    </dgm:pt>
    <dgm:pt modelId="{FCF413BA-4409-4FA9-88EC-EE53AC82FED3}" type="sibTrans" cxnId="{09FD59A9-6AD4-400D-8160-E8E93409CD54}">
      <dgm:prSet/>
      <dgm:spPr/>
      <dgm:t>
        <a:bodyPr/>
        <a:lstStyle/>
        <a:p>
          <a:endParaRPr lang="zh-CN" altLang="en-US"/>
        </a:p>
      </dgm:t>
    </dgm:pt>
    <dgm:pt modelId="{9E9F13DC-DDF9-429E-B16D-04ABEBAE3393}">
      <dgm:prSet phldrT="[文本]"/>
      <dgm:spPr/>
      <dgm:t>
        <a:bodyPr/>
        <a:lstStyle/>
        <a:p>
          <a:r>
            <a:rPr lang="zh-CN" altLang="en-US" dirty="0" smtClean="0"/>
            <a:t>开发</a:t>
          </a:r>
          <a:endParaRPr lang="zh-CN" altLang="en-US" dirty="0"/>
        </a:p>
      </dgm:t>
    </dgm:pt>
    <dgm:pt modelId="{019267D6-9DD0-4269-AB96-8DA41B968DE7}" type="parTrans" cxnId="{E1085486-F4B4-4C75-8517-B0B7FE007E08}">
      <dgm:prSet/>
      <dgm:spPr/>
      <dgm:t>
        <a:bodyPr/>
        <a:lstStyle/>
        <a:p>
          <a:endParaRPr lang="zh-CN" altLang="en-US"/>
        </a:p>
      </dgm:t>
    </dgm:pt>
    <dgm:pt modelId="{1E066B0C-1D62-408E-94BC-A56FFF2C6C7A}" type="sibTrans" cxnId="{E1085486-F4B4-4C75-8517-B0B7FE007E08}">
      <dgm:prSet/>
      <dgm:spPr/>
      <dgm:t>
        <a:bodyPr/>
        <a:lstStyle/>
        <a:p>
          <a:endParaRPr lang="zh-CN" altLang="en-US"/>
        </a:p>
      </dgm:t>
    </dgm:pt>
    <dgm:pt modelId="{7DB61103-3C74-4B11-920A-BF85F95C7366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zh-CN" altLang="en-US" dirty="0"/>
        </a:p>
      </dgm:t>
    </dgm:pt>
    <dgm:pt modelId="{5BB03EE4-D942-45D2-9B65-9B5F5D8B2BF6}" type="parTrans" cxnId="{77DD7D6C-11B1-4CD1-A621-2B3FCDE50CCF}">
      <dgm:prSet/>
      <dgm:spPr/>
      <dgm:t>
        <a:bodyPr/>
        <a:lstStyle/>
        <a:p>
          <a:endParaRPr lang="zh-CN" altLang="en-US"/>
        </a:p>
      </dgm:t>
    </dgm:pt>
    <dgm:pt modelId="{055C7488-D7B6-45E9-9BF9-3BDF1DB0C310}" type="sibTrans" cxnId="{77DD7D6C-11B1-4CD1-A621-2B3FCDE50CCF}">
      <dgm:prSet/>
      <dgm:spPr/>
      <dgm:t>
        <a:bodyPr/>
        <a:lstStyle/>
        <a:p>
          <a:endParaRPr lang="zh-CN" altLang="en-US"/>
        </a:p>
      </dgm:t>
    </dgm:pt>
    <dgm:pt modelId="{EBB05DBF-DCAC-44EC-8CD5-DD0A488A6F35}">
      <dgm:prSet phldrT="[文本]"/>
      <dgm:spPr/>
      <dgm:t>
        <a:bodyPr/>
        <a:lstStyle/>
        <a:p>
          <a:r>
            <a:rPr lang="zh-CN" altLang="en-US" dirty="0" smtClean="0"/>
            <a:t>测试用例评审</a:t>
          </a:r>
          <a:endParaRPr lang="zh-CN" altLang="en-US" dirty="0"/>
        </a:p>
      </dgm:t>
    </dgm:pt>
    <dgm:pt modelId="{6B7CF30E-0FA0-4220-8656-BA97C0C9FDE9}" type="parTrans" cxnId="{F230FED1-7D8E-4698-BDAD-93C7E2180E5F}">
      <dgm:prSet/>
      <dgm:spPr/>
      <dgm:t>
        <a:bodyPr/>
        <a:lstStyle/>
        <a:p>
          <a:endParaRPr lang="zh-CN" altLang="en-US"/>
        </a:p>
      </dgm:t>
    </dgm:pt>
    <dgm:pt modelId="{61509FFD-42C8-4D37-8F6B-4652EF722FA4}" type="sibTrans" cxnId="{F230FED1-7D8E-4698-BDAD-93C7E2180E5F}">
      <dgm:prSet/>
      <dgm:spPr/>
      <dgm:t>
        <a:bodyPr/>
        <a:lstStyle/>
        <a:p>
          <a:endParaRPr lang="zh-CN" altLang="en-US"/>
        </a:p>
      </dgm:t>
    </dgm:pt>
    <dgm:pt modelId="{E02D6328-8180-4DBD-9613-E7178A6272D9}">
      <dgm:prSet phldrT="[文本]"/>
      <dgm:spPr/>
      <dgm:t>
        <a:bodyPr/>
        <a:lstStyle/>
        <a:p>
          <a:r>
            <a:rPr lang="en-US" altLang="zh-CN" dirty="0" smtClean="0"/>
            <a:t>Coding/</a:t>
          </a:r>
          <a:r>
            <a:rPr lang="zh-CN" altLang="en-US" dirty="0" smtClean="0"/>
            <a:t>自测</a:t>
          </a:r>
          <a:endParaRPr lang="zh-CN" altLang="en-US" dirty="0"/>
        </a:p>
      </dgm:t>
    </dgm:pt>
    <dgm:pt modelId="{01FEF6A8-4935-40CA-83DD-E6F15CD12E97}" type="parTrans" cxnId="{3AF69E43-4A50-4CC5-9BEE-88D04BEF3915}">
      <dgm:prSet/>
      <dgm:spPr/>
      <dgm:t>
        <a:bodyPr/>
        <a:lstStyle/>
        <a:p>
          <a:endParaRPr lang="zh-CN" altLang="en-US"/>
        </a:p>
      </dgm:t>
    </dgm:pt>
    <dgm:pt modelId="{C3659793-0BC8-4F94-BDF7-3A6C5C9A8D73}" type="sibTrans" cxnId="{3AF69E43-4A50-4CC5-9BEE-88D04BEF3915}">
      <dgm:prSet/>
      <dgm:spPr/>
      <dgm:t>
        <a:bodyPr/>
        <a:lstStyle/>
        <a:p>
          <a:endParaRPr lang="zh-CN" altLang="en-US"/>
        </a:p>
      </dgm:t>
    </dgm:pt>
    <dgm:pt modelId="{F561CC25-B1C5-42DD-9408-702F65AF09B4}">
      <dgm:prSet phldrT="[文本]"/>
      <dgm:spPr/>
      <dgm:t>
        <a:bodyPr/>
        <a:lstStyle/>
        <a:p>
          <a:r>
            <a:rPr lang="zh-CN" altLang="en-US" dirty="0" smtClean="0"/>
            <a:t>研发</a:t>
          </a:r>
          <a:endParaRPr lang="zh-CN" altLang="en-US" dirty="0"/>
        </a:p>
      </dgm:t>
    </dgm:pt>
    <dgm:pt modelId="{EC5414D0-FC6A-417A-87F4-272006A1A6EB}" type="parTrans" cxnId="{957142DC-C751-46B3-A62F-BB77F38ED7C2}">
      <dgm:prSet/>
      <dgm:spPr/>
      <dgm:t>
        <a:bodyPr/>
        <a:lstStyle/>
        <a:p>
          <a:endParaRPr lang="zh-CN" altLang="en-US"/>
        </a:p>
      </dgm:t>
    </dgm:pt>
    <dgm:pt modelId="{CA80378C-28AD-44F1-847F-E96BC32711F4}" type="sibTrans" cxnId="{957142DC-C751-46B3-A62F-BB77F38ED7C2}">
      <dgm:prSet/>
      <dgm:spPr/>
      <dgm:t>
        <a:bodyPr/>
        <a:lstStyle/>
        <a:p>
          <a:endParaRPr lang="zh-CN" altLang="en-US"/>
        </a:p>
      </dgm:t>
    </dgm:pt>
    <dgm:pt modelId="{861357D3-298C-42C7-AD51-5E217CFDF596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zh-CN" altLang="en-US" dirty="0"/>
        </a:p>
      </dgm:t>
    </dgm:pt>
    <dgm:pt modelId="{21E1163B-BECB-4442-AA45-6AABAA82E089}" type="parTrans" cxnId="{47118469-5313-4AB7-A64F-A81DFE3970F3}">
      <dgm:prSet/>
      <dgm:spPr/>
      <dgm:t>
        <a:bodyPr/>
        <a:lstStyle/>
        <a:p>
          <a:endParaRPr lang="zh-CN" altLang="en-US"/>
        </a:p>
      </dgm:t>
    </dgm:pt>
    <dgm:pt modelId="{4EBCD248-F909-48C0-8D87-06F26BC538C1}" type="sibTrans" cxnId="{47118469-5313-4AB7-A64F-A81DFE3970F3}">
      <dgm:prSet/>
      <dgm:spPr/>
      <dgm:t>
        <a:bodyPr/>
        <a:lstStyle/>
        <a:p>
          <a:endParaRPr lang="zh-CN" altLang="en-US"/>
        </a:p>
      </dgm:t>
    </dgm:pt>
    <dgm:pt modelId="{B3CD3733-7349-4F83-ACF0-624DD023041C}">
      <dgm:prSet phldrT="[文本]"/>
      <dgm:spPr/>
      <dgm:t>
        <a:bodyPr/>
        <a:lstStyle/>
        <a:p>
          <a:r>
            <a:rPr lang="zh-CN" altLang="en-US" dirty="0" smtClean="0"/>
            <a:t>研发</a:t>
          </a:r>
          <a:endParaRPr lang="zh-CN" altLang="en-US" dirty="0"/>
        </a:p>
      </dgm:t>
    </dgm:pt>
    <dgm:pt modelId="{18C99247-C5D3-4A7D-AFFE-7A14BAE8144F}" type="parTrans" cxnId="{4149679A-3349-4B7E-BE68-5E348E5F1EF4}">
      <dgm:prSet/>
      <dgm:spPr/>
      <dgm:t>
        <a:bodyPr/>
        <a:lstStyle/>
        <a:p>
          <a:endParaRPr lang="zh-CN" altLang="en-US"/>
        </a:p>
      </dgm:t>
    </dgm:pt>
    <dgm:pt modelId="{0EE880B1-7A78-4FCE-971F-AD6D82A44087}" type="sibTrans" cxnId="{4149679A-3349-4B7E-BE68-5E348E5F1EF4}">
      <dgm:prSet/>
      <dgm:spPr/>
      <dgm:t>
        <a:bodyPr/>
        <a:lstStyle/>
        <a:p>
          <a:endParaRPr lang="zh-CN" altLang="en-US"/>
        </a:p>
      </dgm:t>
    </dgm:pt>
    <dgm:pt modelId="{B5195FF2-F9EA-4523-B463-E0F749612025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zh-CN" altLang="en-US" dirty="0"/>
        </a:p>
      </dgm:t>
    </dgm:pt>
    <dgm:pt modelId="{06A7FBEB-91F5-4591-816A-E35D3C3913CD}" type="parTrans" cxnId="{4D68FBB5-FF9C-4A6D-BE12-4151FFCEFFE6}">
      <dgm:prSet/>
      <dgm:spPr/>
      <dgm:t>
        <a:bodyPr/>
        <a:lstStyle/>
        <a:p>
          <a:endParaRPr lang="zh-CN" altLang="en-US"/>
        </a:p>
      </dgm:t>
    </dgm:pt>
    <dgm:pt modelId="{5E82BEF3-A8B3-4EC0-9015-9CB04585F6F5}" type="sibTrans" cxnId="{4D68FBB5-FF9C-4A6D-BE12-4151FFCEFFE6}">
      <dgm:prSet/>
      <dgm:spPr/>
      <dgm:t>
        <a:bodyPr/>
        <a:lstStyle/>
        <a:p>
          <a:endParaRPr lang="zh-CN" altLang="en-US"/>
        </a:p>
      </dgm:t>
    </dgm:pt>
    <dgm:pt modelId="{FA646079-75D7-4CA7-9BC0-390129A3672C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zh-CN" altLang="en-US" dirty="0"/>
        </a:p>
      </dgm:t>
    </dgm:pt>
    <dgm:pt modelId="{8D7E8128-5AF2-4536-B357-2A1D011F2BC4}" type="parTrans" cxnId="{4F4FE164-AB1D-4117-9A07-AACA5C124F13}">
      <dgm:prSet/>
      <dgm:spPr/>
      <dgm:t>
        <a:bodyPr/>
        <a:lstStyle/>
        <a:p>
          <a:endParaRPr lang="zh-CN" altLang="en-US"/>
        </a:p>
      </dgm:t>
    </dgm:pt>
    <dgm:pt modelId="{18AF8A45-31BE-4CB5-A3A9-71C2AC1D6EC4}" type="sibTrans" cxnId="{4F4FE164-AB1D-4117-9A07-AACA5C124F13}">
      <dgm:prSet/>
      <dgm:spPr/>
      <dgm:t>
        <a:bodyPr/>
        <a:lstStyle/>
        <a:p>
          <a:endParaRPr lang="zh-CN" altLang="en-US"/>
        </a:p>
      </dgm:t>
    </dgm:pt>
    <dgm:pt modelId="{42FE3BC0-AAD3-4D13-B6B7-4AF8318D652B}">
      <dgm:prSet phldrT="[文本]"/>
      <dgm:spPr/>
      <dgm:t>
        <a:bodyPr/>
        <a:lstStyle/>
        <a:p>
          <a:r>
            <a:rPr lang="zh-CN" altLang="en-US" dirty="0" smtClean="0"/>
            <a:t>研发（修改</a:t>
          </a:r>
          <a:r>
            <a:rPr lang="en-US" altLang="zh-CN" dirty="0" smtClean="0"/>
            <a:t>bug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971E9DFF-484A-4F10-824C-4B0E898058A0}" type="parTrans" cxnId="{A15975F2-1B22-495E-8C72-629D2CE94F99}">
      <dgm:prSet/>
      <dgm:spPr/>
      <dgm:t>
        <a:bodyPr/>
        <a:lstStyle/>
        <a:p>
          <a:endParaRPr lang="zh-CN" altLang="en-US"/>
        </a:p>
      </dgm:t>
    </dgm:pt>
    <dgm:pt modelId="{54F23668-30E2-4AA6-858A-8BE1BACAFFD0}" type="sibTrans" cxnId="{A15975F2-1B22-495E-8C72-629D2CE94F99}">
      <dgm:prSet/>
      <dgm:spPr/>
      <dgm:t>
        <a:bodyPr/>
        <a:lstStyle/>
        <a:p>
          <a:endParaRPr lang="zh-CN" altLang="en-US"/>
        </a:p>
      </dgm:t>
    </dgm:pt>
    <dgm:pt modelId="{285EB5E0-A341-4063-B049-139EBDAC5B7E}">
      <dgm:prSet phldrT="[文本]"/>
      <dgm:spPr/>
      <dgm:t>
        <a:bodyPr/>
        <a:lstStyle/>
        <a:p>
          <a:r>
            <a:rPr lang="zh-CN" altLang="en-US" dirty="0" smtClean="0"/>
            <a:t>上线</a:t>
          </a:r>
          <a:endParaRPr lang="zh-CN" altLang="en-US" dirty="0"/>
        </a:p>
      </dgm:t>
    </dgm:pt>
    <dgm:pt modelId="{6234B20E-91CE-4C56-B3B5-864006623C34}" type="parTrans" cxnId="{3117FFF5-8CEA-443E-9C3D-1B0B1A0A3987}">
      <dgm:prSet/>
      <dgm:spPr/>
      <dgm:t>
        <a:bodyPr/>
        <a:lstStyle/>
        <a:p>
          <a:endParaRPr lang="zh-CN" altLang="en-US"/>
        </a:p>
      </dgm:t>
    </dgm:pt>
    <dgm:pt modelId="{74EA5D21-2270-4810-B59E-A5E218E84B31}" type="sibTrans" cxnId="{3117FFF5-8CEA-443E-9C3D-1B0B1A0A3987}">
      <dgm:prSet/>
      <dgm:spPr/>
      <dgm:t>
        <a:bodyPr/>
        <a:lstStyle/>
        <a:p>
          <a:endParaRPr lang="zh-CN" altLang="en-US"/>
        </a:p>
      </dgm:t>
    </dgm:pt>
    <dgm:pt modelId="{5B51437C-7E41-4016-9E8C-C0F0694D4ED6}">
      <dgm:prSet phldrT="[文本]"/>
      <dgm:spPr/>
      <dgm:t>
        <a:bodyPr/>
        <a:lstStyle/>
        <a:p>
          <a:r>
            <a:rPr lang="zh-CN" altLang="en-US" dirty="0" smtClean="0"/>
            <a:t>研发</a:t>
          </a:r>
          <a:endParaRPr lang="zh-CN" altLang="en-US" dirty="0"/>
        </a:p>
      </dgm:t>
    </dgm:pt>
    <dgm:pt modelId="{61C4E4CF-0CA7-45C8-B774-93DCF4782A43}" type="parTrans" cxnId="{F993A082-4A80-43B0-83ED-1324F2211FDD}">
      <dgm:prSet/>
      <dgm:spPr/>
      <dgm:t>
        <a:bodyPr/>
        <a:lstStyle/>
        <a:p>
          <a:endParaRPr lang="zh-CN" altLang="en-US"/>
        </a:p>
      </dgm:t>
    </dgm:pt>
    <dgm:pt modelId="{ABC0148E-654E-460E-8835-2E4BEC74CD8E}" type="sibTrans" cxnId="{F993A082-4A80-43B0-83ED-1324F2211FDD}">
      <dgm:prSet/>
      <dgm:spPr/>
      <dgm:t>
        <a:bodyPr/>
        <a:lstStyle/>
        <a:p>
          <a:endParaRPr lang="zh-CN" altLang="en-US"/>
        </a:p>
      </dgm:t>
    </dgm:pt>
    <dgm:pt modelId="{A452ACCD-E966-4D3F-A2B9-41F88A4DEF1F}">
      <dgm:prSet phldrT="[文本]"/>
      <dgm:spPr/>
      <dgm:t>
        <a:bodyPr/>
        <a:lstStyle/>
        <a:p>
          <a:r>
            <a:rPr lang="zh-CN" altLang="en-US" dirty="0" smtClean="0"/>
            <a:t>研发</a:t>
          </a:r>
          <a:endParaRPr lang="zh-CN" altLang="en-US" dirty="0"/>
        </a:p>
      </dgm:t>
    </dgm:pt>
    <dgm:pt modelId="{ADD60E2C-A15A-4BAA-99E9-04A94DC18087}" type="parTrans" cxnId="{42CA5020-EEB1-47B2-BBFD-A15E28D39FAD}">
      <dgm:prSet/>
      <dgm:spPr/>
      <dgm:t>
        <a:bodyPr/>
        <a:lstStyle/>
        <a:p>
          <a:endParaRPr lang="zh-CN" altLang="en-US"/>
        </a:p>
      </dgm:t>
    </dgm:pt>
    <dgm:pt modelId="{5C8C0177-A961-454E-9175-D516CAF0901A}" type="sibTrans" cxnId="{42CA5020-EEB1-47B2-BBFD-A15E28D39FAD}">
      <dgm:prSet/>
      <dgm:spPr/>
      <dgm:t>
        <a:bodyPr/>
        <a:lstStyle/>
        <a:p>
          <a:endParaRPr lang="zh-CN" altLang="en-US"/>
        </a:p>
      </dgm:t>
    </dgm:pt>
    <dgm:pt modelId="{34CB519B-4178-4224-A316-51FECC2A4BCF}">
      <dgm:prSet phldrT="[文本]"/>
      <dgm:spPr/>
      <dgm:t>
        <a:bodyPr/>
        <a:lstStyle/>
        <a:p>
          <a:r>
            <a:rPr lang="zh-CN" altLang="en-US" dirty="0" smtClean="0"/>
            <a:t>后期维护</a:t>
          </a:r>
          <a:endParaRPr lang="zh-CN" altLang="en-US" dirty="0"/>
        </a:p>
      </dgm:t>
    </dgm:pt>
    <dgm:pt modelId="{E9815B22-4619-41B2-9018-518B6563C839}" type="parTrans" cxnId="{792C7AD7-42D2-42FF-96D7-735BA10C3CB0}">
      <dgm:prSet/>
      <dgm:spPr/>
      <dgm:t>
        <a:bodyPr/>
        <a:lstStyle/>
        <a:p>
          <a:endParaRPr lang="zh-CN" altLang="en-US"/>
        </a:p>
      </dgm:t>
    </dgm:pt>
    <dgm:pt modelId="{A422B606-A3E1-4B0B-AB7E-3775C0F24230}" type="sibTrans" cxnId="{792C7AD7-42D2-42FF-96D7-735BA10C3CB0}">
      <dgm:prSet/>
      <dgm:spPr/>
      <dgm:t>
        <a:bodyPr/>
        <a:lstStyle/>
        <a:p>
          <a:endParaRPr lang="zh-CN" altLang="en-US"/>
        </a:p>
      </dgm:t>
    </dgm:pt>
    <dgm:pt modelId="{E43F2716-38AA-4023-9107-F93F2FC34C27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zh-CN" altLang="en-US" dirty="0"/>
        </a:p>
      </dgm:t>
    </dgm:pt>
    <dgm:pt modelId="{7D10C185-AE8F-4B56-B835-40602902B1AE}" type="parTrans" cxnId="{30831AEF-9D9C-4001-A03E-25ADCAF8ECEF}">
      <dgm:prSet/>
      <dgm:spPr/>
      <dgm:t>
        <a:bodyPr/>
        <a:lstStyle/>
        <a:p>
          <a:endParaRPr lang="zh-CN" altLang="en-US"/>
        </a:p>
      </dgm:t>
    </dgm:pt>
    <dgm:pt modelId="{2553B17C-3B0B-4882-903E-544532140BBA}" type="sibTrans" cxnId="{30831AEF-9D9C-4001-A03E-25ADCAF8ECEF}">
      <dgm:prSet/>
      <dgm:spPr/>
      <dgm:t>
        <a:bodyPr/>
        <a:lstStyle/>
        <a:p>
          <a:endParaRPr lang="zh-CN" altLang="en-US"/>
        </a:p>
      </dgm:t>
    </dgm:pt>
    <dgm:pt modelId="{1E776637-0E86-40CA-94BE-EA56ED1FCEF3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zh-CN" altLang="en-US" dirty="0"/>
        </a:p>
      </dgm:t>
    </dgm:pt>
    <dgm:pt modelId="{9C8C3C46-3FAB-4C19-AF40-3EC2C88ED64C}" type="parTrans" cxnId="{97442298-9DB5-4565-96E1-75D4F9EB8996}">
      <dgm:prSet/>
      <dgm:spPr/>
      <dgm:t>
        <a:bodyPr/>
        <a:lstStyle/>
        <a:p>
          <a:endParaRPr lang="zh-CN" altLang="en-US"/>
        </a:p>
      </dgm:t>
    </dgm:pt>
    <dgm:pt modelId="{B6F9F376-8D49-4452-9D05-950732A99D24}" type="sibTrans" cxnId="{97442298-9DB5-4565-96E1-75D4F9EB8996}">
      <dgm:prSet/>
      <dgm:spPr/>
      <dgm:t>
        <a:bodyPr/>
        <a:lstStyle/>
        <a:p>
          <a:endParaRPr lang="zh-CN" altLang="en-US"/>
        </a:p>
      </dgm:t>
    </dgm:pt>
    <dgm:pt modelId="{9E860848-2C6D-4731-A90A-9A4CC87C0076}">
      <dgm:prSet phldrT="[文本]"/>
      <dgm:spPr/>
      <dgm:t>
        <a:bodyPr/>
        <a:lstStyle/>
        <a:p>
          <a:r>
            <a:rPr lang="zh-CN" altLang="en-US" dirty="0" smtClean="0"/>
            <a:t>产品</a:t>
          </a:r>
          <a:endParaRPr lang="zh-CN" altLang="en-US" dirty="0"/>
        </a:p>
      </dgm:t>
    </dgm:pt>
    <dgm:pt modelId="{4EE8BC1E-C6AF-41A8-BF66-B4AB7C532CD4}" type="parTrans" cxnId="{2AC5A016-39B6-441D-BDC0-86ED99EB1B6B}">
      <dgm:prSet/>
      <dgm:spPr/>
      <dgm:t>
        <a:bodyPr/>
        <a:lstStyle/>
        <a:p>
          <a:endParaRPr lang="zh-CN" altLang="en-US"/>
        </a:p>
      </dgm:t>
    </dgm:pt>
    <dgm:pt modelId="{A7BE89F6-3B5C-462C-A03F-35300933BA34}" type="sibTrans" cxnId="{2AC5A016-39B6-441D-BDC0-86ED99EB1B6B}">
      <dgm:prSet/>
      <dgm:spPr/>
      <dgm:t>
        <a:bodyPr/>
        <a:lstStyle/>
        <a:p>
          <a:endParaRPr lang="zh-CN" altLang="en-US"/>
        </a:p>
      </dgm:t>
    </dgm:pt>
    <dgm:pt modelId="{9DD79E40-E408-4456-87CF-0D3587637043}" type="pres">
      <dgm:prSet presAssocID="{85D84D8E-F703-4C86-B2BD-D0FCC24D2F6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C7CD0A3-547F-4978-9436-D9D8CF1409FB}" type="pres">
      <dgm:prSet presAssocID="{B02DC3C0-89B0-42C9-94DF-783CFFCD1548}" presName="composite" presStyleCnt="0"/>
      <dgm:spPr/>
    </dgm:pt>
    <dgm:pt modelId="{3ED27F9C-64ED-47B2-B0DA-DA0BD281AA50}" type="pres">
      <dgm:prSet presAssocID="{B02DC3C0-89B0-42C9-94DF-783CFFCD1548}" presName="parTx" presStyleLbl="align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0CF182-D97B-4511-8673-1803C286A232}" type="pres">
      <dgm:prSet presAssocID="{B02DC3C0-89B0-42C9-94DF-783CFFCD1548}" presName="desTx" presStyleLbl="align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84B9DB-C73A-4B31-B3BF-34A875E28E94}" type="pres">
      <dgm:prSet presAssocID="{3F479518-FC43-4BA9-A804-75A4F485B119}" presName="space" presStyleCnt="0"/>
      <dgm:spPr/>
    </dgm:pt>
    <dgm:pt modelId="{B55E5780-1C93-418F-8C8A-545428FE7AC0}" type="pres">
      <dgm:prSet presAssocID="{8B813CB2-CF25-40A0-939B-D110470A3B4D}" presName="composite" presStyleCnt="0"/>
      <dgm:spPr/>
    </dgm:pt>
    <dgm:pt modelId="{D0A816F6-1F7B-4B85-BE09-E53B420ABE2B}" type="pres">
      <dgm:prSet presAssocID="{8B813CB2-CF25-40A0-939B-D110470A3B4D}" presName="parTx" presStyleLbl="align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DB6B8A-7855-4872-A533-FB9F127664CA}" type="pres">
      <dgm:prSet presAssocID="{8B813CB2-CF25-40A0-939B-D110470A3B4D}" presName="desTx" presStyleLbl="align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B3F8E2-B8EC-4271-815D-E29E99A6B556}" type="pres">
      <dgm:prSet presAssocID="{EA75029C-0814-4A8F-AEA2-FBA64F06D58C}" presName="space" presStyleCnt="0"/>
      <dgm:spPr/>
    </dgm:pt>
    <dgm:pt modelId="{622CCE0A-A523-44DE-9517-64BA09F8C3C5}" type="pres">
      <dgm:prSet presAssocID="{964C5C1B-6003-4851-8FD7-21104E0A1A76}" presName="composite" presStyleCnt="0"/>
      <dgm:spPr/>
    </dgm:pt>
    <dgm:pt modelId="{920E03AC-323C-4BD9-8FBF-E34F9DA409F1}" type="pres">
      <dgm:prSet presAssocID="{964C5C1B-6003-4851-8FD7-21104E0A1A76}" presName="parTx" presStyleLbl="align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08EC4E-A79C-4B0D-8063-3D11EC7F1291}" type="pres">
      <dgm:prSet presAssocID="{964C5C1B-6003-4851-8FD7-21104E0A1A76}" presName="desTx" presStyleLbl="align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BA600C-37A4-43E4-9C6E-3378315DF5A4}" type="pres">
      <dgm:prSet presAssocID="{4D9FFDA4-4E02-45A2-9193-FF1EBDF4DAF9}" presName="space" presStyleCnt="0"/>
      <dgm:spPr/>
    </dgm:pt>
    <dgm:pt modelId="{66BA8AAF-7531-4306-B4D7-D22B51ABDE04}" type="pres">
      <dgm:prSet presAssocID="{EBB05DBF-DCAC-44EC-8CD5-DD0A488A6F35}" presName="composite" presStyleCnt="0"/>
      <dgm:spPr/>
    </dgm:pt>
    <dgm:pt modelId="{10D73AEB-22F6-493C-BF98-0AED3FD8C3D5}" type="pres">
      <dgm:prSet presAssocID="{EBB05DBF-DCAC-44EC-8CD5-DD0A488A6F35}" presName="parTx" presStyleLbl="align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088254-B2D6-4E2D-969A-A6D0E4F17F47}" type="pres">
      <dgm:prSet presAssocID="{EBB05DBF-DCAC-44EC-8CD5-DD0A488A6F35}" presName="desTx" presStyleLbl="align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8F4B9E-7E36-43D6-A70B-587B51964313}" type="pres">
      <dgm:prSet presAssocID="{61509FFD-42C8-4D37-8F6B-4652EF722FA4}" presName="space" presStyleCnt="0"/>
      <dgm:spPr/>
    </dgm:pt>
    <dgm:pt modelId="{C4A8D46A-62E3-428D-BBB1-8A0B0F66E0E8}" type="pres">
      <dgm:prSet presAssocID="{E02D6328-8180-4DBD-9613-E7178A6272D9}" presName="composite" presStyleCnt="0"/>
      <dgm:spPr/>
    </dgm:pt>
    <dgm:pt modelId="{1DAAF345-9A38-4353-98D5-E0858C217976}" type="pres">
      <dgm:prSet presAssocID="{E02D6328-8180-4DBD-9613-E7178A6272D9}" presName="parTx" presStyleLbl="align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4991C3-37D7-4C4E-B1C5-3F66A7415CFC}" type="pres">
      <dgm:prSet presAssocID="{E02D6328-8180-4DBD-9613-E7178A6272D9}" presName="desTx" presStyleLbl="align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F29E6D-7B6A-44F9-AC40-E7639F2A7579}" type="pres">
      <dgm:prSet presAssocID="{C3659793-0BC8-4F94-BDF7-3A6C5C9A8D73}" presName="space" presStyleCnt="0"/>
      <dgm:spPr/>
    </dgm:pt>
    <dgm:pt modelId="{444D2B5C-639F-44FD-9CA1-47CF0D358696}" type="pres">
      <dgm:prSet presAssocID="{B5195FF2-F9EA-4523-B463-E0F749612025}" presName="composite" presStyleCnt="0"/>
      <dgm:spPr/>
    </dgm:pt>
    <dgm:pt modelId="{35C6A582-57D3-4D6E-87DD-D48A67B1AC9A}" type="pres">
      <dgm:prSet presAssocID="{B5195FF2-F9EA-4523-B463-E0F749612025}" presName="parTx" presStyleLbl="align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A4379B-592B-48F6-A03D-41BCEBFAD8D8}" type="pres">
      <dgm:prSet presAssocID="{B5195FF2-F9EA-4523-B463-E0F749612025}" presName="desTx" presStyleLbl="align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D5928E-3FA4-4F34-8A39-3DE996CE2BA0}" type="pres">
      <dgm:prSet presAssocID="{5E82BEF3-A8B3-4EC0-9015-9CB04585F6F5}" presName="space" presStyleCnt="0"/>
      <dgm:spPr/>
    </dgm:pt>
    <dgm:pt modelId="{C89D1935-A46E-456D-ADB2-06600720E627}" type="pres">
      <dgm:prSet presAssocID="{285EB5E0-A341-4063-B049-139EBDAC5B7E}" presName="composite" presStyleCnt="0"/>
      <dgm:spPr/>
    </dgm:pt>
    <dgm:pt modelId="{AD180A6E-6332-45D6-835B-CF79A3852A9E}" type="pres">
      <dgm:prSet presAssocID="{285EB5E0-A341-4063-B049-139EBDAC5B7E}" presName="parTx" presStyleLbl="align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BCCB34-A834-48EF-9E21-19A2BCCFF48E}" type="pres">
      <dgm:prSet presAssocID="{285EB5E0-A341-4063-B049-139EBDAC5B7E}" presName="desTx" presStyleLbl="align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6494BF-741A-4B62-A669-4B0DE42E0E63}" type="pres">
      <dgm:prSet presAssocID="{74EA5D21-2270-4810-B59E-A5E218E84B31}" presName="space" presStyleCnt="0"/>
      <dgm:spPr/>
    </dgm:pt>
    <dgm:pt modelId="{89D068A9-473B-4625-8171-C07ABD533D73}" type="pres">
      <dgm:prSet presAssocID="{34CB519B-4178-4224-A316-51FECC2A4BCF}" presName="composite" presStyleCnt="0"/>
      <dgm:spPr/>
    </dgm:pt>
    <dgm:pt modelId="{112B6823-AF0D-41F7-92C4-D5DDEF185048}" type="pres">
      <dgm:prSet presAssocID="{34CB519B-4178-4224-A316-51FECC2A4BCF}" presName="parTx" presStyleLbl="align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F6E21A-A216-48FA-8B49-842A433D56FD}" type="pres">
      <dgm:prSet presAssocID="{34CB519B-4178-4224-A316-51FECC2A4BCF}" presName="desTx" presStyleLbl="align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993A082-4A80-43B0-83ED-1324F2211FDD}" srcId="{34CB519B-4178-4224-A316-51FECC2A4BCF}" destId="{5B51437C-7E41-4016-9E8C-C0F0694D4ED6}" srcOrd="0" destOrd="0" parTransId="{61C4E4CF-0CA7-45C8-B774-93DCF4782A43}" sibTransId="{ABC0148E-654E-460E-8835-2E4BEC74CD8E}"/>
    <dgm:cxn modelId="{3117FFF5-8CEA-443E-9C3D-1B0B1A0A3987}" srcId="{85D84D8E-F703-4C86-B2BD-D0FCC24D2F69}" destId="{285EB5E0-A341-4063-B049-139EBDAC5B7E}" srcOrd="6" destOrd="0" parTransId="{6234B20E-91CE-4C56-B3B5-864006623C34}" sibTransId="{74EA5D21-2270-4810-B59E-A5E218E84B31}"/>
    <dgm:cxn modelId="{143E1D56-C045-49F0-AE65-5AA219612783}" type="presOf" srcId="{964C5C1B-6003-4851-8FD7-21104E0A1A76}" destId="{920E03AC-323C-4BD9-8FBF-E34F9DA409F1}" srcOrd="0" destOrd="0" presId="urn:microsoft.com/office/officeart/2005/8/layout/hList1"/>
    <dgm:cxn modelId="{0914FADC-9BEF-4E68-8B7B-07CEFF03AAEA}" type="presOf" srcId="{B3CD3733-7349-4F83-ACF0-624DD023041C}" destId="{6D4991C3-37D7-4C4E-B1C5-3F66A7415CFC}" srcOrd="0" destOrd="0" presId="urn:microsoft.com/office/officeart/2005/8/layout/hList1"/>
    <dgm:cxn modelId="{A15975F2-1B22-495E-8C72-629D2CE94F99}" srcId="{B5195FF2-F9EA-4523-B463-E0F749612025}" destId="{42FE3BC0-AAD3-4D13-B6B7-4AF8318D652B}" srcOrd="1" destOrd="0" parTransId="{971E9DFF-484A-4F10-824C-4B0E898058A0}" sibTransId="{54F23668-30E2-4AA6-858A-8BE1BACAFFD0}"/>
    <dgm:cxn modelId="{D0F22C61-6B80-4E5E-826F-E0874151270F}" type="presOf" srcId="{B02DC3C0-89B0-42C9-94DF-783CFFCD1548}" destId="{3ED27F9C-64ED-47B2-B0DA-DA0BD281AA50}" srcOrd="0" destOrd="0" presId="urn:microsoft.com/office/officeart/2005/8/layout/hList1"/>
    <dgm:cxn modelId="{2AC5A016-39B6-441D-BDC0-86ED99EB1B6B}" srcId="{34CB519B-4178-4224-A316-51FECC2A4BCF}" destId="{9E860848-2C6D-4731-A90A-9A4CC87C0076}" srcOrd="2" destOrd="0" parTransId="{4EE8BC1E-C6AF-41A8-BF66-B4AB7C532CD4}" sibTransId="{A7BE89F6-3B5C-462C-A03F-35300933BA34}"/>
    <dgm:cxn modelId="{4149679A-3349-4B7E-BE68-5E348E5F1EF4}" srcId="{E02D6328-8180-4DBD-9613-E7178A6272D9}" destId="{B3CD3733-7349-4F83-ACF0-624DD023041C}" srcOrd="0" destOrd="0" parTransId="{18C99247-C5D3-4A7D-AFFE-7A14BAE8144F}" sibTransId="{0EE880B1-7A78-4FCE-971F-AD6D82A44087}"/>
    <dgm:cxn modelId="{2F1E1D2C-B5ED-422A-9D41-B43BEB52FCE8}" type="presOf" srcId="{0F12B318-74C2-41BD-A4E1-BC7D8B4629EE}" destId="{D2DB6B8A-7855-4872-A533-FB9F127664CA}" srcOrd="0" destOrd="0" presId="urn:microsoft.com/office/officeart/2005/8/layout/hList1"/>
    <dgm:cxn modelId="{0B0E366F-69B1-49AF-98B9-9F985D8FAB13}" type="presOf" srcId="{FA646079-75D7-4CA7-9BC0-390129A3672C}" destId="{8CA4379B-592B-48F6-A03D-41BCEBFAD8D8}" srcOrd="0" destOrd="0" presId="urn:microsoft.com/office/officeart/2005/8/layout/hList1"/>
    <dgm:cxn modelId="{7B176FEF-EEC0-473D-A2CE-28015F35F4FC}" type="presOf" srcId="{EBB05DBF-DCAC-44EC-8CD5-DD0A488A6F35}" destId="{10D73AEB-22F6-493C-BF98-0AED3FD8C3D5}" srcOrd="0" destOrd="0" presId="urn:microsoft.com/office/officeart/2005/8/layout/hList1"/>
    <dgm:cxn modelId="{051A8112-CDF7-4609-A2DE-E7FBB3DDD579}" type="presOf" srcId="{EFE370AB-A260-4869-93F0-9BD83471891F}" destId="{200CF182-D97B-4511-8673-1803C286A232}" srcOrd="0" destOrd="1" presId="urn:microsoft.com/office/officeart/2005/8/layout/hList1"/>
    <dgm:cxn modelId="{B0972628-CF83-41F7-B6FB-4C8DFAA2FE89}" type="presOf" srcId="{DD634EEF-3167-433E-A339-A5E5BCD79A65}" destId="{200CF182-D97B-4511-8673-1803C286A232}" srcOrd="0" destOrd="2" presId="urn:microsoft.com/office/officeart/2005/8/layout/hList1"/>
    <dgm:cxn modelId="{575D6972-9AFA-42D1-A50B-D805023AD2BF}" srcId="{B02DC3C0-89B0-42C9-94DF-783CFFCD1548}" destId="{EFE370AB-A260-4869-93F0-9BD83471891F}" srcOrd="1" destOrd="0" parTransId="{7BCCF902-3E33-456B-A64D-2045E8991166}" sibTransId="{2F577BF1-A072-437A-A74E-EB81218BEF54}"/>
    <dgm:cxn modelId="{D262D6D5-932A-4AA3-8591-4D63C8A0D964}" srcId="{964C5C1B-6003-4851-8FD7-21104E0A1A76}" destId="{85214902-1A54-429B-8765-086B8E5468FF}" srcOrd="1" destOrd="0" parTransId="{78FA8051-EA4E-496B-AFB2-9D861CBFED3D}" sibTransId="{5438E0BB-49AD-4EE0-8459-736E55B9613F}"/>
    <dgm:cxn modelId="{BE785000-CDBA-4210-825E-624B2966EE84}" srcId="{85D84D8E-F703-4C86-B2BD-D0FCC24D2F69}" destId="{B02DC3C0-89B0-42C9-94DF-783CFFCD1548}" srcOrd="0" destOrd="0" parTransId="{D84EDC92-C855-4A7B-ACE0-8DCFD8AE873F}" sibTransId="{3F479518-FC43-4BA9-A804-75A4F485B119}"/>
    <dgm:cxn modelId="{EE16CC44-2250-4FF1-A77A-E3F1D7939461}" srcId="{85D84D8E-F703-4C86-B2BD-D0FCC24D2F69}" destId="{964C5C1B-6003-4851-8FD7-21104E0A1A76}" srcOrd="2" destOrd="0" parTransId="{039B1608-BCD1-4F0D-905F-16DA8CA3875E}" sibTransId="{4D9FFDA4-4E02-45A2-9193-FF1EBDF4DAF9}"/>
    <dgm:cxn modelId="{8204139D-6378-4E59-BB69-CABBC9F121C4}" type="presOf" srcId="{E43F2716-38AA-4023-9107-F93F2FC34C27}" destId="{5DBCCB34-A834-48EF-9E21-19A2BCCFF48E}" srcOrd="0" destOrd="1" presId="urn:microsoft.com/office/officeart/2005/8/layout/hList1"/>
    <dgm:cxn modelId="{0D44D01A-B847-4281-90B3-70AF9B2AE828}" type="presOf" srcId="{285EB5E0-A341-4063-B049-139EBDAC5B7E}" destId="{AD180A6E-6332-45D6-835B-CF79A3852A9E}" srcOrd="0" destOrd="0" presId="urn:microsoft.com/office/officeart/2005/8/layout/hList1"/>
    <dgm:cxn modelId="{3AF69E43-4A50-4CC5-9BEE-88D04BEF3915}" srcId="{85D84D8E-F703-4C86-B2BD-D0FCC24D2F69}" destId="{E02D6328-8180-4DBD-9613-E7178A6272D9}" srcOrd="4" destOrd="0" parTransId="{01FEF6A8-4935-40CA-83DD-E6F15CD12E97}" sibTransId="{C3659793-0BC8-4F94-BDF7-3A6C5C9A8D73}"/>
    <dgm:cxn modelId="{792C7AD7-42D2-42FF-96D7-735BA10C3CB0}" srcId="{85D84D8E-F703-4C86-B2BD-D0FCC24D2F69}" destId="{34CB519B-4178-4224-A316-51FECC2A4BCF}" srcOrd="7" destOrd="0" parTransId="{E9815B22-4619-41B2-9018-518B6563C839}" sibTransId="{A422B606-A3E1-4B0B-AB7E-3775C0F24230}"/>
    <dgm:cxn modelId="{957142DC-C751-46B3-A62F-BB77F38ED7C2}" srcId="{EBB05DBF-DCAC-44EC-8CD5-DD0A488A6F35}" destId="{F561CC25-B1C5-42DD-9408-702F65AF09B4}" srcOrd="0" destOrd="0" parTransId="{EC5414D0-FC6A-417A-87F4-272006A1A6EB}" sibTransId="{CA80378C-28AD-44F1-847F-E96BC32711F4}"/>
    <dgm:cxn modelId="{3F68A2CF-655C-44E9-BE9C-B6E62A869CE3}" type="presOf" srcId="{85214902-1A54-429B-8765-086B8E5468FF}" destId="{6408EC4E-A79C-4B0D-8063-3D11EC7F1291}" srcOrd="0" destOrd="1" presId="urn:microsoft.com/office/officeart/2005/8/layout/hList1"/>
    <dgm:cxn modelId="{E1085486-F4B4-4C75-8517-B0B7FE007E08}" srcId="{8B813CB2-CF25-40A0-939B-D110470A3B4D}" destId="{9E9F13DC-DDF9-429E-B16D-04ABEBAE3393}" srcOrd="1" destOrd="0" parTransId="{019267D6-9DD0-4269-AB96-8DA41B968DE7}" sibTransId="{1E066B0C-1D62-408E-94BC-A56FFF2C6C7A}"/>
    <dgm:cxn modelId="{42CA5020-EEB1-47B2-BBFD-A15E28D39FAD}" srcId="{285EB5E0-A341-4063-B049-139EBDAC5B7E}" destId="{A452ACCD-E966-4D3F-A2B9-41F88A4DEF1F}" srcOrd="0" destOrd="0" parTransId="{ADD60E2C-A15A-4BAA-99E9-04A94DC18087}" sibTransId="{5C8C0177-A961-454E-9175-D516CAF0901A}"/>
    <dgm:cxn modelId="{E7C9B780-3D20-4285-893A-A21B8D37A494}" type="presOf" srcId="{5B51437C-7E41-4016-9E8C-C0F0694D4ED6}" destId="{59F6E21A-A216-48FA-8B49-842A433D56FD}" srcOrd="0" destOrd="0" presId="urn:microsoft.com/office/officeart/2005/8/layout/hList1"/>
    <dgm:cxn modelId="{9063D89B-E8A0-4083-8BF3-CAE44D09802E}" type="presOf" srcId="{7DB61103-3C74-4B11-920A-BF85F95C7366}" destId="{D2DB6B8A-7855-4872-A533-FB9F127664CA}" srcOrd="0" destOrd="2" presId="urn:microsoft.com/office/officeart/2005/8/layout/hList1"/>
    <dgm:cxn modelId="{7102B130-67CE-4520-B93F-BF3901D410A6}" type="presOf" srcId="{42FE3BC0-AAD3-4D13-B6B7-4AF8318D652B}" destId="{8CA4379B-592B-48F6-A03D-41BCEBFAD8D8}" srcOrd="0" destOrd="1" presId="urn:microsoft.com/office/officeart/2005/8/layout/hList1"/>
    <dgm:cxn modelId="{0725BAC2-BFEB-46EC-8740-02FFAA0E0BAF}" type="presOf" srcId="{E02D6328-8180-4DBD-9613-E7178A6272D9}" destId="{1DAAF345-9A38-4353-98D5-E0858C217976}" srcOrd="0" destOrd="0" presId="urn:microsoft.com/office/officeart/2005/8/layout/hList1"/>
    <dgm:cxn modelId="{714C8078-89A4-4D35-8B5B-356B8B0CCEEA}" type="presOf" srcId="{34CB519B-4178-4224-A316-51FECC2A4BCF}" destId="{112B6823-AF0D-41F7-92C4-D5DDEF185048}" srcOrd="0" destOrd="0" presId="urn:microsoft.com/office/officeart/2005/8/layout/hList1"/>
    <dgm:cxn modelId="{C460CC57-7A3D-4630-BB35-E1A33949116C}" type="presOf" srcId="{861357D3-298C-42C7-AD51-5E217CFDF596}" destId="{1D088254-B2D6-4E2D-969A-A6D0E4F17F47}" srcOrd="0" destOrd="1" presId="urn:microsoft.com/office/officeart/2005/8/layout/hList1"/>
    <dgm:cxn modelId="{30831AEF-9D9C-4001-A03E-25ADCAF8ECEF}" srcId="{285EB5E0-A341-4063-B049-139EBDAC5B7E}" destId="{E43F2716-38AA-4023-9107-F93F2FC34C27}" srcOrd="1" destOrd="0" parTransId="{7D10C185-AE8F-4B56-B835-40602902B1AE}" sibTransId="{2553B17C-3B0B-4882-903E-544532140BBA}"/>
    <dgm:cxn modelId="{9EAC1C61-2E4A-4F28-BFD8-1FCF21ACCB14}" srcId="{85D84D8E-F703-4C86-B2BD-D0FCC24D2F69}" destId="{8B813CB2-CF25-40A0-939B-D110470A3B4D}" srcOrd="1" destOrd="0" parTransId="{153F8A8C-FC21-4422-9E8A-1026513B9B46}" sibTransId="{EA75029C-0814-4A8F-AEA2-FBA64F06D58C}"/>
    <dgm:cxn modelId="{4B59CEB5-C7EB-4D4C-9BE7-ED7E4EF254D4}" type="presOf" srcId="{E9B997F3-7267-49E6-BE5B-2EC5A4414629}" destId="{200CF182-D97B-4511-8673-1803C286A232}" srcOrd="0" destOrd="0" presId="urn:microsoft.com/office/officeart/2005/8/layout/hList1"/>
    <dgm:cxn modelId="{A633A55A-A0A1-4DC9-83BD-0E83A171F41C}" srcId="{964C5C1B-6003-4851-8FD7-21104E0A1A76}" destId="{73FDA3F4-24F0-43C1-B5BD-FCA2967F72CD}" srcOrd="0" destOrd="0" parTransId="{C091DD52-738D-4B12-8363-E06483D8F694}" sibTransId="{F8A30DFA-FCF2-442B-A529-A5FA563F21F3}"/>
    <dgm:cxn modelId="{86434D59-5A1E-4470-9B1E-E82A589E7761}" type="presOf" srcId="{9E9F13DC-DDF9-429E-B16D-04ABEBAE3393}" destId="{D2DB6B8A-7855-4872-A533-FB9F127664CA}" srcOrd="0" destOrd="1" presId="urn:microsoft.com/office/officeart/2005/8/layout/hList1"/>
    <dgm:cxn modelId="{D09F5E7F-DB4A-4089-A712-243E8A5440CE}" type="presOf" srcId="{B5195FF2-F9EA-4523-B463-E0F749612025}" destId="{35C6A582-57D3-4D6E-87DD-D48A67B1AC9A}" srcOrd="0" destOrd="0" presId="urn:microsoft.com/office/officeart/2005/8/layout/hList1"/>
    <dgm:cxn modelId="{F230FED1-7D8E-4698-BDAD-93C7E2180E5F}" srcId="{85D84D8E-F703-4C86-B2BD-D0FCC24D2F69}" destId="{EBB05DBF-DCAC-44EC-8CD5-DD0A488A6F35}" srcOrd="3" destOrd="0" parTransId="{6B7CF30E-0FA0-4220-8656-BA97C0C9FDE9}" sibTransId="{61509FFD-42C8-4D37-8F6B-4652EF722FA4}"/>
    <dgm:cxn modelId="{D5C36C73-0BAA-455C-935F-98F787CAF0F2}" type="presOf" srcId="{8B813CB2-CF25-40A0-939B-D110470A3B4D}" destId="{D0A816F6-1F7B-4B85-BE09-E53B420ABE2B}" srcOrd="0" destOrd="0" presId="urn:microsoft.com/office/officeart/2005/8/layout/hList1"/>
    <dgm:cxn modelId="{09FD59A9-6AD4-400D-8160-E8E93409CD54}" srcId="{B02DC3C0-89B0-42C9-94DF-783CFFCD1548}" destId="{DD634EEF-3167-433E-A339-A5E5BCD79A65}" srcOrd="2" destOrd="0" parTransId="{569CDBA4-48E5-4927-BD0C-714C1B2CD32B}" sibTransId="{FCF413BA-4409-4FA9-88EC-EE53AC82FED3}"/>
    <dgm:cxn modelId="{819713D7-B1BB-468A-B623-8A6F78CB240B}" type="presOf" srcId="{1E776637-0E86-40CA-94BE-EA56ED1FCEF3}" destId="{59F6E21A-A216-48FA-8B49-842A433D56FD}" srcOrd="0" destOrd="1" presId="urn:microsoft.com/office/officeart/2005/8/layout/hList1"/>
    <dgm:cxn modelId="{97442298-9DB5-4565-96E1-75D4F9EB8996}" srcId="{34CB519B-4178-4224-A316-51FECC2A4BCF}" destId="{1E776637-0E86-40CA-94BE-EA56ED1FCEF3}" srcOrd="1" destOrd="0" parTransId="{9C8C3C46-3FAB-4C19-AF40-3EC2C88ED64C}" sibTransId="{B6F9F376-8D49-4452-9D05-950732A99D24}"/>
    <dgm:cxn modelId="{75C6583B-63B9-4764-A07D-D60AB5085E11}" type="presOf" srcId="{73FDA3F4-24F0-43C1-B5BD-FCA2967F72CD}" destId="{6408EC4E-A79C-4B0D-8063-3D11EC7F1291}" srcOrd="0" destOrd="0" presId="urn:microsoft.com/office/officeart/2005/8/layout/hList1"/>
    <dgm:cxn modelId="{B7630F3C-97D0-4DB1-9DAB-ADF8BB98D679}" type="presOf" srcId="{85D84D8E-F703-4C86-B2BD-D0FCC24D2F69}" destId="{9DD79E40-E408-4456-87CF-0D3587637043}" srcOrd="0" destOrd="0" presId="urn:microsoft.com/office/officeart/2005/8/layout/hList1"/>
    <dgm:cxn modelId="{CD8C8F2E-1D24-4CFE-AF71-931B1701DA34}" type="presOf" srcId="{9E860848-2C6D-4731-A90A-9A4CC87C0076}" destId="{59F6E21A-A216-48FA-8B49-842A433D56FD}" srcOrd="0" destOrd="2" presId="urn:microsoft.com/office/officeart/2005/8/layout/hList1"/>
    <dgm:cxn modelId="{A0546081-92E4-4C2B-AD88-DB6FFABA1F0D}" type="presOf" srcId="{F561CC25-B1C5-42DD-9408-702F65AF09B4}" destId="{1D088254-B2D6-4E2D-969A-A6D0E4F17F47}" srcOrd="0" destOrd="0" presId="urn:microsoft.com/office/officeart/2005/8/layout/hList1"/>
    <dgm:cxn modelId="{4D68FBB5-FF9C-4A6D-BE12-4151FFCEFFE6}" srcId="{85D84D8E-F703-4C86-B2BD-D0FCC24D2F69}" destId="{B5195FF2-F9EA-4523-B463-E0F749612025}" srcOrd="5" destOrd="0" parTransId="{06A7FBEB-91F5-4591-816A-E35D3C3913CD}" sibTransId="{5E82BEF3-A8B3-4EC0-9015-9CB04585F6F5}"/>
    <dgm:cxn modelId="{DAB65274-07DA-4930-9CBE-39315B68BB81}" srcId="{8B813CB2-CF25-40A0-939B-D110470A3B4D}" destId="{0F12B318-74C2-41BD-A4E1-BC7D8B4629EE}" srcOrd="0" destOrd="0" parTransId="{5C42DE83-3B17-49AF-95A6-1BFC528225E3}" sibTransId="{C7E725C7-BF15-4702-98C6-B4291990307F}"/>
    <dgm:cxn modelId="{AA4B4B81-48F3-4113-A880-FFE5D5124D51}" type="presOf" srcId="{A452ACCD-E966-4D3F-A2B9-41F88A4DEF1F}" destId="{5DBCCB34-A834-48EF-9E21-19A2BCCFF48E}" srcOrd="0" destOrd="0" presId="urn:microsoft.com/office/officeart/2005/8/layout/hList1"/>
    <dgm:cxn modelId="{B51A5A84-7260-465B-B2D0-568A82578F43}" srcId="{B02DC3C0-89B0-42C9-94DF-783CFFCD1548}" destId="{E9B997F3-7267-49E6-BE5B-2EC5A4414629}" srcOrd="0" destOrd="0" parTransId="{F21C7D3F-29D5-4F3C-AF9D-985BD443F77C}" sibTransId="{335617BD-8539-4313-B806-B39163C56075}"/>
    <dgm:cxn modelId="{4F4FE164-AB1D-4117-9A07-AACA5C124F13}" srcId="{B5195FF2-F9EA-4523-B463-E0F749612025}" destId="{FA646079-75D7-4CA7-9BC0-390129A3672C}" srcOrd="0" destOrd="0" parTransId="{8D7E8128-5AF2-4536-B357-2A1D011F2BC4}" sibTransId="{18AF8A45-31BE-4CB5-A3A9-71C2AC1D6EC4}"/>
    <dgm:cxn modelId="{77DD7D6C-11B1-4CD1-A621-2B3FCDE50CCF}" srcId="{8B813CB2-CF25-40A0-939B-D110470A3B4D}" destId="{7DB61103-3C74-4B11-920A-BF85F95C7366}" srcOrd="2" destOrd="0" parTransId="{5BB03EE4-D942-45D2-9B65-9B5F5D8B2BF6}" sibTransId="{055C7488-D7B6-45E9-9BF9-3BDF1DB0C310}"/>
    <dgm:cxn modelId="{47118469-5313-4AB7-A64F-A81DFE3970F3}" srcId="{EBB05DBF-DCAC-44EC-8CD5-DD0A488A6F35}" destId="{861357D3-298C-42C7-AD51-5E217CFDF596}" srcOrd="1" destOrd="0" parTransId="{21E1163B-BECB-4442-AA45-6AABAA82E089}" sibTransId="{4EBCD248-F909-48C0-8D87-06F26BC538C1}"/>
    <dgm:cxn modelId="{64C9B28F-4A33-476D-A9B1-C482F3829AFD}" type="presParOf" srcId="{9DD79E40-E408-4456-87CF-0D3587637043}" destId="{BC7CD0A3-547F-4978-9436-D9D8CF1409FB}" srcOrd="0" destOrd="0" presId="urn:microsoft.com/office/officeart/2005/8/layout/hList1"/>
    <dgm:cxn modelId="{CAE42B08-2525-4F9E-B250-FF28F6F2C8FE}" type="presParOf" srcId="{BC7CD0A3-547F-4978-9436-D9D8CF1409FB}" destId="{3ED27F9C-64ED-47B2-B0DA-DA0BD281AA50}" srcOrd="0" destOrd="0" presId="urn:microsoft.com/office/officeart/2005/8/layout/hList1"/>
    <dgm:cxn modelId="{E70B9000-FBA6-4DF5-89AE-616C00DA8792}" type="presParOf" srcId="{BC7CD0A3-547F-4978-9436-D9D8CF1409FB}" destId="{200CF182-D97B-4511-8673-1803C286A232}" srcOrd="1" destOrd="0" presId="urn:microsoft.com/office/officeart/2005/8/layout/hList1"/>
    <dgm:cxn modelId="{E0966080-9906-423C-8DAB-CB529A0AC287}" type="presParOf" srcId="{9DD79E40-E408-4456-87CF-0D3587637043}" destId="{8084B9DB-C73A-4B31-B3BF-34A875E28E94}" srcOrd="1" destOrd="0" presId="urn:microsoft.com/office/officeart/2005/8/layout/hList1"/>
    <dgm:cxn modelId="{D417C064-EDEC-4FFA-8CEF-5D0BDBC96EB1}" type="presParOf" srcId="{9DD79E40-E408-4456-87CF-0D3587637043}" destId="{B55E5780-1C93-418F-8C8A-545428FE7AC0}" srcOrd="2" destOrd="0" presId="urn:microsoft.com/office/officeart/2005/8/layout/hList1"/>
    <dgm:cxn modelId="{75037579-A2B0-431A-AA0F-356E5560EE01}" type="presParOf" srcId="{B55E5780-1C93-418F-8C8A-545428FE7AC0}" destId="{D0A816F6-1F7B-4B85-BE09-E53B420ABE2B}" srcOrd="0" destOrd="0" presId="urn:microsoft.com/office/officeart/2005/8/layout/hList1"/>
    <dgm:cxn modelId="{E15B9E78-B3CD-4A22-9231-A134EE079E2A}" type="presParOf" srcId="{B55E5780-1C93-418F-8C8A-545428FE7AC0}" destId="{D2DB6B8A-7855-4872-A533-FB9F127664CA}" srcOrd="1" destOrd="0" presId="urn:microsoft.com/office/officeart/2005/8/layout/hList1"/>
    <dgm:cxn modelId="{8F610491-1F97-4046-BCD5-FE0BC887C51A}" type="presParOf" srcId="{9DD79E40-E408-4456-87CF-0D3587637043}" destId="{C0B3F8E2-B8EC-4271-815D-E29E99A6B556}" srcOrd="3" destOrd="0" presId="urn:microsoft.com/office/officeart/2005/8/layout/hList1"/>
    <dgm:cxn modelId="{640D6787-4E43-47E1-8745-85ECEEEFFFA2}" type="presParOf" srcId="{9DD79E40-E408-4456-87CF-0D3587637043}" destId="{622CCE0A-A523-44DE-9517-64BA09F8C3C5}" srcOrd="4" destOrd="0" presId="urn:microsoft.com/office/officeart/2005/8/layout/hList1"/>
    <dgm:cxn modelId="{14DFFD13-D567-42EE-AAC7-95FDAB5FD140}" type="presParOf" srcId="{622CCE0A-A523-44DE-9517-64BA09F8C3C5}" destId="{920E03AC-323C-4BD9-8FBF-E34F9DA409F1}" srcOrd="0" destOrd="0" presId="urn:microsoft.com/office/officeart/2005/8/layout/hList1"/>
    <dgm:cxn modelId="{535F5402-B80E-4267-982A-A1783DAC8350}" type="presParOf" srcId="{622CCE0A-A523-44DE-9517-64BA09F8C3C5}" destId="{6408EC4E-A79C-4B0D-8063-3D11EC7F1291}" srcOrd="1" destOrd="0" presId="urn:microsoft.com/office/officeart/2005/8/layout/hList1"/>
    <dgm:cxn modelId="{326EF28A-0DCA-47F3-BB54-2D2D60D588E2}" type="presParOf" srcId="{9DD79E40-E408-4456-87CF-0D3587637043}" destId="{9ABA600C-37A4-43E4-9C6E-3378315DF5A4}" srcOrd="5" destOrd="0" presId="urn:microsoft.com/office/officeart/2005/8/layout/hList1"/>
    <dgm:cxn modelId="{68419F5C-3D76-4CC1-AABD-FC1BCF8B6938}" type="presParOf" srcId="{9DD79E40-E408-4456-87CF-0D3587637043}" destId="{66BA8AAF-7531-4306-B4D7-D22B51ABDE04}" srcOrd="6" destOrd="0" presId="urn:microsoft.com/office/officeart/2005/8/layout/hList1"/>
    <dgm:cxn modelId="{F6A8F721-77CE-4ECF-BA2E-B972B1303BD7}" type="presParOf" srcId="{66BA8AAF-7531-4306-B4D7-D22B51ABDE04}" destId="{10D73AEB-22F6-493C-BF98-0AED3FD8C3D5}" srcOrd="0" destOrd="0" presId="urn:microsoft.com/office/officeart/2005/8/layout/hList1"/>
    <dgm:cxn modelId="{AC2F8583-30C8-4790-81DF-438466287221}" type="presParOf" srcId="{66BA8AAF-7531-4306-B4D7-D22B51ABDE04}" destId="{1D088254-B2D6-4E2D-969A-A6D0E4F17F47}" srcOrd="1" destOrd="0" presId="urn:microsoft.com/office/officeart/2005/8/layout/hList1"/>
    <dgm:cxn modelId="{B8CFF866-34BE-4D6A-81AE-ADCD2CC3E5F8}" type="presParOf" srcId="{9DD79E40-E408-4456-87CF-0D3587637043}" destId="{068F4B9E-7E36-43D6-A70B-587B51964313}" srcOrd="7" destOrd="0" presId="urn:microsoft.com/office/officeart/2005/8/layout/hList1"/>
    <dgm:cxn modelId="{7C757E93-AB88-43E4-9C77-7249DA9F2876}" type="presParOf" srcId="{9DD79E40-E408-4456-87CF-0D3587637043}" destId="{C4A8D46A-62E3-428D-BBB1-8A0B0F66E0E8}" srcOrd="8" destOrd="0" presId="urn:microsoft.com/office/officeart/2005/8/layout/hList1"/>
    <dgm:cxn modelId="{9D6B232C-DF0B-441B-A288-BD504A3599A0}" type="presParOf" srcId="{C4A8D46A-62E3-428D-BBB1-8A0B0F66E0E8}" destId="{1DAAF345-9A38-4353-98D5-E0858C217976}" srcOrd="0" destOrd="0" presId="urn:microsoft.com/office/officeart/2005/8/layout/hList1"/>
    <dgm:cxn modelId="{C2A6193B-5F36-4AF2-8E83-F725024A627E}" type="presParOf" srcId="{C4A8D46A-62E3-428D-BBB1-8A0B0F66E0E8}" destId="{6D4991C3-37D7-4C4E-B1C5-3F66A7415CFC}" srcOrd="1" destOrd="0" presId="urn:microsoft.com/office/officeart/2005/8/layout/hList1"/>
    <dgm:cxn modelId="{C7C2614F-08CD-4C41-87F1-F1F1F520C739}" type="presParOf" srcId="{9DD79E40-E408-4456-87CF-0D3587637043}" destId="{7FF29E6D-7B6A-44F9-AC40-E7639F2A7579}" srcOrd="9" destOrd="0" presId="urn:microsoft.com/office/officeart/2005/8/layout/hList1"/>
    <dgm:cxn modelId="{036CC4DD-8E4C-4977-9AD1-2BD8E82B8D65}" type="presParOf" srcId="{9DD79E40-E408-4456-87CF-0D3587637043}" destId="{444D2B5C-639F-44FD-9CA1-47CF0D358696}" srcOrd="10" destOrd="0" presId="urn:microsoft.com/office/officeart/2005/8/layout/hList1"/>
    <dgm:cxn modelId="{15627DA2-530B-4972-9E34-A2EDEE4C830A}" type="presParOf" srcId="{444D2B5C-639F-44FD-9CA1-47CF0D358696}" destId="{35C6A582-57D3-4D6E-87DD-D48A67B1AC9A}" srcOrd="0" destOrd="0" presId="urn:microsoft.com/office/officeart/2005/8/layout/hList1"/>
    <dgm:cxn modelId="{CCC6BE42-CBC9-481C-97C4-DB5815032AD6}" type="presParOf" srcId="{444D2B5C-639F-44FD-9CA1-47CF0D358696}" destId="{8CA4379B-592B-48F6-A03D-41BCEBFAD8D8}" srcOrd="1" destOrd="0" presId="urn:microsoft.com/office/officeart/2005/8/layout/hList1"/>
    <dgm:cxn modelId="{99C4A3FF-131A-4F5A-BE0B-FA05CDB330F3}" type="presParOf" srcId="{9DD79E40-E408-4456-87CF-0D3587637043}" destId="{4FD5928E-3FA4-4F34-8A39-3DE996CE2BA0}" srcOrd="11" destOrd="0" presId="urn:microsoft.com/office/officeart/2005/8/layout/hList1"/>
    <dgm:cxn modelId="{030B3321-3BF2-4A9A-8798-87BD208B0261}" type="presParOf" srcId="{9DD79E40-E408-4456-87CF-0D3587637043}" destId="{C89D1935-A46E-456D-ADB2-06600720E627}" srcOrd="12" destOrd="0" presId="urn:microsoft.com/office/officeart/2005/8/layout/hList1"/>
    <dgm:cxn modelId="{89E73C40-D1B3-4D85-975A-759B1BA8B649}" type="presParOf" srcId="{C89D1935-A46E-456D-ADB2-06600720E627}" destId="{AD180A6E-6332-45D6-835B-CF79A3852A9E}" srcOrd="0" destOrd="0" presId="urn:microsoft.com/office/officeart/2005/8/layout/hList1"/>
    <dgm:cxn modelId="{3BB1D650-C19B-41FD-A78B-860490C89214}" type="presParOf" srcId="{C89D1935-A46E-456D-ADB2-06600720E627}" destId="{5DBCCB34-A834-48EF-9E21-19A2BCCFF48E}" srcOrd="1" destOrd="0" presId="urn:microsoft.com/office/officeart/2005/8/layout/hList1"/>
    <dgm:cxn modelId="{E953C2D8-4F0E-4D36-9F69-E967276B1F3E}" type="presParOf" srcId="{9DD79E40-E408-4456-87CF-0D3587637043}" destId="{5C6494BF-741A-4B62-A669-4B0DE42E0E63}" srcOrd="13" destOrd="0" presId="urn:microsoft.com/office/officeart/2005/8/layout/hList1"/>
    <dgm:cxn modelId="{70028470-123A-4512-9BD9-85CF912F579C}" type="presParOf" srcId="{9DD79E40-E408-4456-87CF-0D3587637043}" destId="{89D068A9-473B-4625-8171-C07ABD533D73}" srcOrd="14" destOrd="0" presId="urn:microsoft.com/office/officeart/2005/8/layout/hList1"/>
    <dgm:cxn modelId="{CA88FA38-60FC-4785-AB21-03105B6836CD}" type="presParOf" srcId="{89D068A9-473B-4625-8171-C07ABD533D73}" destId="{112B6823-AF0D-41F7-92C4-D5DDEF185048}" srcOrd="0" destOrd="0" presId="urn:microsoft.com/office/officeart/2005/8/layout/hList1"/>
    <dgm:cxn modelId="{EAC7F21A-D6C9-4008-A59D-741075D785F1}" type="presParOf" srcId="{89D068A9-473B-4625-8171-C07ABD533D73}" destId="{59F6E21A-A216-48FA-8B49-842A433D56F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161F7-FE8D-42F2-8B21-C3A568A8A8B2}">
      <dsp:nvSpPr>
        <dsp:cNvPr id="0" name=""/>
        <dsp:cNvSpPr/>
      </dsp:nvSpPr>
      <dsp:spPr>
        <a:xfrm>
          <a:off x="0" y="3700128"/>
          <a:ext cx="8229599" cy="82430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结算</a:t>
          </a:r>
          <a:endParaRPr lang="zh-CN" altLang="en-US" sz="1400" kern="1200" dirty="0"/>
        </a:p>
      </dsp:txBody>
      <dsp:txXfrm>
        <a:off x="0" y="3700128"/>
        <a:ext cx="8229599" cy="445126"/>
      </dsp:txXfrm>
    </dsp:sp>
    <dsp:sp modelId="{71FB81E4-A581-4060-96E3-9364E14DFCA3}">
      <dsp:nvSpPr>
        <dsp:cNvPr id="0" name=""/>
        <dsp:cNvSpPr/>
      </dsp:nvSpPr>
      <dsp:spPr>
        <a:xfrm>
          <a:off x="0" y="4128769"/>
          <a:ext cx="8229599" cy="37918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kern="1200" dirty="0" smtClean="0"/>
            <a:t>系统每</a:t>
          </a:r>
          <a:r>
            <a:rPr lang="zh-CN" sz="1000" u="sng" kern="1200" dirty="0" smtClean="0"/>
            <a:t>天</a:t>
          </a:r>
          <a:r>
            <a:rPr lang="en-US" altLang="zh-CN" sz="1000" u="sng" kern="1200" dirty="0" smtClean="0"/>
            <a:t>10</a:t>
          </a:r>
          <a:r>
            <a:rPr lang="zh-CN" altLang="en-US" sz="1000" u="sng" kern="1200" dirty="0" smtClean="0"/>
            <a:t>点半</a:t>
          </a:r>
          <a:r>
            <a:rPr lang="zh-CN" altLang="en-US" sz="1000" kern="1200" dirty="0" smtClean="0"/>
            <a:t>点</a:t>
          </a:r>
          <a:r>
            <a:rPr lang="zh-CN" sz="1000" kern="1200" dirty="0" smtClean="0"/>
            <a:t>统一结算广告主当天在定价</a:t>
          </a:r>
          <a:r>
            <a:rPr lang="zh-TW" sz="1000" kern="1200" dirty="0" smtClean="0"/>
            <a:t>cpm</a:t>
          </a:r>
          <a:r>
            <a:rPr lang="zh-CN" sz="1000" kern="1200" dirty="0" smtClean="0"/>
            <a:t>的真实花费，进行实际扣款，扣费结果会在京准通个人账户反馈给广告主；</a:t>
          </a:r>
          <a:endParaRPr lang="zh-CN" altLang="en-US" sz="1000" kern="1200" dirty="0"/>
        </a:p>
      </dsp:txBody>
      <dsp:txXfrm>
        <a:off x="0" y="4128769"/>
        <a:ext cx="8229599" cy="379181"/>
      </dsp:txXfrm>
    </dsp:sp>
    <dsp:sp modelId="{1A7A68F4-72DB-4B54-B2CA-748F78489D9B}">
      <dsp:nvSpPr>
        <dsp:cNvPr id="0" name=""/>
        <dsp:cNvSpPr/>
      </dsp:nvSpPr>
      <dsp:spPr>
        <a:xfrm rot="10800000">
          <a:off x="0" y="2444706"/>
          <a:ext cx="8229599" cy="1267786"/>
        </a:xfrm>
        <a:prstGeom prst="upArrowCallout">
          <a:avLst/>
        </a:prstGeom>
        <a:gradFill rotWithShape="0">
          <a:gsLst>
            <a:gs pos="0">
              <a:schemeClr val="accent2">
                <a:hueOff val="3506125"/>
                <a:satOff val="-20632"/>
                <a:lumOff val="785"/>
                <a:alphaOff val="0"/>
                <a:shade val="51000"/>
                <a:satMod val="130000"/>
              </a:schemeClr>
            </a:gs>
            <a:gs pos="80000">
              <a:schemeClr val="accent2">
                <a:hueOff val="3506125"/>
                <a:satOff val="-20632"/>
                <a:lumOff val="785"/>
                <a:alphaOff val="0"/>
                <a:shade val="93000"/>
                <a:satMod val="130000"/>
              </a:schemeClr>
            </a:gs>
            <a:gs pos="100000">
              <a:schemeClr val="accent2">
                <a:hueOff val="3506125"/>
                <a:satOff val="-20632"/>
                <a:lumOff val="78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扣费</a:t>
          </a:r>
          <a:endParaRPr lang="zh-CN" altLang="en-US" sz="1400" kern="1200" dirty="0"/>
        </a:p>
      </dsp:txBody>
      <dsp:txXfrm rot="-10800000">
        <a:off x="0" y="2444706"/>
        <a:ext cx="8229599" cy="444993"/>
      </dsp:txXfrm>
    </dsp:sp>
    <dsp:sp modelId="{887B0050-7683-453A-96EA-CBAD76835268}">
      <dsp:nvSpPr>
        <dsp:cNvPr id="0" name=""/>
        <dsp:cNvSpPr/>
      </dsp:nvSpPr>
      <dsp:spPr>
        <a:xfrm>
          <a:off x="0" y="2856205"/>
          <a:ext cx="8229599" cy="379068"/>
        </a:xfrm>
        <a:prstGeom prst="rect">
          <a:avLst/>
        </a:prstGeom>
        <a:solidFill>
          <a:schemeClr val="accent2">
            <a:tint val="40000"/>
            <a:alpha val="90000"/>
            <a:hueOff val="3805635"/>
            <a:satOff val="-19901"/>
            <a:lumOff val="-1199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3805635"/>
              <a:satOff val="-19901"/>
              <a:lumOff val="-119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kern="1200" dirty="0" smtClean="0"/>
            <a:t>每展现一次，播放端会记录一条</a:t>
          </a:r>
          <a:r>
            <a:rPr lang="zh-CN" sz="1000" kern="1200" dirty="0" smtClean="0"/>
            <a:t>日志</a:t>
          </a:r>
          <a:r>
            <a:rPr lang="zh-CN" altLang="en-US" sz="1000" kern="1200" dirty="0" smtClean="0"/>
            <a:t>到服务器磁盘</a:t>
          </a:r>
          <a:r>
            <a:rPr lang="zh-CN" sz="1000" kern="1200" dirty="0" smtClean="0"/>
            <a:t>并</a:t>
          </a:r>
          <a:r>
            <a:rPr lang="zh-CN" sz="1000" kern="1200" dirty="0" smtClean="0"/>
            <a:t>通知给数据部王旋，王旋就会统计一次</a:t>
          </a:r>
          <a:r>
            <a:rPr lang="zh-CN" sz="1000" kern="1200" dirty="0" smtClean="0"/>
            <a:t>展现</a:t>
          </a:r>
          <a:r>
            <a:rPr lang="zh-CN" altLang="en-US" sz="1000" kern="1200" dirty="0" smtClean="0"/>
            <a:t>，每统计到</a:t>
          </a:r>
          <a:r>
            <a:rPr lang="en-US" altLang="zh-CN" sz="1000" kern="1200" dirty="0" smtClean="0"/>
            <a:t>10000PV</a:t>
          </a:r>
          <a:r>
            <a:rPr lang="zh-CN" altLang="en-US" sz="1000" kern="1200" dirty="0" smtClean="0"/>
            <a:t>，把每个</a:t>
          </a:r>
          <a:r>
            <a:rPr lang="en-US" altLang="zh-CN" sz="1000" kern="1200" dirty="0" err="1" smtClean="0"/>
            <a:t>pv</a:t>
          </a:r>
          <a:r>
            <a:rPr lang="zh-CN" altLang="en-US" sz="1000" kern="1200" dirty="0" smtClean="0"/>
            <a:t>划分到对应的计划上告知</a:t>
          </a:r>
          <a:r>
            <a:rPr lang="zh-CN" sz="1000" kern="1200" dirty="0" smtClean="0"/>
            <a:t>任莉强这边，</a:t>
          </a:r>
          <a:r>
            <a:rPr lang="zh-CN" sz="1000" kern="1200" dirty="0" smtClean="0"/>
            <a:t>莉强这边就会记录一条扣费数据到数据库。莉强这边就会做一次用户和计划维度扣费累加存在</a:t>
          </a:r>
          <a:r>
            <a:rPr lang="zh-CN" altLang="en-US" sz="1000" kern="1200" dirty="0" smtClean="0"/>
            <a:t>库中</a:t>
          </a:r>
          <a:endParaRPr lang="zh-CN" altLang="en-US" sz="1000" kern="1200" dirty="0"/>
        </a:p>
      </dsp:txBody>
      <dsp:txXfrm>
        <a:off x="0" y="2856205"/>
        <a:ext cx="8229599" cy="379068"/>
      </dsp:txXfrm>
    </dsp:sp>
    <dsp:sp modelId="{799C2007-D908-4AA4-8B78-0A5B3CF98AA6}">
      <dsp:nvSpPr>
        <dsp:cNvPr id="0" name=""/>
        <dsp:cNvSpPr/>
      </dsp:nvSpPr>
      <dsp:spPr>
        <a:xfrm rot="10800000">
          <a:off x="0" y="1189284"/>
          <a:ext cx="8229599" cy="1267786"/>
        </a:xfrm>
        <a:prstGeom prst="upArrowCallout">
          <a:avLst/>
        </a:prstGeom>
        <a:gradFill rotWithShape="0">
          <a:gsLst>
            <a:gs pos="0">
              <a:schemeClr val="accent2">
                <a:hueOff val="7012249"/>
                <a:satOff val="-41263"/>
                <a:lumOff val="1570"/>
                <a:alphaOff val="0"/>
                <a:shade val="51000"/>
                <a:satMod val="130000"/>
              </a:schemeClr>
            </a:gs>
            <a:gs pos="80000">
              <a:schemeClr val="accent2">
                <a:hueOff val="7012249"/>
                <a:satOff val="-41263"/>
                <a:lumOff val="1570"/>
                <a:alphaOff val="0"/>
                <a:shade val="93000"/>
                <a:satMod val="130000"/>
              </a:schemeClr>
            </a:gs>
            <a:gs pos="100000">
              <a:schemeClr val="accent2">
                <a:hueOff val="7012249"/>
                <a:satOff val="-41263"/>
                <a:lumOff val="157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冻结</a:t>
          </a:r>
          <a:endParaRPr lang="zh-CN" altLang="en-US" sz="1400" kern="1200" dirty="0"/>
        </a:p>
      </dsp:txBody>
      <dsp:txXfrm rot="-10800000">
        <a:off x="0" y="1189284"/>
        <a:ext cx="8229599" cy="444993"/>
      </dsp:txXfrm>
    </dsp:sp>
    <dsp:sp modelId="{18997FE2-60FC-4F4D-980E-42E784764D55}">
      <dsp:nvSpPr>
        <dsp:cNvPr id="0" name=""/>
        <dsp:cNvSpPr/>
      </dsp:nvSpPr>
      <dsp:spPr>
        <a:xfrm>
          <a:off x="0" y="1634277"/>
          <a:ext cx="8229599" cy="379068"/>
        </a:xfrm>
        <a:prstGeom prst="rect">
          <a:avLst/>
        </a:prstGeom>
        <a:solidFill>
          <a:schemeClr val="accent2">
            <a:tint val="40000"/>
            <a:alpha val="90000"/>
            <a:hueOff val="7611271"/>
            <a:satOff val="-39802"/>
            <a:lumOff val="-2399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7611271"/>
              <a:satOff val="-39802"/>
              <a:lumOff val="-239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购买流量提交计划时冻结消费金额</a:t>
          </a:r>
          <a:endParaRPr lang="zh-CN" altLang="en-US" sz="1000" kern="1200" dirty="0"/>
        </a:p>
      </dsp:txBody>
      <dsp:txXfrm>
        <a:off x="0" y="1634277"/>
        <a:ext cx="8229599" cy="379068"/>
      </dsp:txXfrm>
    </dsp:sp>
    <dsp:sp modelId="{25915A6A-994C-4D11-A55E-4AE7C3770CB7}">
      <dsp:nvSpPr>
        <dsp:cNvPr id="0" name=""/>
        <dsp:cNvSpPr/>
      </dsp:nvSpPr>
      <dsp:spPr>
        <a:xfrm rot="10800000">
          <a:off x="20656" y="0"/>
          <a:ext cx="8208943" cy="1200124"/>
        </a:xfrm>
        <a:prstGeom prst="upArrowCallout">
          <a:avLst/>
        </a:prstGeom>
        <a:gradFill rotWithShape="0">
          <a:gsLst>
            <a:gs pos="0">
              <a:schemeClr val="accent2">
                <a:hueOff val="10518374"/>
                <a:satOff val="-61895"/>
                <a:lumOff val="2355"/>
                <a:alphaOff val="0"/>
                <a:shade val="51000"/>
                <a:satMod val="130000"/>
              </a:schemeClr>
            </a:gs>
            <a:gs pos="80000">
              <a:schemeClr val="accent2">
                <a:hueOff val="10518374"/>
                <a:satOff val="-61895"/>
                <a:lumOff val="2355"/>
                <a:alphaOff val="0"/>
                <a:shade val="93000"/>
                <a:satMod val="130000"/>
              </a:schemeClr>
            </a:gs>
            <a:gs pos="100000">
              <a:schemeClr val="accent2">
                <a:hueOff val="10518374"/>
                <a:satOff val="-61895"/>
                <a:lumOff val="235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充值</a:t>
          </a:r>
          <a:endParaRPr lang="zh-CN" altLang="en-US" sz="1400" kern="1200" dirty="0"/>
        </a:p>
      </dsp:txBody>
      <dsp:txXfrm rot="-10800000">
        <a:off x="20656" y="0"/>
        <a:ext cx="8208943" cy="421243"/>
      </dsp:txXfrm>
    </dsp:sp>
    <dsp:sp modelId="{958AD1C3-CD12-41BB-8F2D-D191358DE36E}">
      <dsp:nvSpPr>
        <dsp:cNvPr id="0" name=""/>
        <dsp:cNvSpPr/>
      </dsp:nvSpPr>
      <dsp:spPr>
        <a:xfrm>
          <a:off x="0" y="405124"/>
          <a:ext cx="8229599" cy="379068"/>
        </a:xfrm>
        <a:prstGeom prst="rect">
          <a:avLst/>
        </a:prstGeom>
        <a:solidFill>
          <a:schemeClr val="accent2">
            <a:tint val="40000"/>
            <a:alpha val="90000"/>
            <a:hueOff val="11416906"/>
            <a:satOff val="-59703"/>
            <a:lumOff val="-359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1416906"/>
              <a:satOff val="-59703"/>
              <a:lumOff val="-359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账户中必须有余额，余额不足不能投放定价</a:t>
          </a:r>
          <a:r>
            <a:rPr lang="en-US" altLang="zh-CN" sz="1000" kern="1200" dirty="0" err="1" smtClean="0"/>
            <a:t>cpm</a:t>
          </a:r>
          <a:endParaRPr lang="zh-CN" altLang="en-US" sz="1000" kern="1200" dirty="0"/>
        </a:p>
      </dsp:txBody>
      <dsp:txXfrm>
        <a:off x="0" y="405124"/>
        <a:ext cx="8229599" cy="379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18504-1BEC-46BE-8D1D-9FA5052CAA50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DDEEB-2D14-4030-AA39-CB54A9713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989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DDEEB-2D14-4030-AA39-CB54A9713E1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124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DDEEB-2D14-4030-AA39-CB54A9713E1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990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DDEEB-2D14-4030-AA39-CB54A9713E1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615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DDEEB-2D14-4030-AA39-CB54A9713E1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515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需求评审：有不明白的，我一般会找黄栋或者参会的测试问下，还不明白找产品问一定要理解</a:t>
            </a:r>
            <a:endParaRPr lang="en-US" altLang="zh-CN" dirty="0" smtClean="0"/>
          </a:p>
          <a:p>
            <a:r>
              <a:rPr lang="zh-CN" altLang="en-US" dirty="0" smtClean="0"/>
              <a:t>设计评审：一定多问测试几次，有问题吗？</a:t>
            </a:r>
            <a:endParaRPr lang="en-US" altLang="zh-CN" dirty="0" smtClean="0"/>
          </a:p>
          <a:p>
            <a:r>
              <a:rPr lang="zh-CN" altLang="en-US" dirty="0" smtClean="0"/>
              <a:t>测试评审：认真听看是否和设计评审一致，测试在做测试用例的时候依照的是需求文档和我们设计文档，可能设计评审的时候，他只是听我们讲跟着我思路走，还没有深入的自己去思考，</a:t>
            </a:r>
            <a:endParaRPr lang="en-US" altLang="zh-CN" dirty="0" smtClean="0"/>
          </a:p>
          <a:p>
            <a:r>
              <a:rPr lang="zh-CN" altLang="en-US" dirty="0" smtClean="0"/>
              <a:t>在做设计的时候他们会有各种想法找你问，认真听，也许他是对的，不对的话给他讲清楚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例子周二上权限管理优化的时候</a:t>
            </a:r>
            <a:endParaRPr lang="en-US" altLang="zh-CN" dirty="0" smtClean="0"/>
          </a:p>
          <a:p>
            <a:r>
              <a:rPr lang="zh-CN" altLang="en-US" dirty="0" smtClean="0"/>
              <a:t>问测试永红，对我是否满意，她说比较满意，为什么？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她说我设计的比较细，讲问题比较清楚，而且排期比较准确，几乎都是提前完成。</a:t>
            </a:r>
            <a:endParaRPr lang="en-US" altLang="zh-CN" dirty="0" smtClean="0"/>
          </a:p>
          <a:p>
            <a:r>
              <a:rPr lang="zh-CN" altLang="en-US" dirty="0" smtClean="0"/>
              <a:t>再说一个沟通问题：</a:t>
            </a:r>
            <a:endParaRPr lang="en-US" altLang="zh-CN" dirty="0" smtClean="0"/>
          </a:p>
          <a:p>
            <a:r>
              <a:rPr lang="zh-CN" altLang="en-US" dirty="0" smtClean="0"/>
              <a:t>我淘宝同事的一个朋友圈这样写：只有到晚上才能写几行代码</a:t>
            </a:r>
            <a:r>
              <a:rPr lang="en-US" altLang="zh-CN" dirty="0" smtClean="0"/>
              <a:t>.</a:t>
            </a:r>
            <a:r>
              <a:rPr lang="zh-CN" altLang="en-US" dirty="0" smtClean="0"/>
              <a:t>那么他白天干嘛了？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你说不清楚说明你没有理解透彻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DDEEB-2D14-4030-AA39-CB54A9713E1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599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比如做这个项目的时候，测试提的好多页面非重要的一个小问题。</a:t>
            </a:r>
            <a:endParaRPr lang="en-US" altLang="zh-CN" dirty="0" smtClean="0"/>
          </a:p>
          <a:p>
            <a:r>
              <a:rPr lang="zh-CN" altLang="en-US" dirty="0" smtClean="0"/>
              <a:t>比如前期</a:t>
            </a:r>
            <a:r>
              <a:rPr lang="en-US" altLang="zh-CN" dirty="0" smtClean="0"/>
              <a:t>UI</a:t>
            </a:r>
            <a:r>
              <a:rPr lang="zh-CN" altLang="en-US" dirty="0" smtClean="0"/>
              <a:t>做的时候多了一个小图标不影响任何功能，测试提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给海彬，海彬找我说，我问海彬人家提出了的确实是一个问题，也许人家想让咱们去掉，直接告诉我们怕忘记呢，要站在测试角度考虑问题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还把我吧数据库中的表名称单词写错，测试也提一个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，你能说这个不是问提吗？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DDEEB-2D14-4030-AA39-CB54A9713E1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474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不管大小问题，研发中还是线上的，我一般都会同步到测试，并且和他们沟通我的一个解决方案，而且也要听取下他们的意见。做到消息透明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我一般在需求不明白或者做设计的时候，有想不通的都会找人说下，有时候别人还没开口，自己想明白了。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和测试沟通设计文档的时候一定要多问他们几次有问题吗？这样做可不可以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DDEEB-2D14-4030-AA39-CB54A9713E1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738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在一个项目开发过程中要意识到我们是一个团队，参与项目的任何一个成员目的都是为了把项目做好，</a:t>
            </a:r>
            <a:endParaRPr lang="en-US" altLang="zh-CN" dirty="0" smtClean="0"/>
          </a:p>
          <a:p>
            <a:r>
              <a:rPr lang="zh-CN" altLang="en-US" dirty="0" smtClean="0"/>
              <a:t>所以在项目沟通中我们产生的任何沟通冲突，我们都是对事儿不对人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去年下半年我做的项目比较多，忘记那个项目了当时是世环测试，我俩就产生过冲突，而且我还掉眼泪了。</a:t>
            </a:r>
            <a:endParaRPr lang="en-US" altLang="zh-CN" dirty="0" smtClean="0"/>
          </a:p>
          <a:p>
            <a:r>
              <a:rPr lang="zh-CN" altLang="en-US" dirty="0" smtClean="0"/>
              <a:t>那时候是中午吃饭时间，坐在新澳的美食广场，想着世环也是为了工作我俩之间并没有什么，给他发了一条短信：你吃饭没？刚发过去也受到他的微信：你没事儿吧？</a:t>
            </a:r>
            <a:endParaRPr lang="en-US" altLang="zh-CN" dirty="0" smtClean="0"/>
          </a:p>
          <a:p>
            <a:r>
              <a:rPr lang="zh-CN" altLang="en-US" dirty="0" smtClean="0"/>
              <a:t>回来我俩啥事儿没有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DDEEB-2D14-4030-AA39-CB54A9713E1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030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DDEEB-2D14-4030-AA39-CB54A9713E1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834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剩余流量包含卖不出去的</a:t>
            </a:r>
            <a:r>
              <a:rPr lang="en-US" altLang="zh-CN" dirty="0" smtClean="0"/>
              <a:t>70%</a:t>
            </a:r>
            <a:r>
              <a:rPr lang="zh-CN" altLang="en-US" dirty="0" smtClean="0"/>
              <a:t>部分流量</a:t>
            </a:r>
            <a:endParaRPr lang="en-US" altLang="zh-CN" dirty="0" smtClean="0"/>
          </a:p>
          <a:p>
            <a:r>
              <a:rPr lang="zh-CN" altLang="en-US" dirty="0" smtClean="0"/>
              <a:t>售卖</a:t>
            </a:r>
            <a:r>
              <a:rPr lang="en-US" altLang="zh-CN" dirty="0" err="1" smtClean="0"/>
              <a:t>cpd</a:t>
            </a:r>
            <a:r>
              <a:rPr lang="zh-CN" altLang="en-US" dirty="0" smtClean="0"/>
              <a:t>时，一天的售卖价格是定的，展现量可以统计到，计算出每次展现的价格</a:t>
            </a:r>
            <a:endParaRPr lang="en-US" altLang="zh-CN" dirty="0" smtClean="0"/>
          </a:p>
          <a:p>
            <a:r>
              <a:rPr lang="en-US" altLang="zh-CN" dirty="0" err="1" smtClean="0"/>
              <a:t>cpd</a:t>
            </a:r>
            <a:r>
              <a:rPr lang="zh-CN" altLang="en-US" dirty="0" smtClean="0"/>
              <a:t>广告的合同签订大部分走的是线下，流程周期比较长。</a:t>
            </a:r>
            <a:endParaRPr lang="en-US" altLang="zh-CN" dirty="0" smtClean="0"/>
          </a:p>
          <a:p>
            <a:r>
              <a:rPr lang="zh-CN" altLang="en-US" dirty="0" smtClean="0"/>
              <a:t>定价</a:t>
            </a:r>
            <a:r>
              <a:rPr lang="en-US" altLang="zh-CN" dirty="0" smtClean="0"/>
              <a:t>CPM</a:t>
            </a:r>
            <a:r>
              <a:rPr lang="zh-CN" altLang="en-US" dirty="0" smtClean="0"/>
              <a:t>或者是</a:t>
            </a:r>
            <a:r>
              <a:rPr lang="en-US" altLang="zh-CN" dirty="0" err="1" smtClean="0"/>
              <a:t>rtb</a:t>
            </a:r>
            <a:r>
              <a:rPr lang="zh-CN" altLang="en-US" dirty="0" smtClean="0"/>
              <a:t>广告，只有用户账户余额有钱变可自主投放，比较灵活</a:t>
            </a:r>
            <a:endParaRPr lang="en-US" altLang="zh-CN" dirty="0" smtClean="0"/>
          </a:p>
          <a:p>
            <a:r>
              <a:rPr lang="zh-CN" altLang="en-US" dirty="0" smtClean="0"/>
              <a:t>还有就是</a:t>
            </a:r>
            <a:r>
              <a:rPr lang="en-US" altLang="zh-CN" dirty="0" err="1" smtClean="0"/>
              <a:t>cpd</a:t>
            </a:r>
            <a:r>
              <a:rPr lang="zh-CN" altLang="en-US" dirty="0" smtClean="0"/>
              <a:t>广告面向的打的品牌商，中小型企业无权投放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DDEEB-2D14-4030-AA39-CB54A9713E1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338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DDEEB-2D14-4030-AA39-CB54A9713E1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776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KA</a:t>
            </a:r>
            <a:r>
              <a:rPr lang="zh-CN" altLang="en-US" dirty="0" smtClean="0"/>
              <a:t>用户：白名单目前开通</a:t>
            </a:r>
            <a:r>
              <a:rPr lang="en-US" altLang="zh-CN" dirty="0" smtClean="0"/>
              <a:t>1100</a:t>
            </a:r>
            <a:r>
              <a:rPr lang="zh-CN" altLang="en-US" dirty="0" smtClean="0"/>
              <a:t>多家</a:t>
            </a:r>
            <a:endParaRPr lang="en-US" altLang="zh-CN" dirty="0" smtClean="0"/>
          </a:p>
          <a:p>
            <a:r>
              <a:rPr lang="zh-CN" altLang="en-US" dirty="0" smtClean="0"/>
              <a:t>通过系统讲解</a:t>
            </a:r>
            <a:endParaRPr lang="en-US" altLang="zh-CN" dirty="0" smtClean="0"/>
          </a:p>
          <a:p>
            <a:r>
              <a:rPr lang="zh-CN" altLang="en-US" dirty="0" smtClean="0"/>
              <a:t>定价</a:t>
            </a:r>
            <a:r>
              <a:rPr lang="en-US" altLang="zh-CN" dirty="0" smtClean="0"/>
              <a:t>CPM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r>
              <a:rPr lang="zh-CN" altLang="en-US" dirty="0" smtClean="0"/>
              <a:t>审核：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按照素材组</a:t>
            </a:r>
            <a:r>
              <a:rPr lang="zh-TW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排期形式进行审核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mq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形式更改审核结果，失败下线的通过短信形式告知广告主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DDEEB-2D14-4030-AA39-CB54A9713E1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806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索引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全量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（目前因为数据量小，所以索引走全量流程）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读表中所有的数据放到索引，读表顺序为：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fad_campaignà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fad_groupà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fad_schedule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fad_material_groupà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fad_material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多尺寸</a:t>
            </a:r>
            <a:endParaRPr lang="en-US" altLang="zh-CN" dirty="0" smtClean="0"/>
          </a:p>
          <a:p>
            <a:r>
              <a:rPr lang="en-US" altLang="zh-CN" dirty="0" err="1" smtClean="0"/>
              <a:t>Cpd</a:t>
            </a:r>
            <a:r>
              <a:rPr lang="zh-CN" altLang="en-US" dirty="0" smtClean="0"/>
              <a:t>垫底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DDEEB-2D14-4030-AA39-CB54A9713E1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97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dirty="0" err="1" smtClean="0"/>
              <a:t>Rtb</a:t>
            </a:r>
            <a:r>
              <a:rPr lang="zh-CN" altLang="en-US" dirty="0" smtClean="0"/>
              <a:t>竞价和</a:t>
            </a:r>
            <a:r>
              <a:rPr lang="en-US" altLang="zh-CN" dirty="0" err="1" smtClean="0"/>
              <a:t>cpm</a:t>
            </a:r>
            <a:r>
              <a:rPr lang="zh-CN" altLang="en-US" dirty="0" smtClean="0"/>
              <a:t>定价对比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rtb</a:t>
            </a:r>
            <a:r>
              <a:rPr lang="zh-CN" altLang="en-US" dirty="0" smtClean="0"/>
              <a:t>消耗</a:t>
            </a:r>
            <a:r>
              <a:rPr lang="en-US" altLang="zh-CN" dirty="0" smtClean="0"/>
              <a:t>3391077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339</a:t>
            </a:r>
            <a:r>
              <a:rPr lang="zh-CN" altLang="en-US" dirty="0" smtClean="0"/>
              <a:t>万）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cpm</a:t>
            </a:r>
            <a:r>
              <a:rPr lang="zh-CN" altLang="en-US" dirty="0" smtClean="0"/>
              <a:t>消耗</a:t>
            </a:r>
            <a:r>
              <a:rPr lang="en-US" altLang="zh-CN" dirty="0" smtClean="0"/>
              <a:t>162</a:t>
            </a:r>
            <a:r>
              <a:rPr lang="zh-CN" altLang="en-US" dirty="0" smtClean="0"/>
              <a:t>万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DDEEB-2D14-4030-AA39-CB54A9713E1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814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DDEEB-2D14-4030-AA39-CB54A9713E1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903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我们看到定价原高于定价，但是这个是不可对比的，我定价是对广告主保量之前说的是</a:t>
            </a:r>
            <a:r>
              <a:rPr lang="en-US" altLang="zh-CN" dirty="0" smtClean="0"/>
              <a:t>70%</a:t>
            </a:r>
            <a:r>
              <a:rPr lang="zh-CN" altLang="en-US" dirty="0" smtClean="0"/>
              <a:t>实际我们才开通了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多了用户，剩余流量都是走的竞价或者是</a:t>
            </a:r>
            <a:r>
              <a:rPr lang="en-US" altLang="zh-CN" dirty="0" err="1" smtClean="0"/>
              <a:t>cpd</a:t>
            </a:r>
            <a:r>
              <a:rPr lang="zh-CN" altLang="en-US" dirty="0" smtClean="0"/>
              <a:t>垫底儿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DDEEB-2D14-4030-AA39-CB54A9713E1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955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"/>
            <a:ext cx="9136463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052736"/>
            <a:ext cx="7772400" cy="1368152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645024"/>
            <a:ext cx="6008712" cy="1584176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4350-8C88-47CD-B817-0C7E065A6932}" type="datetime1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95827"/>
            <a:ext cx="9136463" cy="147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4000" cy="7706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" y="6434317"/>
            <a:ext cx="9143999" cy="4510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202365"/>
            <a:ext cx="6552728" cy="582400"/>
          </a:xfrm>
        </p:spPr>
        <p:txBody>
          <a:bodyPr>
            <a:normAutofit/>
          </a:bodyPr>
          <a:lstStyle>
            <a:lvl1pPr algn="r">
              <a:defRPr sz="3600" b="1" baseline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484784"/>
            <a:ext cx="8229600" cy="4525963"/>
          </a:xfrm>
        </p:spPr>
        <p:txBody>
          <a:bodyPr/>
          <a:lstStyle>
            <a:lvl1pPr>
              <a:defRPr b="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>
              <a:defRPr b="0"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>
              <a:defRPr b="0"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>
              <a:defRPr b="0"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>
              <a:defRPr b="0"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单击此处个   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48251"/>
            <a:ext cx="21336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CF9F8343-246D-435F-BEF2-69D8CA22005F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3290"/>
            <a:ext cx="1524000" cy="74980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3098"/>
            <a:ext cx="9144000" cy="67339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3059832" y="6536377"/>
            <a:ext cx="2284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0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数字营销 </a:t>
            </a:r>
            <a:r>
              <a:rPr lang="zh-CN" altLang="zh-CN" sz="1200" b="0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1200" b="0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0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客户平台部 </a:t>
            </a:r>
            <a:r>
              <a:rPr lang="zh-CN" altLang="zh-CN" sz="1200" b="0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1200" b="0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0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梅云霞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FA16F-B51B-4144-B9E6-D7D1DA51D0E3}" type="datetime1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E049-9648-487E-A302-E8990DDDCB27}" type="datetime1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881F-0AC9-490B-AC5B-03C00EFBF068}" type="datetime1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56E9-D0BB-4532-AA39-1C556C3C4507}" type="datetime1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738C-8F03-4B28-950D-0509B245BDC4}" type="datetime1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DD5A-B410-4C7D-AD60-586D3CA39D7A}" type="datetime1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D7E0C-7A95-479E-9855-17ADFCD1A9C5}" type="datetime1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052736"/>
            <a:ext cx="7772400" cy="1296144"/>
          </a:xfrm>
        </p:spPr>
        <p:txBody>
          <a:bodyPr/>
          <a:lstStyle/>
          <a:p>
            <a:r>
              <a:rPr lang="zh-CN" altLang="en-US" dirty="0" smtClean="0"/>
              <a:t>定价</a:t>
            </a:r>
            <a:r>
              <a:rPr lang="en-US" altLang="zh-CN" dirty="0" smtClean="0"/>
              <a:t>CPM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008712" cy="1800200"/>
          </a:xfrm>
        </p:spPr>
        <p:txBody>
          <a:bodyPr/>
          <a:lstStyle/>
          <a:p>
            <a:r>
              <a:rPr lang="zh-CN" altLang="en-US" dirty="0"/>
              <a:t>梅</a:t>
            </a:r>
            <a:r>
              <a:rPr lang="zh-CN" altLang="en-US" dirty="0" smtClean="0"/>
              <a:t>云霞</a:t>
            </a:r>
            <a:endParaRPr lang="en-US" altLang="zh-CN" dirty="0" smtClean="0"/>
          </a:p>
          <a:p>
            <a:r>
              <a:rPr lang="en-US" altLang="zh-CN" dirty="0" smtClean="0"/>
              <a:t>2016-06-28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F8A-D5A7-4C40-B9FB-C8EEED60E7D2}" type="datetime1">
              <a:rPr lang="zh-CN" altLang="en-US" smtClean="0"/>
              <a:t>2016/7/1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7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6"/>
    </mc:Choice>
    <mc:Fallback xmlns="">
      <p:transition spd="slow" advTm="177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播放效果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10202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首焦第五帧数据展现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7572548"/>
              </p:ext>
            </p:extLst>
          </p:nvPr>
        </p:nvGraphicFramePr>
        <p:xfrm>
          <a:off x="539552" y="2276873"/>
          <a:ext cx="8208910" cy="27363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41782"/>
                <a:gridCol w="1641782"/>
                <a:gridCol w="1641782"/>
                <a:gridCol w="1641782"/>
                <a:gridCol w="1641782"/>
              </a:tblGrid>
              <a:tr h="390900">
                <a:tc grid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展现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点击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消耗</a:t>
                      </a:r>
                      <a:endParaRPr lang="zh-CN" altLang="en-US" dirty="0"/>
                    </a:p>
                  </a:txBody>
                  <a:tcPr/>
                </a:tc>
              </a:tr>
              <a:tr h="390900">
                <a:tc rowSpan="3">
                  <a:txBody>
                    <a:bodyPr/>
                    <a:lstStyle/>
                    <a:p>
                      <a:pPr algn="ctr"/>
                      <a:endParaRPr lang="en-US" altLang="zh-CN" b="1" dirty="0" smtClean="0"/>
                    </a:p>
                    <a:p>
                      <a:pPr algn="ctr"/>
                      <a:r>
                        <a:rPr lang="en-US" altLang="zh-CN" b="1" dirty="0" smtClean="0"/>
                        <a:t>618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汇总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157592971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562194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5011077</a:t>
                      </a:r>
                      <a:endParaRPr lang="zh-CN" altLang="en-US" dirty="0"/>
                    </a:p>
                  </a:txBody>
                  <a:tcPr/>
                </a:tc>
              </a:tr>
              <a:tr h="3909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定价</a:t>
                      </a:r>
                      <a:r>
                        <a:rPr lang="en-US" altLang="zh-CN" dirty="0" smtClean="0"/>
                        <a:t>CPM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45394357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112193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1620000</a:t>
                      </a:r>
                      <a:endParaRPr lang="zh-CN" altLang="en-US" dirty="0"/>
                    </a:p>
                  </a:txBody>
                  <a:tcPr/>
                </a:tc>
              </a:tr>
              <a:tr h="3909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RTB</a:t>
                      </a:r>
                      <a:r>
                        <a:rPr lang="zh-CN" altLang="en-US" dirty="0" smtClean="0"/>
                        <a:t>补余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112198614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450001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3391077</a:t>
                      </a:r>
                      <a:endParaRPr lang="zh-CN" altLang="en-US" dirty="0"/>
                    </a:p>
                  </a:txBody>
                  <a:tcPr/>
                </a:tc>
              </a:tr>
              <a:tr h="390900">
                <a:tc rowSpan="3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b="1" dirty="0" smtClean="0"/>
                        <a:t>518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汇总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43386005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144888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449004</a:t>
                      </a:r>
                      <a:endParaRPr lang="zh-CN" altLang="en-US" dirty="0"/>
                    </a:p>
                  </a:txBody>
                  <a:tcPr/>
                </a:tc>
              </a:tr>
              <a:tr h="3909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定价</a:t>
                      </a:r>
                      <a:r>
                        <a:rPr lang="en-US" altLang="zh-CN" dirty="0" smtClean="0"/>
                        <a:t>CPM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9068033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14324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107989</a:t>
                      </a:r>
                      <a:endParaRPr lang="zh-CN" altLang="en-US" dirty="0"/>
                    </a:p>
                  </a:txBody>
                  <a:tcPr/>
                </a:tc>
              </a:tr>
              <a:tr h="3909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RTB</a:t>
                      </a:r>
                      <a:r>
                        <a:rPr lang="zh-CN" altLang="en-US" dirty="0" smtClean="0"/>
                        <a:t>补余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34317972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130564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341015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56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tdz\桌面\xpic391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8" r="8304"/>
          <a:stretch/>
        </p:blipFill>
        <p:spPr bwMode="auto">
          <a:xfrm>
            <a:off x="395536" y="1412776"/>
            <a:ext cx="3938480" cy="381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后续需求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定价</a:t>
            </a:r>
            <a:r>
              <a:rPr lang="en-US" altLang="zh-CN" dirty="0" smtClean="0"/>
              <a:t>CPM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	 </a:t>
            </a:r>
            <a:r>
              <a:rPr lang="zh-CN" altLang="en-US" dirty="0" smtClean="0"/>
              <a:t>定向投放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05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0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" y="4789450"/>
            <a:ext cx="9104650" cy="2062124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文本框 1"/>
          <p:cNvSpPr txBox="1"/>
          <p:nvPr/>
        </p:nvSpPr>
        <p:spPr>
          <a:xfrm>
            <a:off x="4645217" y="2461245"/>
            <a:ext cx="2223589" cy="761800"/>
          </a:xfrm>
          <a:prstGeom prst="rect">
            <a:avLst/>
          </a:prstGeom>
          <a:noFill/>
          <a:effectLst/>
        </p:spPr>
        <p:txBody>
          <a:bodyPr wrap="square" lIns="99112" tIns="49556" rIns="99112" bIns="49556" rtlCol="0">
            <a:spAutoFit/>
          </a:bodyPr>
          <a:lstStyle/>
          <a:p>
            <a:r>
              <a:rPr lang="en-US" altLang="zh-CN" sz="4300">
                <a:latin typeface="华文中宋" charset="0"/>
                <a:ea typeface="华文中宋" charset="0"/>
              </a:rPr>
              <a:t>Thanks</a:t>
            </a:r>
          </a:p>
        </p:txBody>
      </p:sp>
      <p:pic>
        <p:nvPicPr>
          <p:cNvPr id="3" name="图片 2" descr="SXRB2013033023190005060578878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931" y="2115794"/>
            <a:ext cx="2339703" cy="134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8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项目的生命周期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112532040"/>
              </p:ext>
            </p:extLst>
          </p:nvPr>
        </p:nvGraphicFramePr>
        <p:xfrm>
          <a:off x="467544" y="1700808"/>
          <a:ext cx="8496944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乘号 2"/>
          <p:cNvSpPr/>
          <p:nvPr/>
        </p:nvSpPr>
        <p:spPr>
          <a:xfrm>
            <a:off x="2615233" y="4071342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7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各</a:t>
            </a:r>
            <a:r>
              <a:rPr lang="zh-CN" altLang="en-US" dirty="0" smtClean="0"/>
              <a:t>阶段的参与者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316277476"/>
              </p:ext>
            </p:extLst>
          </p:nvPr>
        </p:nvGraphicFramePr>
        <p:xfrm>
          <a:off x="251520" y="1772816"/>
          <a:ext cx="8784976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171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了解透彻说清楚讲明白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158280171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3903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不排斥</a:t>
            </a:r>
            <a:r>
              <a:rPr lang="en-US" altLang="zh-CN" dirty="0" smtClean="0"/>
              <a:t>BUG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有问题不排斥，听取他人想法。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bug</a:t>
            </a:r>
            <a:r>
              <a:rPr lang="zh-CN" altLang="en-US" dirty="0" smtClean="0"/>
              <a:t>多了自己要反省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308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问题同步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，消息透明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，没思路找人沟通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343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3DSYRW_502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8122463" cy="5077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团队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36712"/>
            <a:ext cx="8686800" cy="517403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		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</a:t>
            </a:r>
            <a:r>
              <a:rPr lang="en-US" altLang="zh-CN" sz="5400" dirty="0" smtClean="0"/>
              <a:t>	</a:t>
            </a:r>
          </a:p>
          <a:p>
            <a:pPr marL="0" indent="0">
              <a:buNone/>
            </a:pPr>
            <a:r>
              <a:rPr lang="en-US" altLang="zh-CN" sz="5400" dirty="0"/>
              <a:t>	</a:t>
            </a:r>
            <a:r>
              <a:rPr lang="en-US" altLang="zh-CN" sz="5400" dirty="0" smtClean="0"/>
              <a:t>		</a:t>
            </a:r>
            <a:endParaRPr lang="en-US" altLang="zh-CN" sz="9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				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357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DM</a:t>
            </a:r>
            <a:r>
              <a:rPr lang="zh-CN" altLang="en-US" dirty="0" smtClean="0"/>
              <a:t>单失败案例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项目还没立项，</a:t>
            </a:r>
            <a:r>
              <a:rPr lang="en-US" altLang="zh-CN" dirty="0" smtClean="0"/>
              <a:t>DM</a:t>
            </a:r>
            <a:r>
              <a:rPr lang="zh-CN" altLang="en-US" dirty="0" smtClean="0"/>
              <a:t>单行销团队和我们这边的产品一直催排期。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82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定价</a:t>
            </a:r>
            <a:r>
              <a:rPr lang="en-US" altLang="zh-CN" dirty="0" smtClean="0"/>
              <a:t>CPM</a:t>
            </a:r>
            <a:endParaRPr lang="zh-CN" altLang="en-US" dirty="0"/>
          </a:p>
        </p:txBody>
      </p:sp>
      <p:grpSp>
        <p:nvGrpSpPr>
          <p:cNvPr id="5" name="组合 39"/>
          <p:cNvGrpSpPr>
            <a:grpSpLocks/>
          </p:cNvGrpSpPr>
          <p:nvPr/>
        </p:nvGrpSpPr>
        <p:grpSpPr bwMode="auto">
          <a:xfrm>
            <a:off x="4183063" y="6019254"/>
            <a:ext cx="777875" cy="30162"/>
            <a:chOff x="415265" y="812476"/>
            <a:chExt cx="777680" cy="30360"/>
          </a:xfrm>
        </p:grpSpPr>
        <p:sp>
          <p:nvSpPr>
            <p:cNvPr id="6" name="椭圆 5"/>
            <p:cNvSpPr/>
            <p:nvPr/>
          </p:nvSpPr>
          <p:spPr>
            <a:xfrm>
              <a:off x="415265" y="814073"/>
              <a:ext cx="28568" cy="28763"/>
            </a:xfrm>
            <a:prstGeom prst="ellipse">
              <a:avLst/>
            </a:prstGeom>
            <a:solidFill>
              <a:srgbClr val="968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164377" y="812476"/>
              <a:ext cx="28568" cy="28763"/>
            </a:xfrm>
            <a:prstGeom prst="ellipse">
              <a:avLst/>
            </a:prstGeom>
            <a:solidFill>
              <a:srgbClr val="968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sp>
        <p:nvSpPr>
          <p:cNvPr id="8" name="椭圆 7"/>
          <p:cNvSpPr/>
          <p:nvPr/>
        </p:nvSpPr>
        <p:spPr bwMode="auto">
          <a:xfrm>
            <a:off x="414303" y="1404879"/>
            <a:ext cx="504000" cy="50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2000" b="1" dirty="0" smtClean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1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1124711" y="2262149"/>
            <a:ext cx="504000" cy="504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2000" b="1" dirty="0" smtClean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2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764679" y="3372252"/>
            <a:ext cx="504000" cy="504000"/>
          </a:xfrm>
          <a:prstGeom prst="ellipse">
            <a:avLst/>
          </a:prstGeom>
          <a:solidFill>
            <a:srgbClr val="0070C0"/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2000" b="1" dirty="0" smtClean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3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1366212" y="4522911"/>
            <a:ext cx="504000" cy="504000"/>
          </a:xfrm>
          <a:prstGeom prst="ellipse">
            <a:avLst/>
          </a:prstGeom>
          <a:solidFill>
            <a:srgbClr val="99CC32"/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2000" b="1" dirty="0" smtClean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4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628711" y="3203562"/>
            <a:ext cx="2439233" cy="945517"/>
            <a:chOff x="5535558" y="1311371"/>
            <a:chExt cx="2317027" cy="853106"/>
          </a:xfrm>
        </p:grpSpPr>
        <p:sp>
          <p:nvSpPr>
            <p:cNvPr id="13" name="TextBox 12"/>
            <p:cNvSpPr txBox="1"/>
            <p:nvPr/>
          </p:nvSpPr>
          <p:spPr>
            <a:xfrm>
              <a:off x="5620337" y="1311371"/>
              <a:ext cx="2232248" cy="841378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2400" b="1" dirty="0" smtClean="0">
                  <a:latin typeface="华文中宋" panose="02010600040101010101" pitchFamily="2" charset="-122"/>
                  <a:ea typeface="华文中宋" panose="02010600040101010101" pitchFamily="2" charset="-122"/>
                </a:rPr>
                <a:t>如何扣费和播放</a:t>
              </a:r>
              <a:endPara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5626508" y="1743788"/>
              <a:ext cx="0" cy="42068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流程图: 联系 14"/>
            <p:cNvSpPr/>
            <p:nvPr/>
          </p:nvSpPr>
          <p:spPr>
            <a:xfrm>
              <a:off x="5535558" y="1724471"/>
              <a:ext cx="169589" cy="169589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632781" y="2152421"/>
              <a:ext cx="32132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1268366" y="1052736"/>
            <a:ext cx="2799578" cy="853106"/>
            <a:chOff x="5535558" y="1311371"/>
            <a:chExt cx="2799578" cy="853106"/>
          </a:xfrm>
        </p:grpSpPr>
        <p:sp>
          <p:nvSpPr>
            <p:cNvPr id="18" name="TextBox 17"/>
            <p:cNvSpPr txBox="1"/>
            <p:nvPr/>
          </p:nvSpPr>
          <p:spPr>
            <a:xfrm>
              <a:off x="5620336" y="1311371"/>
              <a:ext cx="2714800" cy="837284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2400" b="1" dirty="0" smtClean="0">
                  <a:latin typeface="华文中宋" panose="02010600040101010101" pitchFamily="2" charset="-122"/>
                  <a:ea typeface="华文中宋" panose="02010600040101010101" pitchFamily="2" charset="-122"/>
                </a:rPr>
                <a:t>什么是定价</a:t>
              </a:r>
              <a:r>
                <a:rPr lang="en-US" altLang="zh-CN" sz="2400" b="1" dirty="0" smtClean="0">
                  <a:latin typeface="华文中宋" panose="02010600040101010101" pitchFamily="2" charset="-122"/>
                  <a:ea typeface="华文中宋" panose="02010600040101010101" pitchFamily="2" charset="-122"/>
                </a:rPr>
                <a:t>CPM</a:t>
              </a:r>
              <a:endPara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5626508" y="1743788"/>
              <a:ext cx="0" cy="42068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流程图: 联系 19"/>
            <p:cNvSpPr/>
            <p:nvPr/>
          </p:nvSpPr>
          <p:spPr>
            <a:xfrm>
              <a:off x="5535558" y="1724471"/>
              <a:ext cx="169589" cy="169589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5632781" y="2148655"/>
              <a:ext cx="32132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2254973" y="4342494"/>
            <a:ext cx="2317027" cy="853106"/>
            <a:chOff x="5535558" y="1311371"/>
            <a:chExt cx="2317027" cy="853106"/>
          </a:xfrm>
        </p:grpSpPr>
        <p:sp>
          <p:nvSpPr>
            <p:cNvPr id="23" name="TextBox 22"/>
            <p:cNvSpPr txBox="1"/>
            <p:nvPr/>
          </p:nvSpPr>
          <p:spPr>
            <a:xfrm>
              <a:off x="5620337" y="1311371"/>
              <a:ext cx="2232248" cy="841378"/>
            </a:xfrm>
            <a:prstGeom prst="roundRect">
              <a:avLst>
                <a:gd name="adj" fmla="val 8176"/>
              </a:avLst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2400" b="1" dirty="0" smtClean="0">
                  <a:latin typeface="华文中宋" panose="02010600040101010101" pitchFamily="2" charset="-122"/>
                  <a:ea typeface="华文中宋" panose="02010600040101010101" pitchFamily="2" charset="-122"/>
                </a:rPr>
                <a:t>效果数据</a:t>
              </a:r>
              <a:endPara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5626508" y="1743788"/>
              <a:ext cx="0" cy="42068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流程图: 联系 24"/>
            <p:cNvSpPr/>
            <p:nvPr/>
          </p:nvSpPr>
          <p:spPr>
            <a:xfrm>
              <a:off x="5535558" y="1724471"/>
              <a:ext cx="169589" cy="169589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5632781" y="2148655"/>
              <a:ext cx="32132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1995388" y="2093460"/>
            <a:ext cx="2317027" cy="853106"/>
            <a:chOff x="5535558" y="1311371"/>
            <a:chExt cx="2317027" cy="853106"/>
          </a:xfrm>
        </p:grpSpPr>
        <p:sp>
          <p:nvSpPr>
            <p:cNvPr id="28" name="TextBox 27"/>
            <p:cNvSpPr txBox="1"/>
            <p:nvPr/>
          </p:nvSpPr>
          <p:spPr>
            <a:xfrm>
              <a:off x="5620337" y="1311371"/>
              <a:ext cx="2232248" cy="841378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2400" b="1" dirty="0" smtClean="0">
                  <a:latin typeface="华文中宋" panose="02010600040101010101" pitchFamily="2" charset="-122"/>
                  <a:ea typeface="华文中宋" panose="02010600040101010101" pitchFamily="2" charset="-122"/>
                </a:rPr>
                <a:t>如何投放广告</a:t>
              </a:r>
              <a:endPara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5626508" y="1743788"/>
              <a:ext cx="0" cy="42068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流程图: 联系 29"/>
            <p:cNvSpPr/>
            <p:nvPr/>
          </p:nvSpPr>
          <p:spPr>
            <a:xfrm>
              <a:off x="5535558" y="1724471"/>
              <a:ext cx="169589" cy="169589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5632781" y="2148655"/>
              <a:ext cx="32132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1863584" y="5469137"/>
            <a:ext cx="2317027" cy="853106"/>
            <a:chOff x="5535558" y="1311371"/>
            <a:chExt cx="2317027" cy="853106"/>
          </a:xfrm>
        </p:grpSpPr>
        <p:sp>
          <p:nvSpPr>
            <p:cNvPr id="34" name="TextBox 33"/>
            <p:cNvSpPr txBox="1"/>
            <p:nvPr/>
          </p:nvSpPr>
          <p:spPr>
            <a:xfrm>
              <a:off x="5620337" y="1311371"/>
              <a:ext cx="2232248" cy="841378"/>
            </a:xfrm>
            <a:prstGeom prst="roundRect">
              <a:avLst>
                <a:gd name="adj" fmla="val 8176"/>
              </a:avLst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2400" b="1" dirty="0" smtClean="0">
                  <a:latin typeface="华文中宋" panose="02010600040101010101" pitchFamily="2" charset="-122"/>
                  <a:ea typeface="华文中宋" panose="02010600040101010101" pitchFamily="2" charset="-122"/>
                </a:rPr>
                <a:t>后续需求</a:t>
              </a:r>
              <a:endPara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5626508" y="1743788"/>
              <a:ext cx="0" cy="42068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流程图: 联系 35"/>
            <p:cNvSpPr/>
            <p:nvPr/>
          </p:nvSpPr>
          <p:spPr>
            <a:xfrm>
              <a:off x="5535558" y="1724471"/>
              <a:ext cx="169589" cy="169589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5632781" y="2148655"/>
              <a:ext cx="32132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椭圆 47"/>
          <p:cNvSpPr/>
          <p:nvPr/>
        </p:nvSpPr>
        <p:spPr bwMode="auto">
          <a:xfrm>
            <a:off x="755632" y="5517288"/>
            <a:ext cx="504000" cy="504000"/>
          </a:xfrm>
          <a:prstGeom prst="ellipse">
            <a:avLst/>
          </a:prstGeom>
          <a:solidFill>
            <a:schemeClr val="accent2"/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2000" b="1" dirty="0" smtClean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5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pic>
        <p:nvPicPr>
          <p:cNvPr id="49" name="Picture 2" descr="E:\仝德志文件，勿删！\03-参考文档\！PPT图片及版面资源\06-PPT精选插图\03-人物\构思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r="12809"/>
          <a:stretch/>
        </p:blipFill>
        <p:spPr bwMode="auto">
          <a:xfrm>
            <a:off x="4960938" y="1348505"/>
            <a:ext cx="3667963" cy="45283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1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4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0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" y="4789450"/>
            <a:ext cx="9104650" cy="2062124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文本框 1"/>
          <p:cNvSpPr txBox="1"/>
          <p:nvPr/>
        </p:nvSpPr>
        <p:spPr>
          <a:xfrm>
            <a:off x="4645217" y="2461245"/>
            <a:ext cx="2223589" cy="761800"/>
          </a:xfrm>
          <a:prstGeom prst="rect">
            <a:avLst/>
          </a:prstGeom>
          <a:noFill/>
          <a:effectLst/>
        </p:spPr>
        <p:txBody>
          <a:bodyPr wrap="square" lIns="99112" tIns="49556" rIns="99112" bIns="49556" rtlCol="0">
            <a:spAutoFit/>
          </a:bodyPr>
          <a:lstStyle/>
          <a:p>
            <a:r>
              <a:rPr lang="en-US" altLang="zh-CN" sz="4300">
                <a:latin typeface="华文中宋" charset="0"/>
                <a:ea typeface="华文中宋" charset="0"/>
              </a:rPr>
              <a:t>Thanks</a:t>
            </a:r>
          </a:p>
        </p:txBody>
      </p:sp>
      <p:pic>
        <p:nvPicPr>
          <p:cNvPr id="3" name="图片 2" descr="SXRB2013033023190005060578878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931" y="2115794"/>
            <a:ext cx="2339703" cy="134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6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274373"/>
            <a:ext cx="6552728" cy="5824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什么是定价</a:t>
            </a:r>
            <a:r>
              <a:rPr lang="en-US" altLang="zh-CN" dirty="0" smtClean="0"/>
              <a:t>CPM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2133600" cy="365125"/>
          </a:xfrm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4572000" y="1268760"/>
            <a:ext cx="4248472" cy="850659"/>
            <a:chOff x="4860032" y="1403244"/>
            <a:chExt cx="3960440" cy="706412"/>
          </a:xfrm>
        </p:grpSpPr>
        <p:sp>
          <p:nvSpPr>
            <p:cNvPr id="6" name="TextBox 5"/>
            <p:cNvSpPr txBox="1"/>
            <p:nvPr/>
          </p:nvSpPr>
          <p:spPr>
            <a:xfrm>
              <a:off x="4932040" y="1403244"/>
              <a:ext cx="3024336" cy="383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400" b="1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原来这里播放什么？</a:t>
              </a:r>
              <a:endParaRPr lang="zh-CN" altLang="en-US" sz="6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860032" y="1828511"/>
              <a:ext cx="3960440" cy="2811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kern="0" dirty="0" smtClean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kern="0" dirty="0" err="1" smtClean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cpd</a:t>
              </a:r>
              <a:r>
                <a:rPr lang="zh-CN" altLang="en-US" sz="1600" kern="0" dirty="0" smtClean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广告</a:t>
              </a:r>
              <a:endParaRPr lang="zh-CN" altLang="en-US" sz="16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4572000" y="2188551"/>
            <a:ext cx="3888432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dash"/>
          </a:ln>
          <a:effectLst/>
        </p:spPr>
      </p:cxnSp>
      <p:grpSp>
        <p:nvGrpSpPr>
          <p:cNvPr id="9" name="组合 8"/>
          <p:cNvGrpSpPr/>
          <p:nvPr/>
        </p:nvGrpSpPr>
        <p:grpSpPr>
          <a:xfrm>
            <a:off x="4678192" y="2348880"/>
            <a:ext cx="4171227" cy="1169550"/>
            <a:chOff x="4860032" y="2367885"/>
            <a:chExt cx="3960440" cy="1169550"/>
          </a:xfrm>
        </p:grpSpPr>
        <p:sp>
          <p:nvSpPr>
            <p:cNvPr id="10" name="TextBox 9"/>
            <p:cNvSpPr txBox="1"/>
            <p:nvPr/>
          </p:nvSpPr>
          <p:spPr>
            <a:xfrm>
              <a:off x="4860032" y="2367885"/>
              <a:ext cx="3960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1" ker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 smtClean="0"/>
                <a:t>为什么要做定价</a:t>
              </a:r>
              <a:r>
                <a:rPr lang="en-US" altLang="zh-CN" dirty="0" smtClean="0"/>
                <a:t>CPM</a:t>
              </a:r>
              <a:r>
                <a:rPr lang="zh-CN" altLang="en-US" dirty="0" smtClean="0"/>
                <a:t>？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860032" y="2952660"/>
              <a:ext cx="396044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kern="0" dirty="0" smtClean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自主投放，</a:t>
              </a:r>
              <a:r>
                <a:rPr lang="en-US" altLang="zh-CN" sz="1600" kern="0" dirty="0" err="1" smtClean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cpd</a:t>
              </a:r>
              <a:r>
                <a:rPr lang="en-US" altLang="zh-CN" sz="1600" kern="0" dirty="0" smtClean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 KPI</a:t>
              </a:r>
              <a:r>
                <a:rPr lang="zh-CN" altLang="en-US" sz="1600" kern="0" dirty="0" smtClean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，效果数据，过度产品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2" name="直接连接符 11"/>
          <p:cNvCxnSpPr>
            <a:stCxn id="11" idx="1"/>
          </p:cNvCxnSpPr>
          <p:nvPr/>
        </p:nvCxnSpPr>
        <p:spPr>
          <a:xfrm>
            <a:off x="4678192" y="3226043"/>
            <a:ext cx="4070272" cy="58941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dash"/>
          </a:ln>
          <a:effectLst/>
        </p:spPr>
      </p:cxnSp>
      <p:grpSp>
        <p:nvGrpSpPr>
          <p:cNvPr id="13" name="组合 12"/>
          <p:cNvGrpSpPr/>
          <p:nvPr/>
        </p:nvGrpSpPr>
        <p:grpSpPr>
          <a:xfrm>
            <a:off x="4649245" y="3501008"/>
            <a:ext cx="3883195" cy="842610"/>
            <a:chOff x="4860032" y="3482529"/>
            <a:chExt cx="3672408" cy="842610"/>
          </a:xfrm>
        </p:grpSpPr>
        <p:sp>
          <p:nvSpPr>
            <p:cNvPr id="14" name="TextBox 13"/>
            <p:cNvSpPr txBox="1"/>
            <p:nvPr/>
          </p:nvSpPr>
          <p:spPr>
            <a:xfrm>
              <a:off x="4860032" y="3482529"/>
              <a:ext cx="3672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1" ker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dirty="0" err="1"/>
                <a:t>rtb</a:t>
              </a:r>
              <a:r>
                <a:rPr lang="zh-CN" altLang="en-US" dirty="0"/>
                <a:t>补余是怎么回事儿？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4860032" y="3986585"/>
              <a:ext cx="271769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70%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做定价</a:t>
              </a:r>
              <a:r>
                <a:rPr lang="zh-CN" altLang="en-US" sz="1600" kern="0" dirty="0" smtClean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kern="0" dirty="0" smtClean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30%</a:t>
              </a:r>
              <a:r>
                <a:rPr lang="zh-CN" altLang="en-US" sz="1600" kern="0" dirty="0" smtClean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竞价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4735726" y="4456707"/>
            <a:ext cx="3710232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dash"/>
          </a:ln>
          <a:effectLst/>
        </p:spPr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88551"/>
            <a:ext cx="3362325" cy="362188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31115" y="1101565"/>
            <a:ext cx="2103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广告样式</a:t>
            </a: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591396" y="4797152"/>
            <a:ext cx="4032449" cy="842609"/>
            <a:chOff x="4860031" y="3356099"/>
            <a:chExt cx="3672409" cy="922909"/>
          </a:xfrm>
        </p:grpSpPr>
        <p:sp>
          <p:nvSpPr>
            <p:cNvPr id="28" name="TextBox 27"/>
            <p:cNvSpPr txBox="1"/>
            <p:nvPr/>
          </p:nvSpPr>
          <p:spPr>
            <a:xfrm>
              <a:off x="4860032" y="3356099"/>
              <a:ext cx="3672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1" ker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 smtClean="0"/>
                <a:t>如何定价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4860031" y="3908190"/>
              <a:ext cx="3326850" cy="3708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参考之前</a:t>
              </a:r>
              <a:r>
                <a:rPr lang="zh-CN" altLang="en-US" sz="1600" kern="0" dirty="0" smtClean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售卖</a:t>
              </a:r>
              <a:r>
                <a:rPr lang="en-US" altLang="zh-CN" sz="1600" kern="0" dirty="0" smtClean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CPD</a:t>
              </a:r>
              <a:r>
                <a:rPr lang="zh-CN" altLang="en-US" sz="1600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600" kern="0" dirty="0" smtClean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 定价</a:t>
              </a:r>
              <a:r>
                <a:rPr lang="en-US" altLang="zh-CN" sz="1600" kern="0" dirty="0" smtClean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12  </a:t>
              </a:r>
              <a:r>
                <a:rPr lang="zh-CN" altLang="en-US" sz="1600" kern="0" dirty="0" smtClean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竞价底价</a:t>
              </a:r>
              <a:r>
                <a:rPr lang="en-US" altLang="zh-CN" sz="1600" kern="0" dirty="0" smtClean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>
            <a:off x="4735726" y="5733256"/>
            <a:ext cx="3862632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dash"/>
          </a:ln>
          <a:effectLst/>
        </p:spPr>
      </p:cxnSp>
    </p:spTree>
    <p:extLst>
      <p:ext uri="{BB962C8B-B14F-4D97-AF65-F5344CB8AC3E}">
        <p14:creationId xmlns:p14="http://schemas.microsoft.com/office/powerpoint/2010/main" val="325361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什么是定价</a:t>
            </a:r>
            <a:r>
              <a:rPr lang="en-US" altLang="zh-CN" dirty="0" smtClean="0"/>
              <a:t>CPM</a:t>
            </a:r>
            <a:endParaRPr lang="zh-CN" altLang="en-US" dirty="0"/>
          </a:p>
        </p:txBody>
      </p:sp>
      <p:sp>
        <p:nvSpPr>
          <p:cNvPr id="6" name="内容占位符 5"/>
          <p:cNvSpPr txBox="1">
            <a:spLocks noGrp="1"/>
          </p:cNvSpPr>
          <p:nvPr>
            <p:ph idx="1"/>
          </p:nvPr>
        </p:nvSpPr>
        <p:spPr>
          <a:xfrm>
            <a:off x="457200" y="1484784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定价</a:t>
            </a:r>
            <a:r>
              <a:rPr lang="en-US" altLang="zh-CN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CPM</a:t>
            </a:r>
            <a:r>
              <a:rPr lang="zh-CN" altLang="en-US" b="1" dirty="0"/>
              <a:t>特点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40"/>
            <a:ext cx="9144001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4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如何投放广告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 KA</a:t>
            </a:r>
            <a:r>
              <a:rPr lang="zh-CN" altLang="en-US" dirty="0" smtClean="0"/>
              <a:t>用户预存款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投放计划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冻结金额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上传素材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审核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51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如何播放和扣费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9144000" cy="535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65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如何播放和扣</a:t>
            </a:r>
            <a:r>
              <a:rPr lang="zh-CN" altLang="en-US" dirty="0"/>
              <a:t>费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595429"/>
              </p:ext>
            </p:extLst>
          </p:nvPr>
        </p:nvGraphicFramePr>
        <p:xfrm>
          <a:off x="457200" y="1484313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60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播放效果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平常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首焦</a:t>
            </a:r>
            <a:r>
              <a:rPr lang="en-US" altLang="zh-CN" dirty="0" smtClean="0"/>
              <a:t>5</a:t>
            </a:r>
            <a:r>
              <a:rPr lang="zh-CN" altLang="en-US" dirty="0" smtClean="0"/>
              <a:t>帧和</a:t>
            </a:r>
            <a:r>
              <a:rPr lang="zh-CN" altLang="en-US" dirty="0"/>
              <a:t>首</a:t>
            </a:r>
            <a:r>
              <a:rPr lang="zh-CN" altLang="en-US" dirty="0" smtClean="0"/>
              <a:t>焦第</a:t>
            </a:r>
            <a:r>
              <a:rPr lang="en-US" altLang="zh-CN" dirty="0" smtClean="0"/>
              <a:t>2,3</a:t>
            </a:r>
            <a:r>
              <a:rPr lang="zh-CN" altLang="en-US" dirty="0" smtClean="0"/>
              <a:t>帧广告对比</a:t>
            </a:r>
            <a:endParaRPr lang="en-US" altLang="zh-CN" dirty="0"/>
          </a:p>
          <a:p>
            <a:pPr lvl="2"/>
            <a:r>
              <a:rPr lang="zh-CN" altLang="en-US" dirty="0" smtClean="0"/>
              <a:t>首焦</a:t>
            </a:r>
            <a:r>
              <a:rPr lang="en-US" altLang="zh-CN" dirty="0" smtClean="0"/>
              <a:t>5</a:t>
            </a:r>
            <a:r>
              <a:rPr lang="zh-CN" altLang="en-US" dirty="0" smtClean="0"/>
              <a:t>一天消耗</a:t>
            </a:r>
            <a:r>
              <a:rPr lang="en-US" altLang="zh-CN" dirty="0" smtClean="0"/>
              <a:t>45W</a:t>
            </a:r>
            <a:r>
              <a:rPr lang="zh-CN" altLang="en-US" dirty="0" smtClean="0"/>
              <a:t>左右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2,3</a:t>
            </a:r>
            <a:r>
              <a:rPr lang="zh-CN" altLang="en-US" dirty="0" smtClean="0"/>
              <a:t>帧一天一帧售价在</a:t>
            </a:r>
            <a:r>
              <a:rPr lang="en-US" altLang="zh-CN" dirty="0" smtClean="0"/>
              <a:t>80-160w</a:t>
            </a:r>
            <a:r>
              <a:rPr lang="zh-CN" altLang="en-US" dirty="0" smtClean="0"/>
              <a:t>之间</a:t>
            </a:r>
            <a:endParaRPr lang="en-US" altLang="zh-CN" dirty="0" smtClean="0"/>
          </a:p>
          <a:p>
            <a:r>
              <a:rPr lang="en-US" altLang="zh-CN" dirty="0" smtClean="0"/>
              <a:t>618</a:t>
            </a:r>
            <a:r>
              <a:rPr lang="zh-CN" altLang="en-US" dirty="0" smtClean="0"/>
              <a:t>期间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首</a:t>
            </a:r>
            <a:r>
              <a:rPr lang="zh-CN" altLang="en-US" dirty="0"/>
              <a:t>焦</a:t>
            </a:r>
            <a:r>
              <a:rPr lang="en-US" altLang="zh-CN" dirty="0"/>
              <a:t>5</a:t>
            </a:r>
            <a:r>
              <a:rPr lang="zh-CN" altLang="en-US" dirty="0"/>
              <a:t>帧和首</a:t>
            </a:r>
            <a:r>
              <a:rPr lang="zh-CN" altLang="en-US" dirty="0" smtClean="0"/>
              <a:t>焦</a:t>
            </a:r>
            <a:r>
              <a:rPr lang="en-US" altLang="zh-CN" dirty="0" smtClean="0"/>
              <a:t>2,3</a:t>
            </a:r>
            <a:r>
              <a:rPr lang="zh-CN" altLang="en-US" dirty="0"/>
              <a:t>帧广告</a:t>
            </a:r>
            <a:r>
              <a:rPr lang="zh-CN" altLang="en-US" dirty="0" smtClean="0"/>
              <a:t>对比</a:t>
            </a:r>
            <a:endParaRPr lang="en-US" altLang="zh-CN" dirty="0" smtClean="0"/>
          </a:p>
          <a:p>
            <a:pPr lvl="2"/>
            <a:r>
              <a:rPr lang="zh-CN" altLang="en-US" dirty="0"/>
              <a:t>首</a:t>
            </a:r>
            <a:r>
              <a:rPr lang="zh-CN" altLang="en-US" dirty="0" smtClean="0"/>
              <a:t>焦</a:t>
            </a:r>
            <a:r>
              <a:rPr lang="en-US" altLang="zh-CN" dirty="0" smtClean="0"/>
              <a:t>5</a:t>
            </a:r>
            <a:r>
              <a:rPr lang="zh-CN" altLang="en-US" dirty="0" smtClean="0"/>
              <a:t>一天消耗</a:t>
            </a:r>
            <a:r>
              <a:rPr lang="en-US" altLang="zh-CN" dirty="0" smtClean="0"/>
              <a:t>500</a:t>
            </a:r>
            <a:r>
              <a:rPr lang="zh-CN" altLang="en-US" dirty="0" smtClean="0"/>
              <a:t>万</a:t>
            </a:r>
            <a:r>
              <a:rPr lang="zh-CN" altLang="en-US" dirty="0"/>
              <a:t>左右</a:t>
            </a:r>
            <a:endParaRPr lang="en-US" altLang="zh-CN" dirty="0"/>
          </a:p>
          <a:p>
            <a:pPr lvl="2"/>
            <a:r>
              <a:rPr lang="zh-CN" altLang="en-US" dirty="0" smtClean="0"/>
              <a:t>首</a:t>
            </a:r>
            <a:r>
              <a:rPr lang="zh-CN" altLang="en-US" dirty="0"/>
              <a:t>焦</a:t>
            </a:r>
            <a:r>
              <a:rPr lang="en-US" altLang="zh-CN" dirty="0"/>
              <a:t>2,3</a:t>
            </a:r>
            <a:r>
              <a:rPr lang="zh-CN" altLang="en-US" dirty="0" smtClean="0"/>
              <a:t>帧一帧售价</a:t>
            </a:r>
            <a:r>
              <a:rPr lang="en-US" altLang="zh-CN" dirty="0" smtClean="0"/>
              <a:t>240W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703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播放效果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231777"/>
              </p:ext>
            </p:extLst>
          </p:nvPr>
        </p:nvGraphicFramePr>
        <p:xfrm>
          <a:off x="467544" y="1484784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46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3201</TotalTime>
  <Words>1304</Words>
  <Application>Microsoft Office PowerPoint</Application>
  <PresentationFormat>全屏显示(4:3)</PresentationFormat>
  <Paragraphs>208</Paragraphs>
  <Slides>20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定价CPM介绍</vt:lpstr>
      <vt:lpstr>定价CPM</vt:lpstr>
      <vt:lpstr>什么是定价CPM</vt:lpstr>
      <vt:lpstr>什么是定价CPM</vt:lpstr>
      <vt:lpstr>如何投放广告</vt:lpstr>
      <vt:lpstr>如何播放和扣费</vt:lpstr>
      <vt:lpstr>如何播放和扣费</vt:lpstr>
      <vt:lpstr>播放效果</vt:lpstr>
      <vt:lpstr>播放效果</vt:lpstr>
      <vt:lpstr>播放效果</vt:lpstr>
      <vt:lpstr>后续需求</vt:lpstr>
      <vt:lpstr>PowerPoint 演示文稿</vt:lpstr>
      <vt:lpstr>项目的生命周期</vt:lpstr>
      <vt:lpstr>各阶段的参与者</vt:lpstr>
      <vt:lpstr>了解透彻说清楚讲明白</vt:lpstr>
      <vt:lpstr>不排斥BUG</vt:lpstr>
      <vt:lpstr>问题同步</vt:lpstr>
      <vt:lpstr>团队</vt:lpstr>
      <vt:lpstr>DM单失败案例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梅云霞</dc:creator>
  <cp:lastModifiedBy>p</cp:lastModifiedBy>
  <cp:revision>128</cp:revision>
  <dcterms:created xsi:type="dcterms:W3CDTF">2016-06-28T05:01:31Z</dcterms:created>
  <dcterms:modified xsi:type="dcterms:W3CDTF">2016-07-01T11:28:16Z</dcterms:modified>
</cp:coreProperties>
</file>