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00" r:id="rId3"/>
    <p:sldId id="301" r:id="rId4"/>
    <p:sldId id="302" r:id="rId5"/>
    <p:sldId id="290" r:id="rId6"/>
    <p:sldId id="289" r:id="rId7"/>
    <p:sldId id="291" r:id="rId8"/>
    <p:sldId id="294" r:id="rId9"/>
    <p:sldId id="295" r:id="rId10"/>
    <p:sldId id="296" r:id="rId11"/>
    <p:sldId id="286" r:id="rId12"/>
    <p:sldId id="303" r:id="rId13"/>
    <p:sldId id="304" r:id="rId14"/>
    <p:sldId id="305" r:id="rId15"/>
    <p:sldId id="297" r:id="rId16"/>
    <p:sldId id="306" r:id="rId17"/>
    <p:sldId id="285" r:id="rId18"/>
    <p:sldId id="272" r:id="rId19"/>
    <p:sldId id="280" r:id="rId20"/>
    <p:sldId id="287" r:id="rId21"/>
    <p:sldId id="288" r:id="rId22"/>
    <p:sldId id="279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902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0D7DB0-B19F-42EF-B193-2F77927364D6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8FF0C936-77CE-48F4-8A7C-5D542906BE38}">
      <dgm:prSet/>
      <dgm:spPr/>
      <dgm:t>
        <a:bodyPr/>
        <a:lstStyle/>
        <a:p>
          <a:pPr rtl="0"/>
          <a:r>
            <a:rPr lang="zh-CN" dirty="0" smtClean="0"/>
            <a:t>目标</a:t>
          </a:r>
          <a:r>
            <a:rPr lang="zh-CN" altLang="en-US" dirty="0" smtClean="0"/>
            <a:t>，要解决的问题</a:t>
          </a:r>
          <a:endParaRPr lang="zh-CN" dirty="0"/>
        </a:p>
      </dgm:t>
    </dgm:pt>
    <dgm:pt modelId="{445E2EE0-807C-451E-ABEB-8797913FE949}" type="parTrans" cxnId="{D5E813ED-4207-4D2F-B5D3-2FF24E536145}">
      <dgm:prSet/>
      <dgm:spPr/>
      <dgm:t>
        <a:bodyPr/>
        <a:lstStyle/>
        <a:p>
          <a:endParaRPr lang="zh-CN" altLang="en-US"/>
        </a:p>
      </dgm:t>
    </dgm:pt>
    <dgm:pt modelId="{DAEDC5D5-84F3-4B36-BAC8-29B12085079F}" type="sibTrans" cxnId="{D5E813ED-4207-4D2F-B5D3-2FF24E536145}">
      <dgm:prSet/>
      <dgm:spPr/>
      <dgm:t>
        <a:bodyPr/>
        <a:lstStyle/>
        <a:p>
          <a:endParaRPr lang="zh-CN" altLang="en-US"/>
        </a:p>
      </dgm:t>
    </dgm:pt>
    <dgm:pt modelId="{4CC199FB-5185-4213-88EF-E590BA354217}">
      <dgm:prSet/>
      <dgm:spPr/>
      <dgm:t>
        <a:bodyPr/>
        <a:lstStyle/>
        <a:p>
          <a:pPr rtl="0"/>
          <a:r>
            <a:rPr lang="zh-CN" dirty="0" smtClean="0"/>
            <a:t>工具</a:t>
          </a:r>
          <a:r>
            <a:rPr lang="zh-CN" altLang="en-US" dirty="0" smtClean="0"/>
            <a:t>及其依赖的服务</a:t>
          </a:r>
          <a:endParaRPr lang="zh-CN" dirty="0"/>
        </a:p>
      </dgm:t>
    </dgm:pt>
    <dgm:pt modelId="{19B8E7D2-79C6-46D6-9EFF-FD8968CCE40B}" type="parTrans" cxnId="{AE741703-3CAF-4F56-A326-1DAD7E5F1F28}">
      <dgm:prSet/>
      <dgm:spPr/>
      <dgm:t>
        <a:bodyPr/>
        <a:lstStyle/>
        <a:p>
          <a:endParaRPr lang="zh-CN" altLang="en-US"/>
        </a:p>
      </dgm:t>
    </dgm:pt>
    <dgm:pt modelId="{00A7D6D5-FE6C-425C-A55A-585A9CC19098}" type="sibTrans" cxnId="{AE741703-3CAF-4F56-A326-1DAD7E5F1F28}">
      <dgm:prSet/>
      <dgm:spPr/>
      <dgm:t>
        <a:bodyPr/>
        <a:lstStyle/>
        <a:p>
          <a:endParaRPr lang="zh-CN" altLang="en-US"/>
        </a:p>
      </dgm:t>
    </dgm:pt>
    <dgm:pt modelId="{0E2356EA-232F-4B50-997D-BE0068F92B73}">
      <dgm:prSet/>
      <dgm:spPr/>
      <dgm:t>
        <a:bodyPr/>
        <a:lstStyle/>
        <a:p>
          <a:pPr rtl="0"/>
          <a:r>
            <a:rPr lang="zh-CN" altLang="en-US" dirty="0" smtClean="0"/>
            <a:t>数据来源及其结构</a:t>
          </a:r>
          <a:endParaRPr lang="zh-CN" dirty="0"/>
        </a:p>
      </dgm:t>
    </dgm:pt>
    <dgm:pt modelId="{45C42B8B-244F-467F-B401-D95BFF44DDAA}" type="parTrans" cxnId="{EE9590E6-741F-4DA3-B03D-6B5880FA3C12}">
      <dgm:prSet/>
      <dgm:spPr/>
      <dgm:t>
        <a:bodyPr/>
        <a:lstStyle/>
        <a:p>
          <a:endParaRPr lang="zh-CN" altLang="en-US"/>
        </a:p>
      </dgm:t>
    </dgm:pt>
    <dgm:pt modelId="{58723E98-99AD-4375-8A56-8593A43FB83F}" type="sibTrans" cxnId="{EE9590E6-741F-4DA3-B03D-6B5880FA3C12}">
      <dgm:prSet/>
      <dgm:spPr/>
      <dgm:t>
        <a:bodyPr/>
        <a:lstStyle/>
        <a:p>
          <a:endParaRPr lang="zh-CN" altLang="en-US"/>
        </a:p>
      </dgm:t>
    </dgm:pt>
    <dgm:pt modelId="{730D5503-F388-4C17-BD11-A19941137377}">
      <dgm:prSet/>
      <dgm:spPr/>
      <dgm:t>
        <a:bodyPr/>
        <a:lstStyle/>
        <a:p>
          <a:pPr rtl="0"/>
          <a:r>
            <a:rPr lang="zh-CN" dirty="0" smtClean="0"/>
            <a:t>流程</a:t>
          </a:r>
          <a:r>
            <a:rPr lang="en-US" dirty="0" smtClean="0"/>
            <a:t>	</a:t>
          </a:r>
          <a:endParaRPr lang="zh-CN" dirty="0"/>
        </a:p>
      </dgm:t>
    </dgm:pt>
    <dgm:pt modelId="{3E51A77D-3AE7-4881-B5BB-A907FFBE1819}" type="parTrans" cxnId="{2075A100-EEBB-4B9D-AAA3-6C1E6123C032}">
      <dgm:prSet/>
      <dgm:spPr/>
      <dgm:t>
        <a:bodyPr/>
        <a:lstStyle/>
        <a:p>
          <a:endParaRPr lang="zh-CN" altLang="en-US"/>
        </a:p>
      </dgm:t>
    </dgm:pt>
    <dgm:pt modelId="{109A1CED-7D31-4A6E-8D01-0A56C8FC3E86}" type="sibTrans" cxnId="{2075A100-EEBB-4B9D-AAA3-6C1E6123C032}">
      <dgm:prSet/>
      <dgm:spPr/>
      <dgm:t>
        <a:bodyPr/>
        <a:lstStyle/>
        <a:p>
          <a:endParaRPr lang="zh-CN" altLang="en-US"/>
        </a:p>
      </dgm:t>
    </dgm:pt>
    <dgm:pt modelId="{98CC95BF-3C63-4A77-A2A5-F4AB503EA0F1}" type="pres">
      <dgm:prSet presAssocID="{6E0D7DB0-B19F-42EF-B193-2F77927364D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C1CC2DE-FB3E-4BDE-A523-C7AA5FF50F10}" type="pres">
      <dgm:prSet presAssocID="{6E0D7DB0-B19F-42EF-B193-2F77927364D6}" presName="Name1" presStyleCnt="0"/>
      <dgm:spPr/>
    </dgm:pt>
    <dgm:pt modelId="{884351F1-BF08-4D3A-889E-0440ACE73EAC}" type="pres">
      <dgm:prSet presAssocID="{6E0D7DB0-B19F-42EF-B193-2F77927364D6}" presName="cycle" presStyleCnt="0"/>
      <dgm:spPr/>
    </dgm:pt>
    <dgm:pt modelId="{57C6A430-F5D4-4B71-A08D-BBA3F4649639}" type="pres">
      <dgm:prSet presAssocID="{6E0D7DB0-B19F-42EF-B193-2F77927364D6}" presName="srcNode" presStyleLbl="node1" presStyleIdx="0" presStyleCnt="4"/>
      <dgm:spPr/>
    </dgm:pt>
    <dgm:pt modelId="{2EB60D1D-1FB3-4EAF-A0D2-0202B5D783AE}" type="pres">
      <dgm:prSet presAssocID="{6E0D7DB0-B19F-42EF-B193-2F77927364D6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EB4E435D-1293-48A7-9526-D7366C6E713C}" type="pres">
      <dgm:prSet presAssocID="{6E0D7DB0-B19F-42EF-B193-2F77927364D6}" presName="extraNode" presStyleLbl="node1" presStyleIdx="0" presStyleCnt="4"/>
      <dgm:spPr/>
    </dgm:pt>
    <dgm:pt modelId="{1F1E5675-CA27-4A24-A096-6278D4992245}" type="pres">
      <dgm:prSet presAssocID="{6E0D7DB0-B19F-42EF-B193-2F77927364D6}" presName="dstNode" presStyleLbl="node1" presStyleIdx="0" presStyleCnt="4"/>
      <dgm:spPr/>
    </dgm:pt>
    <dgm:pt modelId="{4AC47251-9A64-41FE-B453-4269DD52AA44}" type="pres">
      <dgm:prSet presAssocID="{8FF0C936-77CE-48F4-8A7C-5D542906BE3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DA2A18-DBB1-4219-99A1-ADCBC8D14223}" type="pres">
      <dgm:prSet presAssocID="{8FF0C936-77CE-48F4-8A7C-5D542906BE38}" presName="accent_1" presStyleCnt="0"/>
      <dgm:spPr/>
    </dgm:pt>
    <dgm:pt modelId="{200C0BEE-3EA7-4126-A43A-8BB9EBA41B39}" type="pres">
      <dgm:prSet presAssocID="{8FF0C936-77CE-48F4-8A7C-5D542906BE38}" presName="accentRepeatNode" presStyleLbl="solidFgAcc1" presStyleIdx="0" presStyleCnt="4"/>
      <dgm:spPr/>
    </dgm:pt>
    <dgm:pt modelId="{BDE61CE9-B6F6-4629-9743-E2BB0225CA8E}" type="pres">
      <dgm:prSet presAssocID="{4CC199FB-5185-4213-88EF-E590BA35421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6F5C03-ADE5-4A89-B28E-88BF39B4E12B}" type="pres">
      <dgm:prSet presAssocID="{4CC199FB-5185-4213-88EF-E590BA354217}" presName="accent_2" presStyleCnt="0"/>
      <dgm:spPr/>
    </dgm:pt>
    <dgm:pt modelId="{6A8FB0DE-DC91-42F7-92A9-2965F8E0956B}" type="pres">
      <dgm:prSet presAssocID="{4CC199FB-5185-4213-88EF-E590BA354217}" presName="accentRepeatNode" presStyleLbl="solidFgAcc1" presStyleIdx="1" presStyleCnt="4"/>
      <dgm:spPr/>
    </dgm:pt>
    <dgm:pt modelId="{BA170828-6518-4CB5-A950-142DA2DF93F5}" type="pres">
      <dgm:prSet presAssocID="{0E2356EA-232F-4B50-997D-BE0068F92B73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3DC345-6695-44FE-BF63-42B89C0A7A87}" type="pres">
      <dgm:prSet presAssocID="{0E2356EA-232F-4B50-997D-BE0068F92B73}" presName="accent_3" presStyleCnt="0"/>
      <dgm:spPr/>
    </dgm:pt>
    <dgm:pt modelId="{35B68DC5-9C1A-4FEF-B1CB-BE3D3328CDE3}" type="pres">
      <dgm:prSet presAssocID="{0E2356EA-232F-4B50-997D-BE0068F92B73}" presName="accentRepeatNode" presStyleLbl="solidFgAcc1" presStyleIdx="2" presStyleCnt="4"/>
      <dgm:spPr/>
    </dgm:pt>
    <dgm:pt modelId="{CC677E83-3ECA-4C6C-BB41-238A34BC0FF3}" type="pres">
      <dgm:prSet presAssocID="{730D5503-F388-4C17-BD11-A19941137377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8B3AE8-F20C-4503-AC49-5D85B7A7408A}" type="pres">
      <dgm:prSet presAssocID="{730D5503-F388-4C17-BD11-A19941137377}" presName="accent_4" presStyleCnt="0"/>
      <dgm:spPr/>
    </dgm:pt>
    <dgm:pt modelId="{3A2C96C4-8A5D-42F6-8228-9A93CBA31A53}" type="pres">
      <dgm:prSet presAssocID="{730D5503-F388-4C17-BD11-A19941137377}" presName="accentRepeatNode" presStyleLbl="solidFgAcc1" presStyleIdx="3" presStyleCnt="4"/>
      <dgm:spPr/>
    </dgm:pt>
  </dgm:ptLst>
  <dgm:cxnLst>
    <dgm:cxn modelId="{DC1954C7-B1D8-480C-9FC8-7367938CF868}" type="presOf" srcId="{4CC199FB-5185-4213-88EF-E590BA354217}" destId="{BDE61CE9-B6F6-4629-9743-E2BB0225CA8E}" srcOrd="0" destOrd="0" presId="urn:microsoft.com/office/officeart/2008/layout/VerticalCurvedList"/>
    <dgm:cxn modelId="{EE9590E6-741F-4DA3-B03D-6B5880FA3C12}" srcId="{6E0D7DB0-B19F-42EF-B193-2F77927364D6}" destId="{0E2356EA-232F-4B50-997D-BE0068F92B73}" srcOrd="2" destOrd="0" parTransId="{45C42B8B-244F-467F-B401-D95BFF44DDAA}" sibTransId="{58723E98-99AD-4375-8A56-8593A43FB83F}"/>
    <dgm:cxn modelId="{35CAC875-5ECB-4DA4-ADC7-49B88AC778AD}" type="presOf" srcId="{DAEDC5D5-84F3-4B36-BAC8-29B12085079F}" destId="{2EB60D1D-1FB3-4EAF-A0D2-0202B5D783AE}" srcOrd="0" destOrd="0" presId="urn:microsoft.com/office/officeart/2008/layout/VerticalCurvedList"/>
    <dgm:cxn modelId="{AE741703-3CAF-4F56-A326-1DAD7E5F1F28}" srcId="{6E0D7DB0-B19F-42EF-B193-2F77927364D6}" destId="{4CC199FB-5185-4213-88EF-E590BA354217}" srcOrd="1" destOrd="0" parTransId="{19B8E7D2-79C6-46D6-9EFF-FD8968CCE40B}" sibTransId="{00A7D6D5-FE6C-425C-A55A-585A9CC19098}"/>
    <dgm:cxn modelId="{2075A100-EEBB-4B9D-AAA3-6C1E6123C032}" srcId="{6E0D7DB0-B19F-42EF-B193-2F77927364D6}" destId="{730D5503-F388-4C17-BD11-A19941137377}" srcOrd="3" destOrd="0" parTransId="{3E51A77D-3AE7-4881-B5BB-A907FFBE1819}" sibTransId="{109A1CED-7D31-4A6E-8D01-0A56C8FC3E86}"/>
    <dgm:cxn modelId="{D5E813ED-4207-4D2F-B5D3-2FF24E536145}" srcId="{6E0D7DB0-B19F-42EF-B193-2F77927364D6}" destId="{8FF0C936-77CE-48F4-8A7C-5D542906BE38}" srcOrd="0" destOrd="0" parTransId="{445E2EE0-807C-451E-ABEB-8797913FE949}" sibTransId="{DAEDC5D5-84F3-4B36-BAC8-29B12085079F}"/>
    <dgm:cxn modelId="{162A85D9-6D0D-41DA-9AB6-C7A8C93506FE}" type="presOf" srcId="{0E2356EA-232F-4B50-997D-BE0068F92B73}" destId="{BA170828-6518-4CB5-A950-142DA2DF93F5}" srcOrd="0" destOrd="0" presId="urn:microsoft.com/office/officeart/2008/layout/VerticalCurvedList"/>
    <dgm:cxn modelId="{12178609-7928-4AF9-A0FE-A4E55981D3B9}" type="presOf" srcId="{730D5503-F388-4C17-BD11-A19941137377}" destId="{CC677E83-3ECA-4C6C-BB41-238A34BC0FF3}" srcOrd="0" destOrd="0" presId="urn:microsoft.com/office/officeart/2008/layout/VerticalCurvedList"/>
    <dgm:cxn modelId="{EEA4CFE9-C2BC-4958-88A0-10A0952B6788}" type="presOf" srcId="{8FF0C936-77CE-48F4-8A7C-5D542906BE38}" destId="{4AC47251-9A64-41FE-B453-4269DD52AA44}" srcOrd="0" destOrd="0" presId="urn:microsoft.com/office/officeart/2008/layout/VerticalCurvedList"/>
    <dgm:cxn modelId="{6A9DB10D-9508-4F23-8FC9-BC587A17D3B0}" type="presOf" srcId="{6E0D7DB0-B19F-42EF-B193-2F77927364D6}" destId="{98CC95BF-3C63-4A77-A2A5-F4AB503EA0F1}" srcOrd="0" destOrd="0" presId="urn:microsoft.com/office/officeart/2008/layout/VerticalCurvedList"/>
    <dgm:cxn modelId="{75A838C1-C9B6-4282-A1F5-00FF55CFAECE}" type="presParOf" srcId="{98CC95BF-3C63-4A77-A2A5-F4AB503EA0F1}" destId="{4C1CC2DE-FB3E-4BDE-A523-C7AA5FF50F10}" srcOrd="0" destOrd="0" presId="urn:microsoft.com/office/officeart/2008/layout/VerticalCurvedList"/>
    <dgm:cxn modelId="{C8FCED45-675D-4CB8-AFA8-1C0279D60AF4}" type="presParOf" srcId="{4C1CC2DE-FB3E-4BDE-A523-C7AA5FF50F10}" destId="{884351F1-BF08-4D3A-889E-0440ACE73EAC}" srcOrd="0" destOrd="0" presId="urn:microsoft.com/office/officeart/2008/layout/VerticalCurvedList"/>
    <dgm:cxn modelId="{EA0C0A23-2D44-482B-9172-23A7CE4DB38A}" type="presParOf" srcId="{884351F1-BF08-4D3A-889E-0440ACE73EAC}" destId="{57C6A430-F5D4-4B71-A08D-BBA3F4649639}" srcOrd="0" destOrd="0" presId="urn:microsoft.com/office/officeart/2008/layout/VerticalCurvedList"/>
    <dgm:cxn modelId="{59145AEB-66B6-4F8E-BB48-B4B3B1767DCA}" type="presParOf" srcId="{884351F1-BF08-4D3A-889E-0440ACE73EAC}" destId="{2EB60D1D-1FB3-4EAF-A0D2-0202B5D783AE}" srcOrd="1" destOrd="0" presId="urn:microsoft.com/office/officeart/2008/layout/VerticalCurvedList"/>
    <dgm:cxn modelId="{812413C0-443A-4448-AB90-92E2C97554A1}" type="presParOf" srcId="{884351F1-BF08-4D3A-889E-0440ACE73EAC}" destId="{EB4E435D-1293-48A7-9526-D7366C6E713C}" srcOrd="2" destOrd="0" presId="urn:microsoft.com/office/officeart/2008/layout/VerticalCurvedList"/>
    <dgm:cxn modelId="{CCAFB393-BDF5-45B2-8516-A8916CE8BE37}" type="presParOf" srcId="{884351F1-BF08-4D3A-889E-0440ACE73EAC}" destId="{1F1E5675-CA27-4A24-A096-6278D4992245}" srcOrd="3" destOrd="0" presId="urn:microsoft.com/office/officeart/2008/layout/VerticalCurvedList"/>
    <dgm:cxn modelId="{D4F9BA1B-2D8B-431C-BCDD-C03A911106F9}" type="presParOf" srcId="{4C1CC2DE-FB3E-4BDE-A523-C7AA5FF50F10}" destId="{4AC47251-9A64-41FE-B453-4269DD52AA44}" srcOrd="1" destOrd="0" presId="urn:microsoft.com/office/officeart/2008/layout/VerticalCurvedList"/>
    <dgm:cxn modelId="{832FAF92-A734-42C0-9939-8E9BDBF4F0F7}" type="presParOf" srcId="{4C1CC2DE-FB3E-4BDE-A523-C7AA5FF50F10}" destId="{BDDA2A18-DBB1-4219-99A1-ADCBC8D14223}" srcOrd="2" destOrd="0" presId="urn:microsoft.com/office/officeart/2008/layout/VerticalCurvedList"/>
    <dgm:cxn modelId="{495B9E76-FA3B-47A3-8AF3-1307145C25A4}" type="presParOf" srcId="{BDDA2A18-DBB1-4219-99A1-ADCBC8D14223}" destId="{200C0BEE-3EA7-4126-A43A-8BB9EBA41B39}" srcOrd="0" destOrd="0" presId="urn:microsoft.com/office/officeart/2008/layout/VerticalCurvedList"/>
    <dgm:cxn modelId="{E8242B2E-9A51-4214-AB1D-BD3D528F1075}" type="presParOf" srcId="{4C1CC2DE-FB3E-4BDE-A523-C7AA5FF50F10}" destId="{BDE61CE9-B6F6-4629-9743-E2BB0225CA8E}" srcOrd="3" destOrd="0" presId="urn:microsoft.com/office/officeart/2008/layout/VerticalCurvedList"/>
    <dgm:cxn modelId="{1641FD1E-B7DC-4A5D-89C3-9776DC086B9A}" type="presParOf" srcId="{4C1CC2DE-FB3E-4BDE-A523-C7AA5FF50F10}" destId="{ED6F5C03-ADE5-4A89-B28E-88BF39B4E12B}" srcOrd="4" destOrd="0" presId="urn:microsoft.com/office/officeart/2008/layout/VerticalCurvedList"/>
    <dgm:cxn modelId="{81A83D11-61F3-47EF-BEAC-CAB25FDC3886}" type="presParOf" srcId="{ED6F5C03-ADE5-4A89-B28E-88BF39B4E12B}" destId="{6A8FB0DE-DC91-42F7-92A9-2965F8E0956B}" srcOrd="0" destOrd="0" presId="urn:microsoft.com/office/officeart/2008/layout/VerticalCurvedList"/>
    <dgm:cxn modelId="{B51C498C-6BBA-4F38-A116-F5392502A201}" type="presParOf" srcId="{4C1CC2DE-FB3E-4BDE-A523-C7AA5FF50F10}" destId="{BA170828-6518-4CB5-A950-142DA2DF93F5}" srcOrd="5" destOrd="0" presId="urn:microsoft.com/office/officeart/2008/layout/VerticalCurvedList"/>
    <dgm:cxn modelId="{BBFE20FC-05C9-4A58-B9F1-2875A64B0CAC}" type="presParOf" srcId="{4C1CC2DE-FB3E-4BDE-A523-C7AA5FF50F10}" destId="{B33DC345-6695-44FE-BF63-42B89C0A7A87}" srcOrd="6" destOrd="0" presId="urn:microsoft.com/office/officeart/2008/layout/VerticalCurvedList"/>
    <dgm:cxn modelId="{D51159F0-22D5-419E-A0FF-E9CB75FF3B5C}" type="presParOf" srcId="{B33DC345-6695-44FE-BF63-42B89C0A7A87}" destId="{35B68DC5-9C1A-4FEF-B1CB-BE3D3328CDE3}" srcOrd="0" destOrd="0" presId="urn:microsoft.com/office/officeart/2008/layout/VerticalCurvedList"/>
    <dgm:cxn modelId="{1266F501-3680-4052-8034-3161AED3B551}" type="presParOf" srcId="{4C1CC2DE-FB3E-4BDE-A523-C7AA5FF50F10}" destId="{CC677E83-3ECA-4C6C-BB41-238A34BC0FF3}" srcOrd="7" destOrd="0" presId="urn:microsoft.com/office/officeart/2008/layout/VerticalCurvedList"/>
    <dgm:cxn modelId="{8225512D-5E91-435D-A1CA-B0BB83C60D26}" type="presParOf" srcId="{4C1CC2DE-FB3E-4BDE-A523-C7AA5FF50F10}" destId="{1B8B3AE8-F20C-4503-AC49-5D85B7A7408A}" srcOrd="8" destOrd="0" presId="urn:microsoft.com/office/officeart/2008/layout/VerticalCurvedList"/>
    <dgm:cxn modelId="{C7FDC761-AF09-47ED-9A7C-9344A915EE7C}" type="presParOf" srcId="{1B8B3AE8-F20C-4503-AC49-5D85B7A7408A}" destId="{3A2C96C4-8A5D-42F6-8228-9A93CBA31A5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89377F-FA4B-42ED-A0D9-5EEC1AA4348E}" type="doc">
      <dgm:prSet loTypeId="urn:microsoft.com/office/officeart/2005/8/layout/hierarchy4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C93F546-09D5-4493-A8EF-6DC45748842A}">
      <dgm:prSet/>
      <dgm:spPr/>
      <dgm:t>
        <a:bodyPr/>
        <a:lstStyle/>
        <a:p>
          <a:pPr rtl="0"/>
          <a:r>
            <a:rPr lang="zh-CN" altLang="en-US" dirty="0" smtClean="0"/>
            <a:t>当日</a:t>
          </a:r>
          <a:r>
            <a:rPr lang="en-US" altLang="zh-CN" dirty="0" smtClean="0"/>
            <a:t>/</a:t>
          </a:r>
          <a:r>
            <a:rPr lang="zh-CN" altLang="en-US" dirty="0" smtClean="0"/>
            <a:t>同比</a:t>
          </a:r>
          <a:r>
            <a:rPr lang="en-US" altLang="zh-CN" dirty="0" smtClean="0"/>
            <a:t>/</a:t>
          </a:r>
          <a:r>
            <a:rPr lang="zh-CN" altLang="en-US" dirty="0" smtClean="0"/>
            <a:t>环比</a:t>
          </a:r>
          <a:endParaRPr lang="zh-CN" dirty="0"/>
        </a:p>
      </dgm:t>
    </dgm:pt>
    <dgm:pt modelId="{E81D7E23-5C7F-48AE-BC41-1D0D2B4F4E08}" type="parTrans" cxnId="{6A4CA06E-4171-447D-A09E-AB6CC72E811F}">
      <dgm:prSet/>
      <dgm:spPr/>
      <dgm:t>
        <a:bodyPr/>
        <a:lstStyle/>
        <a:p>
          <a:endParaRPr lang="zh-CN" altLang="en-US"/>
        </a:p>
      </dgm:t>
    </dgm:pt>
    <dgm:pt modelId="{53045FF1-FBAF-4929-994A-7813CC1F70A1}" type="sibTrans" cxnId="{6A4CA06E-4171-447D-A09E-AB6CC72E811F}">
      <dgm:prSet/>
      <dgm:spPr/>
      <dgm:t>
        <a:bodyPr/>
        <a:lstStyle/>
        <a:p>
          <a:endParaRPr lang="zh-CN" altLang="en-US"/>
        </a:p>
      </dgm:t>
    </dgm:pt>
    <dgm:pt modelId="{A4D9D19B-630D-4F1D-9CEF-558B67C9F7CC}">
      <dgm:prSet/>
      <dgm:spPr/>
      <dgm:t>
        <a:bodyPr/>
        <a:lstStyle/>
        <a:p>
          <a:pPr rtl="0"/>
          <a:r>
            <a:rPr lang="zh-CN" smtClean="0"/>
            <a:t>展 现 量</a:t>
          </a:r>
          <a:endParaRPr lang="zh-CN"/>
        </a:p>
      </dgm:t>
    </dgm:pt>
    <dgm:pt modelId="{4FE60E1C-130B-41D5-B3F9-C9B176874DD3}" type="parTrans" cxnId="{873A8887-64B3-4B2E-8121-A96C2C198AB6}">
      <dgm:prSet/>
      <dgm:spPr/>
      <dgm:t>
        <a:bodyPr/>
        <a:lstStyle/>
        <a:p>
          <a:endParaRPr lang="zh-CN" altLang="en-US"/>
        </a:p>
      </dgm:t>
    </dgm:pt>
    <dgm:pt modelId="{F1D71949-5992-45D1-8CE2-05805A16CFA0}" type="sibTrans" cxnId="{873A8887-64B3-4B2E-8121-A96C2C198AB6}">
      <dgm:prSet/>
      <dgm:spPr/>
      <dgm:t>
        <a:bodyPr/>
        <a:lstStyle/>
        <a:p>
          <a:endParaRPr lang="zh-CN" altLang="en-US"/>
        </a:p>
      </dgm:t>
    </dgm:pt>
    <dgm:pt modelId="{6EF8DDF5-EFF7-485F-9B3B-1B2231FB7C37}">
      <dgm:prSet/>
      <dgm:spPr/>
      <dgm:t>
        <a:bodyPr/>
        <a:lstStyle/>
        <a:p>
          <a:pPr rtl="0"/>
          <a:r>
            <a:rPr lang="zh-CN" smtClean="0"/>
            <a:t>点 击 量</a:t>
          </a:r>
          <a:endParaRPr lang="zh-CN"/>
        </a:p>
      </dgm:t>
    </dgm:pt>
    <dgm:pt modelId="{F03243E2-52A0-473F-AC11-8F1DEB7D23D8}" type="parTrans" cxnId="{53F97D1D-3289-4677-B40E-033E00B776D3}">
      <dgm:prSet/>
      <dgm:spPr/>
      <dgm:t>
        <a:bodyPr/>
        <a:lstStyle/>
        <a:p>
          <a:endParaRPr lang="zh-CN" altLang="en-US"/>
        </a:p>
      </dgm:t>
    </dgm:pt>
    <dgm:pt modelId="{3082BB0B-6ECF-4FD7-A21B-40442B8347CD}" type="sibTrans" cxnId="{53F97D1D-3289-4677-B40E-033E00B776D3}">
      <dgm:prSet/>
      <dgm:spPr/>
      <dgm:t>
        <a:bodyPr/>
        <a:lstStyle/>
        <a:p>
          <a:endParaRPr lang="zh-CN" altLang="en-US"/>
        </a:p>
      </dgm:t>
    </dgm:pt>
    <dgm:pt modelId="{405DEB68-91AF-44C3-8EED-43F3891F4D6B}">
      <dgm:prSet/>
      <dgm:spPr/>
      <dgm:t>
        <a:bodyPr/>
        <a:lstStyle/>
        <a:p>
          <a:pPr rtl="0"/>
          <a:r>
            <a:rPr lang="zh-CN" smtClean="0"/>
            <a:t>花      费</a:t>
          </a:r>
          <a:endParaRPr lang="zh-CN"/>
        </a:p>
      </dgm:t>
    </dgm:pt>
    <dgm:pt modelId="{F0F38A91-A487-4B2A-B81B-E93F8418CE6E}" type="parTrans" cxnId="{FA8A35BD-17AA-403E-BF23-B264DB1C6E75}">
      <dgm:prSet/>
      <dgm:spPr/>
      <dgm:t>
        <a:bodyPr/>
        <a:lstStyle/>
        <a:p>
          <a:endParaRPr lang="zh-CN" altLang="en-US"/>
        </a:p>
      </dgm:t>
    </dgm:pt>
    <dgm:pt modelId="{85EE56F3-802C-4EC8-AB1B-E765A605F58A}" type="sibTrans" cxnId="{FA8A35BD-17AA-403E-BF23-B264DB1C6E75}">
      <dgm:prSet/>
      <dgm:spPr/>
      <dgm:t>
        <a:bodyPr/>
        <a:lstStyle/>
        <a:p>
          <a:endParaRPr lang="zh-CN" altLang="en-US"/>
        </a:p>
      </dgm:t>
    </dgm:pt>
    <dgm:pt modelId="{04C13B03-5040-4AC3-85CC-C2F4347212E8}">
      <dgm:prSet/>
      <dgm:spPr/>
      <dgm:t>
        <a:bodyPr/>
        <a:lstStyle/>
        <a:p>
          <a:pPr rtl="0"/>
          <a:r>
            <a:rPr lang="zh-CN" smtClean="0"/>
            <a:t>真钱花费</a:t>
          </a:r>
          <a:endParaRPr lang="zh-CN"/>
        </a:p>
      </dgm:t>
    </dgm:pt>
    <dgm:pt modelId="{65A6EDCC-289B-4D07-BBB9-A7EAAD6851B4}" type="parTrans" cxnId="{678A7366-B005-459E-B0C7-CECF6169E0DD}">
      <dgm:prSet/>
      <dgm:spPr/>
      <dgm:t>
        <a:bodyPr/>
        <a:lstStyle/>
        <a:p>
          <a:endParaRPr lang="zh-CN" altLang="en-US"/>
        </a:p>
      </dgm:t>
    </dgm:pt>
    <dgm:pt modelId="{DF79B103-FF98-4474-9161-4C0AF8E32F61}" type="sibTrans" cxnId="{678A7366-B005-459E-B0C7-CECF6169E0DD}">
      <dgm:prSet/>
      <dgm:spPr/>
      <dgm:t>
        <a:bodyPr/>
        <a:lstStyle/>
        <a:p>
          <a:endParaRPr lang="zh-CN" altLang="en-US"/>
        </a:p>
      </dgm:t>
    </dgm:pt>
    <dgm:pt modelId="{8DF7A07B-80FE-43D9-826A-414DC5654774}">
      <dgm:prSet/>
      <dgm:spPr/>
      <dgm:t>
        <a:bodyPr/>
        <a:lstStyle/>
        <a:p>
          <a:pPr rtl="0"/>
          <a:r>
            <a:rPr lang="en-US" smtClean="0"/>
            <a:t>GMV</a:t>
          </a:r>
          <a:endParaRPr lang="zh-CN"/>
        </a:p>
      </dgm:t>
    </dgm:pt>
    <dgm:pt modelId="{B70FF927-FF33-47BC-A455-7BA5236DEBA4}" type="parTrans" cxnId="{A8EA9AD2-B3C4-4C84-A617-067636A0E6A3}">
      <dgm:prSet/>
      <dgm:spPr/>
      <dgm:t>
        <a:bodyPr/>
        <a:lstStyle/>
        <a:p>
          <a:endParaRPr lang="zh-CN" altLang="en-US"/>
        </a:p>
      </dgm:t>
    </dgm:pt>
    <dgm:pt modelId="{62D5F5CB-B313-4E2D-A0D9-E460642EBDC4}" type="sibTrans" cxnId="{A8EA9AD2-B3C4-4C84-A617-067636A0E6A3}">
      <dgm:prSet/>
      <dgm:spPr/>
      <dgm:t>
        <a:bodyPr/>
        <a:lstStyle/>
        <a:p>
          <a:endParaRPr lang="zh-CN" altLang="en-US"/>
        </a:p>
      </dgm:t>
    </dgm:pt>
    <dgm:pt modelId="{116F2B70-ECC5-4014-A520-744FAE8C8979}">
      <dgm:prSet/>
      <dgm:spPr/>
      <dgm:t>
        <a:bodyPr/>
        <a:lstStyle/>
        <a:p>
          <a:pPr rtl="0"/>
          <a:r>
            <a:rPr lang="en-US" dirty="0" smtClean="0"/>
            <a:t>ROI</a:t>
          </a:r>
          <a:endParaRPr lang="zh-CN" dirty="0"/>
        </a:p>
      </dgm:t>
    </dgm:pt>
    <dgm:pt modelId="{F1F03CFC-F1D4-4D2C-A848-263038027C73}" type="parTrans" cxnId="{CFB41441-7EFD-430B-92D9-C4C66EDC433A}">
      <dgm:prSet/>
      <dgm:spPr/>
      <dgm:t>
        <a:bodyPr/>
        <a:lstStyle/>
        <a:p>
          <a:endParaRPr lang="zh-CN" altLang="en-US"/>
        </a:p>
      </dgm:t>
    </dgm:pt>
    <dgm:pt modelId="{A08761E5-5BEC-4411-9348-FE6F50772E0F}" type="sibTrans" cxnId="{CFB41441-7EFD-430B-92D9-C4C66EDC433A}">
      <dgm:prSet/>
      <dgm:spPr/>
      <dgm:t>
        <a:bodyPr/>
        <a:lstStyle/>
        <a:p>
          <a:endParaRPr lang="zh-CN" altLang="en-US"/>
        </a:p>
      </dgm:t>
    </dgm:pt>
    <dgm:pt modelId="{2831EB11-8AC6-49A7-BF44-86B43F487DA7}">
      <dgm:prSet/>
      <dgm:spPr/>
      <dgm:t>
        <a:bodyPr/>
        <a:lstStyle/>
        <a:p>
          <a:pPr rtl="0"/>
          <a:r>
            <a:rPr lang="en-US" dirty="0" smtClean="0"/>
            <a:t>CTR</a:t>
          </a:r>
          <a:endParaRPr lang="zh-CN" dirty="0"/>
        </a:p>
      </dgm:t>
    </dgm:pt>
    <dgm:pt modelId="{381DE1C9-1742-4340-8A27-7FC944524C83}" type="parTrans" cxnId="{0F399215-4E07-46CB-A03A-11FFF1BF244F}">
      <dgm:prSet/>
      <dgm:spPr/>
      <dgm:t>
        <a:bodyPr/>
        <a:lstStyle/>
        <a:p>
          <a:endParaRPr lang="zh-CN" altLang="en-US"/>
        </a:p>
      </dgm:t>
    </dgm:pt>
    <dgm:pt modelId="{57E4C4EA-BDCA-49E9-9312-84D6FAD2FB8F}" type="sibTrans" cxnId="{0F399215-4E07-46CB-A03A-11FFF1BF244F}">
      <dgm:prSet/>
      <dgm:spPr/>
      <dgm:t>
        <a:bodyPr/>
        <a:lstStyle/>
        <a:p>
          <a:endParaRPr lang="zh-CN" altLang="en-US"/>
        </a:p>
      </dgm:t>
    </dgm:pt>
    <dgm:pt modelId="{1A0EE312-40B7-4444-B635-3D2424C4BCCE}">
      <dgm:prSet/>
      <dgm:spPr/>
      <dgm:t>
        <a:bodyPr/>
        <a:lstStyle/>
        <a:p>
          <a:pPr rtl="0"/>
          <a:r>
            <a:rPr lang="zh-CN" smtClean="0"/>
            <a:t>展现率</a:t>
          </a:r>
          <a:endParaRPr lang="zh-CN"/>
        </a:p>
      </dgm:t>
    </dgm:pt>
    <dgm:pt modelId="{3A420E6A-C1AA-4186-918D-46FB4BD1064E}" type="parTrans" cxnId="{3AED70EC-ECDE-478C-A29D-74F8140E8031}">
      <dgm:prSet/>
      <dgm:spPr/>
      <dgm:t>
        <a:bodyPr/>
        <a:lstStyle/>
        <a:p>
          <a:endParaRPr lang="zh-CN" altLang="en-US"/>
        </a:p>
      </dgm:t>
    </dgm:pt>
    <dgm:pt modelId="{783FADFB-BA2E-4B0D-9007-D57BBC2609A4}" type="sibTrans" cxnId="{3AED70EC-ECDE-478C-A29D-74F8140E8031}">
      <dgm:prSet/>
      <dgm:spPr/>
      <dgm:t>
        <a:bodyPr/>
        <a:lstStyle/>
        <a:p>
          <a:endParaRPr lang="zh-CN" altLang="en-US"/>
        </a:p>
      </dgm:t>
    </dgm:pt>
    <dgm:pt modelId="{C8956420-4EA0-4CA5-8154-7E42B31D2883}">
      <dgm:prSet/>
      <dgm:spPr/>
      <dgm:t>
        <a:bodyPr/>
        <a:lstStyle/>
        <a:p>
          <a:pPr rtl="0"/>
          <a:r>
            <a:rPr lang="zh-CN" altLang="en-US" dirty="0" smtClean="0"/>
            <a:t>转化率</a:t>
          </a:r>
          <a:endParaRPr lang="zh-CN" dirty="0"/>
        </a:p>
      </dgm:t>
    </dgm:pt>
    <dgm:pt modelId="{50B1436A-2084-42E0-A557-347E6598E3C6}" type="parTrans" cxnId="{9EF265C0-05C0-413D-8F2F-A8432FC59048}">
      <dgm:prSet/>
      <dgm:spPr/>
      <dgm:t>
        <a:bodyPr/>
        <a:lstStyle/>
        <a:p>
          <a:endParaRPr lang="zh-CN" altLang="en-US"/>
        </a:p>
      </dgm:t>
    </dgm:pt>
    <dgm:pt modelId="{295B779C-D64C-47B5-8E32-C591AB5BBF01}" type="sibTrans" cxnId="{9EF265C0-05C0-413D-8F2F-A8432FC59048}">
      <dgm:prSet/>
      <dgm:spPr/>
      <dgm:t>
        <a:bodyPr/>
        <a:lstStyle/>
        <a:p>
          <a:endParaRPr lang="zh-CN" altLang="en-US"/>
        </a:p>
      </dgm:t>
    </dgm:pt>
    <dgm:pt modelId="{C1F7198A-57A3-4D7A-943A-D04295D77BAF}">
      <dgm:prSet/>
      <dgm:spPr/>
      <dgm:t>
        <a:bodyPr/>
        <a:lstStyle/>
        <a:p>
          <a:pPr rtl="0"/>
          <a:r>
            <a:rPr lang="zh-CN" altLang="en-US" dirty="0" smtClean="0"/>
            <a:t>到达率</a:t>
          </a:r>
          <a:endParaRPr lang="zh-CN" dirty="0"/>
        </a:p>
      </dgm:t>
    </dgm:pt>
    <dgm:pt modelId="{36BBCD21-BF5B-45C6-92D6-C37DB354BB70}" type="parTrans" cxnId="{F518416C-0D0F-44E4-80D3-FA84578D1269}">
      <dgm:prSet/>
      <dgm:spPr/>
      <dgm:t>
        <a:bodyPr/>
        <a:lstStyle/>
        <a:p>
          <a:endParaRPr lang="zh-CN" altLang="en-US"/>
        </a:p>
      </dgm:t>
    </dgm:pt>
    <dgm:pt modelId="{1F117E80-0E8A-413D-867D-A6019E1A253A}" type="sibTrans" cxnId="{F518416C-0D0F-44E4-80D3-FA84578D1269}">
      <dgm:prSet/>
      <dgm:spPr/>
      <dgm:t>
        <a:bodyPr/>
        <a:lstStyle/>
        <a:p>
          <a:endParaRPr lang="zh-CN" altLang="en-US"/>
        </a:p>
      </dgm:t>
    </dgm:pt>
    <dgm:pt modelId="{C386EF8B-5467-4AC2-B396-FA35FCEEE54F}" type="pres">
      <dgm:prSet presAssocID="{A289377F-FA4B-42ED-A0D9-5EEC1AA4348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B8CB917F-1493-4879-8387-5F29B68C5313}" type="pres">
      <dgm:prSet presAssocID="{6C93F546-09D5-4493-A8EF-6DC45748842A}" presName="vertOne" presStyleCnt="0"/>
      <dgm:spPr/>
    </dgm:pt>
    <dgm:pt modelId="{D84367EE-4423-4842-95D3-9D7C656C8C8D}" type="pres">
      <dgm:prSet presAssocID="{6C93F546-09D5-4493-A8EF-6DC45748842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4672A0-991E-4135-9F9E-BD806C613B02}" type="pres">
      <dgm:prSet presAssocID="{6C93F546-09D5-4493-A8EF-6DC45748842A}" presName="parTransOne" presStyleCnt="0"/>
      <dgm:spPr/>
    </dgm:pt>
    <dgm:pt modelId="{76389DA0-BDD5-419F-B309-168E340E5A69}" type="pres">
      <dgm:prSet presAssocID="{6C93F546-09D5-4493-A8EF-6DC45748842A}" presName="horzOne" presStyleCnt="0"/>
      <dgm:spPr/>
    </dgm:pt>
    <dgm:pt modelId="{AC2B3805-BEE8-4F35-A261-DC023D9E7060}" type="pres">
      <dgm:prSet presAssocID="{A4D9D19B-630D-4F1D-9CEF-558B67C9F7CC}" presName="vertTwo" presStyleCnt="0"/>
      <dgm:spPr/>
    </dgm:pt>
    <dgm:pt modelId="{5C7552B1-E2F3-47F3-B3C2-CFD2FAE2267F}" type="pres">
      <dgm:prSet presAssocID="{A4D9D19B-630D-4F1D-9CEF-558B67C9F7CC}" presName="txTwo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BFB2218-E389-4C8A-A095-0ADBD6D1C9E3}" type="pres">
      <dgm:prSet presAssocID="{A4D9D19B-630D-4F1D-9CEF-558B67C9F7CC}" presName="horzTwo" presStyleCnt="0"/>
      <dgm:spPr/>
    </dgm:pt>
    <dgm:pt modelId="{C8AA0C70-E23F-4461-9720-6318663F2C49}" type="pres">
      <dgm:prSet presAssocID="{F1D71949-5992-45D1-8CE2-05805A16CFA0}" presName="sibSpaceTwo" presStyleCnt="0"/>
      <dgm:spPr/>
    </dgm:pt>
    <dgm:pt modelId="{5CD01D17-75A8-433E-9C59-1C313D71B7F1}" type="pres">
      <dgm:prSet presAssocID="{6EF8DDF5-EFF7-485F-9B3B-1B2231FB7C37}" presName="vertTwo" presStyleCnt="0"/>
      <dgm:spPr/>
    </dgm:pt>
    <dgm:pt modelId="{01D7D49F-9108-4C85-8F06-7A5EEEA4F5E6}" type="pres">
      <dgm:prSet presAssocID="{6EF8DDF5-EFF7-485F-9B3B-1B2231FB7C37}" presName="txTwo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006360-DABC-44C0-A53C-D6CA950652F4}" type="pres">
      <dgm:prSet presAssocID="{6EF8DDF5-EFF7-485F-9B3B-1B2231FB7C37}" presName="horzTwo" presStyleCnt="0"/>
      <dgm:spPr/>
    </dgm:pt>
    <dgm:pt modelId="{0901134E-9BBB-4A56-9E1C-F4FA743E1F76}" type="pres">
      <dgm:prSet presAssocID="{3082BB0B-6ECF-4FD7-A21B-40442B8347CD}" presName="sibSpaceTwo" presStyleCnt="0"/>
      <dgm:spPr/>
    </dgm:pt>
    <dgm:pt modelId="{714914C2-78F4-46CD-AC50-49CFABD0FCBE}" type="pres">
      <dgm:prSet presAssocID="{405DEB68-91AF-44C3-8EED-43F3891F4D6B}" presName="vertTwo" presStyleCnt="0"/>
      <dgm:spPr/>
    </dgm:pt>
    <dgm:pt modelId="{978A96EE-FC70-4DA1-B706-DE0E7B6CBDE4}" type="pres">
      <dgm:prSet presAssocID="{405DEB68-91AF-44C3-8EED-43F3891F4D6B}" presName="txTwo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51F96D-7D4B-4158-ADA6-602AD88C2C64}" type="pres">
      <dgm:prSet presAssocID="{405DEB68-91AF-44C3-8EED-43F3891F4D6B}" presName="horzTwo" presStyleCnt="0"/>
      <dgm:spPr/>
    </dgm:pt>
    <dgm:pt modelId="{9F775F97-63B4-464E-A858-4CE69DD1B641}" type="pres">
      <dgm:prSet presAssocID="{85EE56F3-802C-4EC8-AB1B-E765A605F58A}" presName="sibSpaceTwo" presStyleCnt="0"/>
      <dgm:spPr/>
    </dgm:pt>
    <dgm:pt modelId="{1D4DDF5F-B5D1-4611-92F9-90DBA64B9A1F}" type="pres">
      <dgm:prSet presAssocID="{04C13B03-5040-4AC3-85CC-C2F4347212E8}" presName="vertTwo" presStyleCnt="0"/>
      <dgm:spPr/>
    </dgm:pt>
    <dgm:pt modelId="{55B486C0-A9F7-4DF5-AACC-4BF2DB37018D}" type="pres">
      <dgm:prSet presAssocID="{04C13B03-5040-4AC3-85CC-C2F4347212E8}" presName="txTwo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2B872EC-F325-4F09-8D4A-D32FCF00F4AB}" type="pres">
      <dgm:prSet presAssocID="{04C13B03-5040-4AC3-85CC-C2F4347212E8}" presName="horzTwo" presStyleCnt="0"/>
      <dgm:spPr/>
    </dgm:pt>
    <dgm:pt modelId="{92E844BD-C284-4D94-9EE0-155273EEA64A}" type="pres">
      <dgm:prSet presAssocID="{DF79B103-FF98-4474-9161-4C0AF8E32F61}" presName="sibSpaceTwo" presStyleCnt="0"/>
      <dgm:spPr/>
    </dgm:pt>
    <dgm:pt modelId="{963A167B-C350-4CFD-B96E-FD8D7FAE3618}" type="pres">
      <dgm:prSet presAssocID="{8DF7A07B-80FE-43D9-826A-414DC5654774}" presName="vertTwo" presStyleCnt="0"/>
      <dgm:spPr/>
    </dgm:pt>
    <dgm:pt modelId="{25D33813-22A3-47A5-BE26-D1C8B9277070}" type="pres">
      <dgm:prSet presAssocID="{8DF7A07B-80FE-43D9-826A-414DC5654774}" presName="txTwo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25986E-3742-4888-8049-F7FDC4EDF825}" type="pres">
      <dgm:prSet presAssocID="{8DF7A07B-80FE-43D9-826A-414DC5654774}" presName="horzTwo" presStyleCnt="0"/>
      <dgm:spPr/>
    </dgm:pt>
    <dgm:pt modelId="{C404F0E4-FC6A-4683-9B5B-08E724C003F9}" type="pres">
      <dgm:prSet presAssocID="{62D5F5CB-B313-4E2D-A0D9-E460642EBDC4}" presName="sibSpaceTwo" presStyleCnt="0"/>
      <dgm:spPr/>
    </dgm:pt>
    <dgm:pt modelId="{C65099D6-F69E-46C7-8F2E-5C81DB62AA23}" type="pres">
      <dgm:prSet presAssocID="{116F2B70-ECC5-4014-A520-744FAE8C8979}" presName="vertTwo" presStyleCnt="0"/>
      <dgm:spPr/>
    </dgm:pt>
    <dgm:pt modelId="{893B29F7-EA2F-4424-BD47-CF7F4D89D7C8}" type="pres">
      <dgm:prSet presAssocID="{116F2B70-ECC5-4014-A520-744FAE8C8979}" presName="txTwo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C83B39D-EA38-405A-967C-B58ADC7845DC}" type="pres">
      <dgm:prSet presAssocID="{116F2B70-ECC5-4014-A520-744FAE8C8979}" presName="horzTwo" presStyleCnt="0"/>
      <dgm:spPr/>
    </dgm:pt>
    <dgm:pt modelId="{72CD84D9-C19C-4824-A2F4-B977EE58B837}" type="pres">
      <dgm:prSet presAssocID="{A08761E5-5BEC-4411-9348-FE6F50772E0F}" presName="sibSpaceTwo" presStyleCnt="0"/>
      <dgm:spPr/>
    </dgm:pt>
    <dgm:pt modelId="{5B899FA0-6EC0-4E90-B483-FBBCC7DA2AB8}" type="pres">
      <dgm:prSet presAssocID="{2831EB11-8AC6-49A7-BF44-86B43F487DA7}" presName="vertTwo" presStyleCnt="0"/>
      <dgm:spPr/>
    </dgm:pt>
    <dgm:pt modelId="{336D06C1-28D4-4BBA-BE60-AF3B6F628CF4}" type="pres">
      <dgm:prSet presAssocID="{2831EB11-8AC6-49A7-BF44-86B43F487DA7}" presName="txTwo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AA2017-834C-4FEF-8210-42AAE072044C}" type="pres">
      <dgm:prSet presAssocID="{2831EB11-8AC6-49A7-BF44-86B43F487DA7}" presName="horzTwo" presStyleCnt="0"/>
      <dgm:spPr/>
    </dgm:pt>
    <dgm:pt modelId="{E9C21E52-3CC3-46CB-96C9-A5018703EC40}" type="pres">
      <dgm:prSet presAssocID="{57E4C4EA-BDCA-49E9-9312-84D6FAD2FB8F}" presName="sibSpaceTwo" presStyleCnt="0"/>
      <dgm:spPr/>
    </dgm:pt>
    <dgm:pt modelId="{E7CEAD80-F3A9-4EF6-BBF9-5E3067523989}" type="pres">
      <dgm:prSet presAssocID="{1A0EE312-40B7-4444-B635-3D2424C4BCCE}" presName="vertTwo" presStyleCnt="0"/>
      <dgm:spPr/>
    </dgm:pt>
    <dgm:pt modelId="{A5531939-6027-4A88-B369-B8B810D52C5F}" type="pres">
      <dgm:prSet presAssocID="{1A0EE312-40B7-4444-B635-3D2424C4BCCE}" presName="txTwo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FC97509-AE20-4144-A8F8-52863FCD7F59}" type="pres">
      <dgm:prSet presAssocID="{1A0EE312-40B7-4444-B635-3D2424C4BCCE}" presName="horzTwo" presStyleCnt="0"/>
      <dgm:spPr/>
    </dgm:pt>
    <dgm:pt modelId="{BE06FE88-AB7D-4739-959C-A2A8DD93DB19}" type="pres">
      <dgm:prSet presAssocID="{783FADFB-BA2E-4B0D-9007-D57BBC2609A4}" presName="sibSpaceTwo" presStyleCnt="0"/>
      <dgm:spPr/>
    </dgm:pt>
    <dgm:pt modelId="{09D7F1A0-75AD-412D-8438-8B1F5320AFAC}" type="pres">
      <dgm:prSet presAssocID="{C8956420-4EA0-4CA5-8154-7E42B31D2883}" presName="vertTwo" presStyleCnt="0"/>
      <dgm:spPr/>
    </dgm:pt>
    <dgm:pt modelId="{585D02E2-65DB-44E6-A809-94B7A6BBD218}" type="pres">
      <dgm:prSet presAssocID="{C8956420-4EA0-4CA5-8154-7E42B31D2883}" presName="txTwo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1041E3-74BD-4804-A839-D26524BBD1AF}" type="pres">
      <dgm:prSet presAssocID="{C8956420-4EA0-4CA5-8154-7E42B31D2883}" presName="horzTwo" presStyleCnt="0"/>
      <dgm:spPr/>
    </dgm:pt>
    <dgm:pt modelId="{EFA2599F-BA1F-4E90-B27E-4D7E71FE0653}" type="pres">
      <dgm:prSet presAssocID="{295B779C-D64C-47B5-8E32-C591AB5BBF01}" presName="sibSpaceTwo" presStyleCnt="0"/>
      <dgm:spPr/>
    </dgm:pt>
    <dgm:pt modelId="{C1662D3E-9C25-4B35-A7E7-422873F0607B}" type="pres">
      <dgm:prSet presAssocID="{C1F7198A-57A3-4D7A-943A-D04295D77BAF}" presName="vertTwo" presStyleCnt="0"/>
      <dgm:spPr/>
    </dgm:pt>
    <dgm:pt modelId="{846E8997-4476-4E04-89CD-B70A7EDB9A89}" type="pres">
      <dgm:prSet presAssocID="{C1F7198A-57A3-4D7A-943A-D04295D77BAF}" presName="txTwo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2C0A08-9074-41A7-B11D-2E9C386A9839}" type="pres">
      <dgm:prSet presAssocID="{C1F7198A-57A3-4D7A-943A-D04295D77BAF}" presName="horzTwo" presStyleCnt="0"/>
      <dgm:spPr/>
    </dgm:pt>
  </dgm:ptLst>
  <dgm:cxnLst>
    <dgm:cxn modelId="{E1F1D0B8-17E7-458F-BAE4-EFC1044C0229}" type="presOf" srcId="{A289377F-FA4B-42ED-A0D9-5EEC1AA4348E}" destId="{C386EF8B-5467-4AC2-B396-FA35FCEEE54F}" srcOrd="0" destOrd="0" presId="urn:microsoft.com/office/officeart/2005/8/layout/hierarchy4"/>
    <dgm:cxn modelId="{9EF265C0-05C0-413D-8F2F-A8432FC59048}" srcId="{6C93F546-09D5-4493-A8EF-6DC45748842A}" destId="{C8956420-4EA0-4CA5-8154-7E42B31D2883}" srcOrd="8" destOrd="0" parTransId="{50B1436A-2084-42E0-A557-347E6598E3C6}" sibTransId="{295B779C-D64C-47B5-8E32-C591AB5BBF01}"/>
    <dgm:cxn modelId="{CFB41441-7EFD-430B-92D9-C4C66EDC433A}" srcId="{6C93F546-09D5-4493-A8EF-6DC45748842A}" destId="{116F2B70-ECC5-4014-A520-744FAE8C8979}" srcOrd="5" destOrd="0" parTransId="{F1F03CFC-F1D4-4D2C-A848-263038027C73}" sibTransId="{A08761E5-5BEC-4411-9348-FE6F50772E0F}"/>
    <dgm:cxn modelId="{1106B4AB-6D30-4185-89D2-1CBA65AD46E6}" type="presOf" srcId="{1A0EE312-40B7-4444-B635-3D2424C4BCCE}" destId="{A5531939-6027-4A88-B369-B8B810D52C5F}" srcOrd="0" destOrd="0" presId="urn:microsoft.com/office/officeart/2005/8/layout/hierarchy4"/>
    <dgm:cxn modelId="{3AED70EC-ECDE-478C-A29D-74F8140E8031}" srcId="{6C93F546-09D5-4493-A8EF-6DC45748842A}" destId="{1A0EE312-40B7-4444-B635-3D2424C4BCCE}" srcOrd="7" destOrd="0" parTransId="{3A420E6A-C1AA-4186-918D-46FB4BD1064E}" sibTransId="{783FADFB-BA2E-4B0D-9007-D57BBC2609A4}"/>
    <dgm:cxn modelId="{A8EA9AD2-B3C4-4C84-A617-067636A0E6A3}" srcId="{6C93F546-09D5-4493-A8EF-6DC45748842A}" destId="{8DF7A07B-80FE-43D9-826A-414DC5654774}" srcOrd="4" destOrd="0" parTransId="{B70FF927-FF33-47BC-A455-7BA5236DEBA4}" sibTransId="{62D5F5CB-B313-4E2D-A0D9-E460642EBDC4}"/>
    <dgm:cxn modelId="{25EEED8D-5DDA-4FB5-99DB-CFCF1F293AEA}" type="presOf" srcId="{8DF7A07B-80FE-43D9-826A-414DC5654774}" destId="{25D33813-22A3-47A5-BE26-D1C8B9277070}" srcOrd="0" destOrd="0" presId="urn:microsoft.com/office/officeart/2005/8/layout/hierarchy4"/>
    <dgm:cxn modelId="{873A8887-64B3-4B2E-8121-A96C2C198AB6}" srcId="{6C93F546-09D5-4493-A8EF-6DC45748842A}" destId="{A4D9D19B-630D-4F1D-9CEF-558B67C9F7CC}" srcOrd="0" destOrd="0" parTransId="{4FE60E1C-130B-41D5-B3F9-C9B176874DD3}" sibTransId="{F1D71949-5992-45D1-8CE2-05805A16CFA0}"/>
    <dgm:cxn modelId="{6A4CA06E-4171-447D-A09E-AB6CC72E811F}" srcId="{A289377F-FA4B-42ED-A0D9-5EEC1AA4348E}" destId="{6C93F546-09D5-4493-A8EF-6DC45748842A}" srcOrd="0" destOrd="0" parTransId="{E81D7E23-5C7F-48AE-BC41-1D0D2B4F4E08}" sibTransId="{53045FF1-FBAF-4929-994A-7813CC1F70A1}"/>
    <dgm:cxn modelId="{0F399215-4E07-46CB-A03A-11FFF1BF244F}" srcId="{6C93F546-09D5-4493-A8EF-6DC45748842A}" destId="{2831EB11-8AC6-49A7-BF44-86B43F487DA7}" srcOrd="6" destOrd="0" parTransId="{381DE1C9-1742-4340-8A27-7FC944524C83}" sibTransId="{57E4C4EA-BDCA-49E9-9312-84D6FAD2FB8F}"/>
    <dgm:cxn modelId="{8BB65A32-BFCA-4764-900A-E93702E9823E}" type="presOf" srcId="{2831EB11-8AC6-49A7-BF44-86B43F487DA7}" destId="{336D06C1-28D4-4BBA-BE60-AF3B6F628CF4}" srcOrd="0" destOrd="0" presId="urn:microsoft.com/office/officeart/2005/8/layout/hierarchy4"/>
    <dgm:cxn modelId="{010095A3-2A3E-432E-9C1C-4B5D31BB7278}" type="presOf" srcId="{C1F7198A-57A3-4D7A-943A-D04295D77BAF}" destId="{846E8997-4476-4E04-89CD-B70A7EDB9A89}" srcOrd="0" destOrd="0" presId="urn:microsoft.com/office/officeart/2005/8/layout/hierarchy4"/>
    <dgm:cxn modelId="{FA8A35BD-17AA-403E-BF23-B264DB1C6E75}" srcId="{6C93F546-09D5-4493-A8EF-6DC45748842A}" destId="{405DEB68-91AF-44C3-8EED-43F3891F4D6B}" srcOrd="2" destOrd="0" parTransId="{F0F38A91-A487-4B2A-B81B-E93F8418CE6E}" sibTransId="{85EE56F3-802C-4EC8-AB1B-E765A605F58A}"/>
    <dgm:cxn modelId="{53F97D1D-3289-4677-B40E-033E00B776D3}" srcId="{6C93F546-09D5-4493-A8EF-6DC45748842A}" destId="{6EF8DDF5-EFF7-485F-9B3B-1B2231FB7C37}" srcOrd="1" destOrd="0" parTransId="{F03243E2-52A0-473F-AC11-8F1DEB7D23D8}" sibTransId="{3082BB0B-6ECF-4FD7-A21B-40442B8347CD}"/>
    <dgm:cxn modelId="{6CD61B9E-AA23-4485-B791-095EB278BBD8}" type="presOf" srcId="{116F2B70-ECC5-4014-A520-744FAE8C8979}" destId="{893B29F7-EA2F-4424-BD47-CF7F4D89D7C8}" srcOrd="0" destOrd="0" presId="urn:microsoft.com/office/officeart/2005/8/layout/hierarchy4"/>
    <dgm:cxn modelId="{678A7366-B005-459E-B0C7-CECF6169E0DD}" srcId="{6C93F546-09D5-4493-A8EF-6DC45748842A}" destId="{04C13B03-5040-4AC3-85CC-C2F4347212E8}" srcOrd="3" destOrd="0" parTransId="{65A6EDCC-289B-4D07-BBB9-A7EAAD6851B4}" sibTransId="{DF79B103-FF98-4474-9161-4C0AF8E32F61}"/>
    <dgm:cxn modelId="{FBA25BC6-6250-483F-B8D2-48D7F00DCF78}" type="presOf" srcId="{405DEB68-91AF-44C3-8EED-43F3891F4D6B}" destId="{978A96EE-FC70-4DA1-B706-DE0E7B6CBDE4}" srcOrd="0" destOrd="0" presId="urn:microsoft.com/office/officeart/2005/8/layout/hierarchy4"/>
    <dgm:cxn modelId="{D1EE4EFF-AACC-48EE-B344-47389CBED513}" type="presOf" srcId="{C8956420-4EA0-4CA5-8154-7E42B31D2883}" destId="{585D02E2-65DB-44E6-A809-94B7A6BBD218}" srcOrd="0" destOrd="0" presId="urn:microsoft.com/office/officeart/2005/8/layout/hierarchy4"/>
    <dgm:cxn modelId="{821EAA5C-5046-463E-A41F-28131D5658A2}" type="presOf" srcId="{6EF8DDF5-EFF7-485F-9B3B-1B2231FB7C37}" destId="{01D7D49F-9108-4C85-8F06-7A5EEEA4F5E6}" srcOrd="0" destOrd="0" presId="urn:microsoft.com/office/officeart/2005/8/layout/hierarchy4"/>
    <dgm:cxn modelId="{422AD74D-FFDA-47E6-B55B-6F102B3750B3}" type="presOf" srcId="{6C93F546-09D5-4493-A8EF-6DC45748842A}" destId="{D84367EE-4423-4842-95D3-9D7C656C8C8D}" srcOrd="0" destOrd="0" presId="urn:microsoft.com/office/officeart/2005/8/layout/hierarchy4"/>
    <dgm:cxn modelId="{83245855-8CAB-4650-9D18-31A1D7521908}" type="presOf" srcId="{04C13B03-5040-4AC3-85CC-C2F4347212E8}" destId="{55B486C0-A9F7-4DF5-AACC-4BF2DB37018D}" srcOrd="0" destOrd="0" presId="urn:microsoft.com/office/officeart/2005/8/layout/hierarchy4"/>
    <dgm:cxn modelId="{08DACA90-AB7F-49EF-9E50-0EB2B18F2E4F}" type="presOf" srcId="{A4D9D19B-630D-4F1D-9CEF-558B67C9F7CC}" destId="{5C7552B1-E2F3-47F3-B3C2-CFD2FAE2267F}" srcOrd="0" destOrd="0" presId="urn:microsoft.com/office/officeart/2005/8/layout/hierarchy4"/>
    <dgm:cxn modelId="{F518416C-0D0F-44E4-80D3-FA84578D1269}" srcId="{6C93F546-09D5-4493-A8EF-6DC45748842A}" destId="{C1F7198A-57A3-4D7A-943A-D04295D77BAF}" srcOrd="9" destOrd="0" parTransId="{36BBCD21-BF5B-45C6-92D6-C37DB354BB70}" sibTransId="{1F117E80-0E8A-413D-867D-A6019E1A253A}"/>
    <dgm:cxn modelId="{49E9E918-1085-4544-917F-E30A57E7539F}" type="presParOf" srcId="{C386EF8B-5467-4AC2-B396-FA35FCEEE54F}" destId="{B8CB917F-1493-4879-8387-5F29B68C5313}" srcOrd="0" destOrd="0" presId="urn:microsoft.com/office/officeart/2005/8/layout/hierarchy4"/>
    <dgm:cxn modelId="{AEB1327F-CC2B-4F23-B78F-66E71807ADBB}" type="presParOf" srcId="{B8CB917F-1493-4879-8387-5F29B68C5313}" destId="{D84367EE-4423-4842-95D3-9D7C656C8C8D}" srcOrd="0" destOrd="0" presId="urn:microsoft.com/office/officeart/2005/8/layout/hierarchy4"/>
    <dgm:cxn modelId="{AD3B682B-0170-4A6F-B528-D663381A8614}" type="presParOf" srcId="{B8CB917F-1493-4879-8387-5F29B68C5313}" destId="{CF4672A0-991E-4135-9F9E-BD806C613B02}" srcOrd="1" destOrd="0" presId="urn:microsoft.com/office/officeart/2005/8/layout/hierarchy4"/>
    <dgm:cxn modelId="{0BB49ABF-90D8-4603-906B-1FD9ED38CE48}" type="presParOf" srcId="{B8CB917F-1493-4879-8387-5F29B68C5313}" destId="{76389DA0-BDD5-419F-B309-168E340E5A69}" srcOrd="2" destOrd="0" presId="urn:microsoft.com/office/officeart/2005/8/layout/hierarchy4"/>
    <dgm:cxn modelId="{D543F910-D6BB-48C1-B159-9679A3C7FC01}" type="presParOf" srcId="{76389DA0-BDD5-419F-B309-168E340E5A69}" destId="{AC2B3805-BEE8-4F35-A261-DC023D9E7060}" srcOrd="0" destOrd="0" presId="urn:microsoft.com/office/officeart/2005/8/layout/hierarchy4"/>
    <dgm:cxn modelId="{E5A5C27C-5C5E-4857-9346-65DC28DFBEB9}" type="presParOf" srcId="{AC2B3805-BEE8-4F35-A261-DC023D9E7060}" destId="{5C7552B1-E2F3-47F3-B3C2-CFD2FAE2267F}" srcOrd="0" destOrd="0" presId="urn:microsoft.com/office/officeart/2005/8/layout/hierarchy4"/>
    <dgm:cxn modelId="{C1FE361A-6A9B-4133-92D9-5AF7DA4040CD}" type="presParOf" srcId="{AC2B3805-BEE8-4F35-A261-DC023D9E7060}" destId="{9BFB2218-E389-4C8A-A095-0ADBD6D1C9E3}" srcOrd="1" destOrd="0" presId="urn:microsoft.com/office/officeart/2005/8/layout/hierarchy4"/>
    <dgm:cxn modelId="{163A7E2F-282D-4110-A9A7-7231EFB65CB8}" type="presParOf" srcId="{76389DA0-BDD5-419F-B309-168E340E5A69}" destId="{C8AA0C70-E23F-4461-9720-6318663F2C49}" srcOrd="1" destOrd="0" presId="urn:microsoft.com/office/officeart/2005/8/layout/hierarchy4"/>
    <dgm:cxn modelId="{F70E1956-7E9E-4943-A066-8766EC68B532}" type="presParOf" srcId="{76389DA0-BDD5-419F-B309-168E340E5A69}" destId="{5CD01D17-75A8-433E-9C59-1C313D71B7F1}" srcOrd="2" destOrd="0" presId="urn:microsoft.com/office/officeart/2005/8/layout/hierarchy4"/>
    <dgm:cxn modelId="{20271D53-7A6A-45C6-9CC1-D4C66260BBA2}" type="presParOf" srcId="{5CD01D17-75A8-433E-9C59-1C313D71B7F1}" destId="{01D7D49F-9108-4C85-8F06-7A5EEEA4F5E6}" srcOrd="0" destOrd="0" presId="urn:microsoft.com/office/officeart/2005/8/layout/hierarchy4"/>
    <dgm:cxn modelId="{129ACC09-37BD-4935-B1AF-011494EF4319}" type="presParOf" srcId="{5CD01D17-75A8-433E-9C59-1C313D71B7F1}" destId="{F1006360-DABC-44C0-A53C-D6CA950652F4}" srcOrd="1" destOrd="0" presId="urn:microsoft.com/office/officeart/2005/8/layout/hierarchy4"/>
    <dgm:cxn modelId="{32CA8904-26AC-434F-8D51-02E9376F957E}" type="presParOf" srcId="{76389DA0-BDD5-419F-B309-168E340E5A69}" destId="{0901134E-9BBB-4A56-9E1C-F4FA743E1F76}" srcOrd="3" destOrd="0" presId="urn:microsoft.com/office/officeart/2005/8/layout/hierarchy4"/>
    <dgm:cxn modelId="{B27C51A3-EF26-427E-B168-6231D4E7EA57}" type="presParOf" srcId="{76389DA0-BDD5-419F-B309-168E340E5A69}" destId="{714914C2-78F4-46CD-AC50-49CFABD0FCBE}" srcOrd="4" destOrd="0" presId="urn:microsoft.com/office/officeart/2005/8/layout/hierarchy4"/>
    <dgm:cxn modelId="{0D27F228-D20D-4D8D-B4A8-C896CB259E84}" type="presParOf" srcId="{714914C2-78F4-46CD-AC50-49CFABD0FCBE}" destId="{978A96EE-FC70-4DA1-B706-DE0E7B6CBDE4}" srcOrd="0" destOrd="0" presId="urn:microsoft.com/office/officeart/2005/8/layout/hierarchy4"/>
    <dgm:cxn modelId="{B998CB8C-87A4-4FD6-A6CA-7D099C75E549}" type="presParOf" srcId="{714914C2-78F4-46CD-AC50-49CFABD0FCBE}" destId="{0B51F96D-7D4B-4158-ADA6-602AD88C2C64}" srcOrd="1" destOrd="0" presId="urn:microsoft.com/office/officeart/2005/8/layout/hierarchy4"/>
    <dgm:cxn modelId="{D0BEC82D-BD46-438A-8D8F-977F7A0095AF}" type="presParOf" srcId="{76389DA0-BDD5-419F-B309-168E340E5A69}" destId="{9F775F97-63B4-464E-A858-4CE69DD1B641}" srcOrd="5" destOrd="0" presId="urn:microsoft.com/office/officeart/2005/8/layout/hierarchy4"/>
    <dgm:cxn modelId="{4352EB7C-A641-456F-81E7-0C8245B25E2C}" type="presParOf" srcId="{76389DA0-BDD5-419F-B309-168E340E5A69}" destId="{1D4DDF5F-B5D1-4611-92F9-90DBA64B9A1F}" srcOrd="6" destOrd="0" presId="urn:microsoft.com/office/officeart/2005/8/layout/hierarchy4"/>
    <dgm:cxn modelId="{4DC7F0BB-0705-4BB3-8E45-38288220D8CF}" type="presParOf" srcId="{1D4DDF5F-B5D1-4611-92F9-90DBA64B9A1F}" destId="{55B486C0-A9F7-4DF5-AACC-4BF2DB37018D}" srcOrd="0" destOrd="0" presId="urn:microsoft.com/office/officeart/2005/8/layout/hierarchy4"/>
    <dgm:cxn modelId="{0C068D3A-E526-4334-94EA-96C5B21AB088}" type="presParOf" srcId="{1D4DDF5F-B5D1-4611-92F9-90DBA64B9A1F}" destId="{52B872EC-F325-4F09-8D4A-D32FCF00F4AB}" srcOrd="1" destOrd="0" presId="urn:microsoft.com/office/officeart/2005/8/layout/hierarchy4"/>
    <dgm:cxn modelId="{37AA83FE-90B1-4551-94C8-A49E1600A150}" type="presParOf" srcId="{76389DA0-BDD5-419F-B309-168E340E5A69}" destId="{92E844BD-C284-4D94-9EE0-155273EEA64A}" srcOrd="7" destOrd="0" presId="urn:microsoft.com/office/officeart/2005/8/layout/hierarchy4"/>
    <dgm:cxn modelId="{88EC0C24-3B1E-4973-B4FB-8D0BC7945383}" type="presParOf" srcId="{76389DA0-BDD5-419F-B309-168E340E5A69}" destId="{963A167B-C350-4CFD-B96E-FD8D7FAE3618}" srcOrd="8" destOrd="0" presId="urn:microsoft.com/office/officeart/2005/8/layout/hierarchy4"/>
    <dgm:cxn modelId="{098ADCDE-55F6-4433-97EA-40828D9D9FFE}" type="presParOf" srcId="{963A167B-C350-4CFD-B96E-FD8D7FAE3618}" destId="{25D33813-22A3-47A5-BE26-D1C8B9277070}" srcOrd="0" destOrd="0" presId="urn:microsoft.com/office/officeart/2005/8/layout/hierarchy4"/>
    <dgm:cxn modelId="{AEBE905D-61D0-4040-B5C4-D41CCD0D46D4}" type="presParOf" srcId="{963A167B-C350-4CFD-B96E-FD8D7FAE3618}" destId="{5F25986E-3742-4888-8049-F7FDC4EDF825}" srcOrd="1" destOrd="0" presId="urn:microsoft.com/office/officeart/2005/8/layout/hierarchy4"/>
    <dgm:cxn modelId="{9DAAFB87-3F12-47AE-897C-FA9415D692D7}" type="presParOf" srcId="{76389DA0-BDD5-419F-B309-168E340E5A69}" destId="{C404F0E4-FC6A-4683-9B5B-08E724C003F9}" srcOrd="9" destOrd="0" presId="urn:microsoft.com/office/officeart/2005/8/layout/hierarchy4"/>
    <dgm:cxn modelId="{53D6A6C8-A399-4415-A8C1-6E3FD02DC8AC}" type="presParOf" srcId="{76389DA0-BDD5-419F-B309-168E340E5A69}" destId="{C65099D6-F69E-46C7-8F2E-5C81DB62AA23}" srcOrd="10" destOrd="0" presId="urn:microsoft.com/office/officeart/2005/8/layout/hierarchy4"/>
    <dgm:cxn modelId="{37030FD5-2712-424B-AAA5-06013653967F}" type="presParOf" srcId="{C65099D6-F69E-46C7-8F2E-5C81DB62AA23}" destId="{893B29F7-EA2F-4424-BD47-CF7F4D89D7C8}" srcOrd="0" destOrd="0" presId="urn:microsoft.com/office/officeart/2005/8/layout/hierarchy4"/>
    <dgm:cxn modelId="{3D70E357-40A2-40B4-BC93-1B814A3D44D8}" type="presParOf" srcId="{C65099D6-F69E-46C7-8F2E-5C81DB62AA23}" destId="{0C83B39D-EA38-405A-967C-B58ADC7845DC}" srcOrd="1" destOrd="0" presId="urn:microsoft.com/office/officeart/2005/8/layout/hierarchy4"/>
    <dgm:cxn modelId="{A920945D-8A80-4E0C-954E-AFA79EDF7C92}" type="presParOf" srcId="{76389DA0-BDD5-419F-B309-168E340E5A69}" destId="{72CD84D9-C19C-4824-A2F4-B977EE58B837}" srcOrd="11" destOrd="0" presId="urn:microsoft.com/office/officeart/2005/8/layout/hierarchy4"/>
    <dgm:cxn modelId="{4D005174-77BA-4DF4-9EEE-2325F836B029}" type="presParOf" srcId="{76389DA0-BDD5-419F-B309-168E340E5A69}" destId="{5B899FA0-6EC0-4E90-B483-FBBCC7DA2AB8}" srcOrd="12" destOrd="0" presId="urn:microsoft.com/office/officeart/2005/8/layout/hierarchy4"/>
    <dgm:cxn modelId="{3E4B5145-A705-4C0A-8F0B-E69DEBE527A2}" type="presParOf" srcId="{5B899FA0-6EC0-4E90-B483-FBBCC7DA2AB8}" destId="{336D06C1-28D4-4BBA-BE60-AF3B6F628CF4}" srcOrd="0" destOrd="0" presId="urn:microsoft.com/office/officeart/2005/8/layout/hierarchy4"/>
    <dgm:cxn modelId="{CB75593C-A502-4355-8DEF-D7CE1BA22FEA}" type="presParOf" srcId="{5B899FA0-6EC0-4E90-B483-FBBCC7DA2AB8}" destId="{55AA2017-834C-4FEF-8210-42AAE072044C}" srcOrd="1" destOrd="0" presId="urn:microsoft.com/office/officeart/2005/8/layout/hierarchy4"/>
    <dgm:cxn modelId="{BA919B83-2A05-4B81-A2A6-1FA21CC08162}" type="presParOf" srcId="{76389DA0-BDD5-419F-B309-168E340E5A69}" destId="{E9C21E52-3CC3-46CB-96C9-A5018703EC40}" srcOrd="13" destOrd="0" presId="urn:microsoft.com/office/officeart/2005/8/layout/hierarchy4"/>
    <dgm:cxn modelId="{63DB118D-F4BD-4CF3-8C23-89106C2DA9AB}" type="presParOf" srcId="{76389DA0-BDD5-419F-B309-168E340E5A69}" destId="{E7CEAD80-F3A9-4EF6-BBF9-5E3067523989}" srcOrd="14" destOrd="0" presId="urn:microsoft.com/office/officeart/2005/8/layout/hierarchy4"/>
    <dgm:cxn modelId="{464581C9-4B42-4330-8452-0632A51FA358}" type="presParOf" srcId="{E7CEAD80-F3A9-4EF6-BBF9-5E3067523989}" destId="{A5531939-6027-4A88-B369-B8B810D52C5F}" srcOrd="0" destOrd="0" presId="urn:microsoft.com/office/officeart/2005/8/layout/hierarchy4"/>
    <dgm:cxn modelId="{62E67036-E2E1-4AAA-B694-A1EAB83CDE96}" type="presParOf" srcId="{E7CEAD80-F3A9-4EF6-BBF9-5E3067523989}" destId="{9FC97509-AE20-4144-A8F8-52863FCD7F59}" srcOrd="1" destOrd="0" presId="urn:microsoft.com/office/officeart/2005/8/layout/hierarchy4"/>
    <dgm:cxn modelId="{4BE51A04-F9B2-4E24-8D8C-7AD1F4390C52}" type="presParOf" srcId="{76389DA0-BDD5-419F-B309-168E340E5A69}" destId="{BE06FE88-AB7D-4739-959C-A2A8DD93DB19}" srcOrd="15" destOrd="0" presId="urn:microsoft.com/office/officeart/2005/8/layout/hierarchy4"/>
    <dgm:cxn modelId="{5754C50A-E851-423C-85AC-99DA5A406732}" type="presParOf" srcId="{76389DA0-BDD5-419F-B309-168E340E5A69}" destId="{09D7F1A0-75AD-412D-8438-8B1F5320AFAC}" srcOrd="16" destOrd="0" presId="urn:microsoft.com/office/officeart/2005/8/layout/hierarchy4"/>
    <dgm:cxn modelId="{D6F0448A-48F7-4F6C-BB1A-85989B947892}" type="presParOf" srcId="{09D7F1A0-75AD-412D-8438-8B1F5320AFAC}" destId="{585D02E2-65DB-44E6-A809-94B7A6BBD218}" srcOrd="0" destOrd="0" presId="urn:microsoft.com/office/officeart/2005/8/layout/hierarchy4"/>
    <dgm:cxn modelId="{52F8AADC-E0D0-4580-8B53-2E4B053372F8}" type="presParOf" srcId="{09D7F1A0-75AD-412D-8438-8B1F5320AFAC}" destId="{8E1041E3-74BD-4804-A839-D26524BBD1AF}" srcOrd="1" destOrd="0" presId="urn:microsoft.com/office/officeart/2005/8/layout/hierarchy4"/>
    <dgm:cxn modelId="{8B8B71BB-2355-481C-8C99-6A02C350DFAD}" type="presParOf" srcId="{76389DA0-BDD5-419F-B309-168E340E5A69}" destId="{EFA2599F-BA1F-4E90-B27E-4D7E71FE0653}" srcOrd="17" destOrd="0" presId="urn:microsoft.com/office/officeart/2005/8/layout/hierarchy4"/>
    <dgm:cxn modelId="{5BD19855-02B1-4F15-993B-608982046F5D}" type="presParOf" srcId="{76389DA0-BDD5-419F-B309-168E340E5A69}" destId="{C1662D3E-9C25-4B35-A7E7-422873F0607B}" srcOrd="18" destOrd="0" presId="urn:microsoft.com/office/officeart/2005/8/layout/hierarchy4"/>
    <dgm:cxn modelId="{8938BDAE-2B66-4233-8B48-F65F9AAAA8CD}" type="presParOf" srcId="{C1662D3E-9C25-4B35-A7E7-422873F0607B}" destId="{846E8997-4476-4E04-89CD-B70A7EDB9A89}" srcOrd="0" destOrd="0" presId="urn:microsoft.com/office/officeart/2005/8/layout/hierarchy4"/>
    <dgm:cxn modelId="{E790F409-E71E-4D9C-861F-AE39373CAA72}" type="presParOf" srcId="{C1662D3E-9C25-4B35-A7E7-422873F0607B}" destId="{B42C0A08-9074-41A7-B11D-2E9C386A983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A6695C-1328-49CC-ADA5-0DE5C6331666}" type="doc">
      <dgm:prSet loTypeId="urn:microsoft.com/office/officeart/2005/8/layout/hierarchy4" loCatId="hierarchy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zh-CN" altLang="en-US"/>
        </a:p>
      </dgm:t>
    </dgm:pt>
    <dgm:pt modelId="{B4A3E942-1ECD-456D-8F35-C964EBA9B490}">
      <dgm:prSet/>
      <dgm:spPr/>
      <dgm:t>
        <a:bodyPr/>
        <a:lstStyle/>
        <a:p>
          <a:pPr rtl="0"/>
          <a:r>
            <a:rPr lang="en-US" smtClean="0"/>
            <a:t>Hadoop</a:t>
          </a:r>
          <a:endParaRPr lang="zh-CN"/>
        </a:p>
      </dgm:t>
    </dgm:pt>
    <dgm:pt modelId="{7B933F75-85E8-44ED-942C-2FED6E2B21BC}" type="parTrans" cxnId="{3D969B2D-8A03-4CF9-9D3A-429ED63B4CB7}">
      <dgm:prSet/>
      <dgm:spPr/>
      <dgm:t>
        <a:bodyPr/>
        <a:lstStyle/>
        <a:p>
          <a:endParaRPr lang="zh-CN" altLang="en-US"/>
        </a:p>
      </dgm:t>
    </dgm:pt>
    <dgm:pt modelId="{86EED662-D58E-4328-957D-019793709CCF}" type="sibTrans" cxnId="{3D969B2D-8A03-4CF9-9D3A-429ED63B4CB7}">
      <dgm:prSet/>
      <dgm:spPr/>
      <dgm:t>
        <a:bodyPr/>
        <a:lstStyle/>
        <a:p>
          <a:endParaRPr lang="zh-CN" altLang="en-US"/>
        </a:p>
      </dgm:t>
    </dgm:pt>
    <dgm:pt modelId="{46716209-106C-440E-9C3F-349940512792}">
      <dgm:prSet/>
      <dgm:spPr/>
      <dgm:t>
        <a:bodyPr/>
        <a:lstStyle/>
        <a:p>
          <a:pPr rtl="0"/>
          <a:r>
            <a:rPr lang="en-US" smtClean="0"/>
            <a:t>Hive</a:t>
          </a:r>
          <a:endParaRPr lang="zh-CN"/>
        </a:p>
      </dgm:t>
    </dgm:pt>
    <dgm:pt modelId="{EAE2CE71-C447-4C13-891E-7CC3D49E6758}" type="parTrans" cxnId="{15DB1AC7-DD5E-49C9-8632-4E7974AA565D}">
      <dgm:prSet/>
      <dgm:spPr/>
      <dgm:t>
        <a:bodyPr/>
        <a:lstStyle/>
        <a:p>
          <a:endParaRPr lang="zh-CN" altLang="en-US"/>
        </a:p>
      </dgm:t>
    </dgm:pt>
    <dgm:pt modelId="{61D4240D-F964-4CB3-AC91-CF3623CE9E12}" type="sibTrans" cxnId="{15DB1AC7-DD5E-49C9-8632-4E7974AA565D}">
      <dgm:prSet/>
      <dgm:spPr/>
      <dgm:t>
        <a:bodyPr/>
        <a:lstStyle/>
        <a:p>
          <a:endParaRPr lang="zh-CN" altLang="en-US"/>
        </a:p>
      </dgm:t>
    </dgm:pt>
    <dgm:pt modelId="{054EC467-A155-424A-8638-03A978361730}">
      <dgm:prSet/>
      <dgm:spPr/>
      <dgm:t>
        <a:bodyPr/>
        <a:lstStyle/>
        <a:p>
          <a:pPr rtl="0"/>
          <a:r>
            <a:rPr lang="en-US" smtClean="0"/>
            <a:t>Pig</a:t>
          </a:r>
          <a:endParaRPr lang="zh-CN"/>
        </a:p>
      </dgm:t>
    </dgm:pt>
    <dgm:pt modelId="{9009FB3C-E364-4AE1-B3A4-19C42CF84F09}" type="parTrans" cxnId="{F4169D81-E379-4032-8C2F-08B0123CE77C}">
      <dgm:prSet/>
      <dgm:spPr/>
      <dgm:t>
        <a:bodyPr/>
        <a:lstStyle/>
        <a:p>
          <a:endParaRPr lang="zh-CN" altLang="en-US"/>
        </a:p>
      </dgm:t>
    </dgm:pt>
    <dgm:pt modelId="{7DC90965-96D0-4AE1-94F3-434ACFC8E023}" type="sibTrans" cxnId="{F4169D81-E379-4032-8C2F-08B0123CE77C}">
      <dgm:prSet/>
      <dgm:spPr/>
      <dgm:t>
        <a:bodyPr/>
        <a:lstStyle/>
        <a:p>
          <a:endParaRPr lang="zh-CN" altLang="en-US"/>
        </a:p>
      </dgm:t>
    </dgm:pt>
    <dgm:pt modelId="{8D2ED53F-640D-4B42-ACB5-F2337387EAFC}">
      <dgm:prSet/>
      <dgm:spPr/>
      <dgm:t>
        <a:bodyPr/>
        <a:lstStyle/>
        <a:p>
          <a:pPr rtl="0"/>
          <a:r>
            <a:rPr lang="en-US" smtClean="0"/>
            <a:t>Spark</a:t>
          </a:r>
          <a:endParaRPr lang="zh-CN"/>
        </a:p>
      </dgm:t>
    </dgm:pt>
    <dgm:pt modelId="{CA4D3B77-5941-49C3-975D-B68159F5EA1A}" type="parTrans" cxnId="{038FD911-A3D4-494C-B135-CF816156E8BD}">
      <dgm:prSet/>
      <dgm:spPr/>
      <dgm:t>
        <a:bodyPr/>
        <a:lstStyle/>
        <a:p>
          <a:endParaRPr lang="zh-CN" altLang="en-US"/>
        </a:p>
      </dgm:t>
    </dgm:pt>
    <dgm:pt modelId="{6C0549A4-FC31-4830-A2EE-BB3C08227CB5}" type="sibTrans" cxnId="{038FD911-A3D4-494C-B135-CF816156E8BD}">
      <dgm:prSet/>
      <dgm:spPr/>
      <dgm:t>
        <a:bodyPr/>
        <a:lstStyle/>
        <a:p>
          <a:endParaRPr lang="zh-CN" altLang="en-US"/>
        </a:p>
      </dgm:t>
    </dgm:pt>
    <dgm:pt modelId="{D12A96C0-9581-44B3-9600-2E85D68F4876}">
      <dgm:prSet/>
      <dgm:spPr/>
      <dgm:t>
        <a:bodyPr/>
        <a:lstStyle/>
        <a:p>
          <a:pPr rtl="0"/>
          <a:r>
            <a:rPr lang="en-US" smtClean="0"/>
            <a:t>Hive on Spark</a:t>
          </a:r>
          <a:endParaRPr lang="zh-CN"/>
        </a:p>
      </dgm:t>
    </dgm:pt>
    <dgm:pt modelId="{BFA624F3-FB17-4122-93A7-45126FCCE5FA}" type="parTrans" cxnId="{CD6DCBAB-8E41-4D11-B7C4-259D491AB1BB}">
      <dgm:prSet/>
      <dgm:spPr/>
      <dgm:t>
        <a:bodyPr/>
        <a:lstStyle/>
        <a:p>
          <a:endParaRPr lang="zh-CN" altLang="en-US"/>
        </a:p>
      </dgm:t>
    </dgm:pt>
    <dgm:pt modelId="{CBE6DCC3-FB95-494F-876D-2DDA2E3D47F2}" type="sibTrans" cxnId="{CD6DCBAB-8E41-4D11-B7C4-259D491AB1BB}">
      <dgm:prSet/>
      <dgm:spPr/>
      <dgm:t>
        <a:bodyPr/>
        <a:lstStyle/>
        <a:p>
          <a:endParaRPr lang="zh-CN" altLang="en-US"/>
        </a:p>
      </dgm:t>
    </dgm:pt>
    <dgm:pt modelId="{AF687B8D-1562-44CE-BDFA-566182761E6B}">
      <dgm:prSet/>
      <dgm:spPr/>
      <dgm:t>
        <a:bodyPr/>
        <a:lstStyle/>
        <a:p>
          <a:pPr rtl="0"/>
          <a:r>
            <a:rPr lang="en-US" smtClean="0"/>
            <a:t>Spark SQL</a:t>
          </a:r>
          <a:endParaRPr lang="zh-CN"/>
        </a:p>
      </dgm:t>
    </dgm:pt>
    <dgm:pt modelId="{A8A3528E-0C56-4AC1-B7AC-39FDD4EEF1F8}" type="parTrans" cxnId="{E262EE2D-B849-449B-95BD-BF6E78298640}">
      <dgm:prSet/>
      <dgm:spPr/>
      <dgm:t>
        <a:bodyPr/>
        <a:lstStyle/>
        <a:p>
          <a:endParaRPr lang="zh-CN" altLang="en-US"/>
        </a:p>
      </dgm:t>
    </dgm:pt>
    <dgm:pt modelId="{2E72E995-ABA7-4985-A370-E360866D5233}" type="sibTrans" cxnId="{E262EE2D-B849-449B-95BD-BF6E78298640}">
      <dgm:prSet/>
      <dgm:spPr/>
      <dgm:t>
        <a:bodyPr/>
        <a:lstStyle/>
        <a:p>
          <a:endParaRPr lang="zh-CN" altLang="en-US"/>
        </a:p>
      </dgm:t>
    </dgm:pt>
    <dgm:pt modelId="{79ADA616-A4AC-4D06-BD44-98D59342CFBB}">
      <dgm:prSet/>
      <dgm:spPr/>
      <dgm:t>
        <a:bodyPr/>
        <a:lstStyle/>
        <a:p>
          <a:pPr rtl="0"/>
          <a:r>
            <a:rPr lang="en-US" smtClean="0"/>
            <a:t>Strom</a:t>
          </a:r>
          <a:endParaRPr lang="zh-CN"/>
        </a:p>
      </dgm:t>
    </dgm:pt>
    <dgm:pt modelId="{F7A8F425-7B3E-40F1-8C8C-9DE4A094DFBC}" type="parTrans" cxnId="{A8F91938-8DB3-41AF-82E8-1A0038535ADE}">
      <dgm:prSet/>
      <dgm:spPr/>
      <dgm:t>
        <a:bodyPr/>
        <a:lstStyle/>
        <a:p>
          <a:endParaRPr lang="zh-CN" altLang="en-US"/>
        </a:p>
      </dgm:t>
    </dgm:pt>
    <dgm:pt modelId="{F9C8A4EE-CFEB-4323-B552-9384AEEFB2D9}" type="sibTrans" cxnId="{A8F91938-8DB3-41AF-82E8-1A0038535ADE}">
      <dgm:prSet/>
      <dgm:spPr/>
      <dgm:t>
        <a:bodyPr/>
        <a:lstStyle/>
        <a:p>
          <a:endParaRPr lang="zh-CN" altLang="en-US"/>
        </a:p>
      </dgm:t>
    </dgm:pt>
    <dgm:pt modelId="{B1076248-7C8A-40E9-AC6F-E10E0789B02A}">
      <dgm:prSet/>
      <dgm:spPr/>
      <dgm:t>
        <a:bodyPr/>
        <a:lstStyle/>
        <a:p>
          <a:pPr rtl="0"/>
          <a:endParaRPr lang="zh-CN"/>
        </a:p>
      </dgm:t>
    </dgm:pt>
    <dgm:pt modelId="{57C33105-10D4-4103-8F44-C3A166054AB2}" type="parTrans" cxnId="{B9FDFE33-37E8-4C2E-97E8-A1521B17E6BE}">
      <dgm:prSet/>
      <dgm:spPr/>
      <dgm:t>
        <a:bodyPr/>
        <a:lstStyle/>
        <a:p>
          <a:endParaRPr lang="zh-CN" altLang="en-US"/>
        </a:p>
      </dgm:t>
    </dgm:pt>
    <dgm:pt modelId="{5900FA37-454B-4BB9-931D-9771313A320E}" type="sibTrans" cxnId="{B9FDFE33-37E8-4C2E-97E8-A1521B17E6BE}">
      <dgm:prSet/>
      <dgm:spPr/>
      <dgm:t>
        <a:bodyPr/>
        <a:lstStyle/>
        <a:p>
          <a:endParaRPr lang="zh-CN" altLang="en-US"/>
        </a:p>
      </dgm:t>
    </dgm:pt>
    <dgm:pt modelId="{3CFB5BDF-258D-4836-AB09-5C62B07F12F2}" type="pres">
      <dgm:prSet presAssocID="{B7A6695C-1328-49CC-ADA5-0DE5C633166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48A66F9-876E-40C2-9323-C135B3A753C3}" type="pres">
      <dgm:prSet presAssocID="{B4A3E942-1ECD-456D-8F35-C964EBA9B490}" presName="vertOne" presStyleCnt="0"/>
      <dgm:spPr/>
    </dgm:pt>
    <dgm:pt modelId="{524644C5-CB92-480E-85B7-61E9E53F5013}" type="pres">
      <dgm:prSet presAssocID="{B4A3E942-1ECD-456D-8F35-C964EBA9B490}" presName="txOn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C89B0D-CA6E-4E8B-9615-8DF559A1985A}" type="pres">
      <dgm:prSet presAssocID="{B4A3E942-1ECD-456D-8F35-C964EBA9B490}" presName="parTransOne" presStyleCnt="0"/>
      <dgm:spPr/>
    </dgm:pt>
    <dgm:pt modelId="{A4A6F2DE-7166-4F54-98A4-FDEC12432B39}" type="pres">
      <dgm:prSet presAssocID="{B4A3E942-1ECD-456D-8F35-C964EBA9B490}" presName="horzOne" presStyleCnt="0"/>
      <dgm:spPr/>
    </dgm:pt>
    <dgm:pt modelId="{B24EBC41-7B34-4602-92C5-B8A1D7DB087B}" type="pres">
      <dgm:prSet presAssocID="{46716209-106C-440E-9C3F-349940512792}" presName="vertTwo" presStyleCnt="0"/>
      <dgm:spPr/>
    </dgm:pt>
    <dgm:pt modelId="{BAAA149D-BD12-49E4-97FE-04170480781B}" type="pres">
      <dgm:prSet presAssocID="{46716209-106C-440E-9C3F-349940512792}" presName="txTwo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DD9E819-CAE9-46B7-9350-8C2B446A5C13}" type="pres">
      <dgm:prSet presAssocID="{46716209-106C-440E-9C3F-349940512792}" presName="horzTwo" presStyleCnt="0"/>
      <dgm:spPr/>
    </dgm:pt>
    <dgm:pt modelId="{F887297A-D688-43D3-9CB2-EBCF3C739DDA}" type="pres">
      <dgm:prSet presAssocID="{61D4240D-F964-4CB3-AC91-CF3623CE9E12}" presName="sibSpaceTwo" presStyleCnt="0"/>
      <dgm:spPr/>
    </dgm:pt>
    <dgm:pt modelId="{0A9CBE04-7113-407D-9248-D970A3D68064}" type="pres">
      <dgm:prSet presAssocID="{054EC467-A155-424A-8638-03A978361730}" presName="vertTwo" presStyleCnt="0"/>
      <dgm:spPr/>
    </dgm:pt>
    <dgm:pt modelId="{A7FA6DA4-481A-4EFD-B00D-A306618D1E1B}" type="pres">
      <dgm:prSet presAssocID="{054EC467-A155-424A-8638-03A978361730}" presName="txTwo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7B0D5FD-2129-4C0E-B973-2C66DA5C3BE9}" type="pres">
      <dgm:prSet presAssocID="{054EC467-A155-424A-8638-03A978361730}" presName="horzTwo" presStyleCnt="0"/>
      <dgm:spPr/>
    </dgm:pt>
    <dgm:pt modelId="{A6705632-2D45-4D37-B3EE-66A96979AAF7}" type="pres">
      <dgm:prSet presAssocID="{86EED662-D58E-4328-957D-019793709CCF}" presName="sibSpaceOne" presStyleCnt="0"/>
      <dgm:spPr/>
    </dgm:pt>
    <dgm:pt modelId="{860CB158-49C3-4C2A-B4F2-70C381AD7E40}" type="pres">
      <dgm:prSet presAssocID="{8D2ED53F-640D-4B42-ACB5-F2337387EAFC}" presName="vertOne" presStyleCnt="0"/>
      <dgm:spPr/>
    </dgm:pt>
    <dgm:pt modelId="{D4CBD49F-F754-48A0-885E-2BFB0A702930}" type="pres">
      <dgm:prSet presAssocID="{8D2ED53F-640D-4B42-ACB5-F2337387EAFC}" presName="txOne" presStyleLbl="node0" presStyleIdx="1" presStyleCnt="3" custLinFactNeighborX="-27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48F33FB-1424-4A36-A416-77B7D660B5AA}" type="pres">
      <dgm:prSet presAssocID="{8D2ED53F-640D-4B42-ACB5-F2337387EAFC}" presName="parTransOne" presStyleCnt="0"/>
      <dgm:spPr/>
    </dgm:pt>
    <dgm:pt modelId="{CA6B484C-4F93-414E-8C35-180C9F992C8F}" type="pres">
      <dgm:prSet presAssocID="{8D2ED53F-640D-4B42-ACB5-F2337387EAFC}" presName="horzOne" presStyleCnt="0"/>
      <dgm:spPr/>
    </dgm:pt>
    <dgm:pt modelId="{8306A9AE-90C1-462B-85E1-C13E2D986500}" type="pres">
      <dgm:prSet presAssocID="{D12A96C0-9581-44B3-9600-2E85D68F4876}" presName="vertTwo" presStyleCnt="0"/>
      <dgm:spPr/>
    </dgm:pt>
    <dgm:pt modelId="{558BB44D-A925-4AFC-90DE-76A3732DB261}" type="pres">
      <dgm:prSet presAssocID="{D12A96C0-9581-44B3-9600-2E85D68F4876}" presName="txTwo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AF3BAB-D005-4154-98B5-F2D08137CBD4}" type="pres">
      <dgm:prSet presAssocID="{D12A96C0-9581-44B3-9600-2E85D68F4876}" presName="horzTwo" presStyleCnt="0"/>
      <dgm:spPr/>
    </dgm:pt>
    <dgm:pt modelId="{FCCCE358-18C3-4F5C-AB35-0BF5FA34F3E9}" type="pres">
      <dgm:prSet presAssocID="{CBE6DCC3-FB95-494F-876D-2DDA2E3D47F2}" presName="sibSpaceTwo" presStyleCnt="0"/>
      <dgm:spPr/>
    </dgm:pt>
    <dgm:pt modelId="{3CA48C68-6661-495F-84FA-B3CBB14C6C17}" type="pres">
      <dgm:prSet presAssocID="{AF687B8D-1562-44CE-BDFA-566182761E6B}" presName="vertTwo" presStyleCnt="0"/>
      <dgm:spPr/>
    </dgm:pt>
    <dgm:pt modelId="{60AD2F8E-6A91-4A16-A8B6-5BCDB6C0A6F1}" type="pres">
      <dgm:prSet presAssocID="{AF687B8D-1562-44CE-BDFA-566182761E6B}" presName="txTwo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261601E-2420-44AC-84FE-3D90307E64EF}" type="pres">
      <dgm:prSet presAssocID="{AF687B8D-1562-44CE-BDFA-566182761E6B}" presName="horzTwo" presStyleCnt="0"/>
      <dgm:spPr/>
    </dgm:pt>
    <dgm:pt modelId="{67B8B19E-5B86-4B7C-A916-FA4974DA304E}" type="pres">
      <dgm:prSet presAssocID="{6C0549A4-FC31-4830-A2EE-BB3C08227CB5}" presName="sibSpaceOne" presStyleCnt="0"/>
      <dgm:spPr/>
    </dgm:pt>
    <dgm:pt modelId="{8BA9C2FA-0634-40D4-8E83-5417AD3B425B}" type="pres">
      <dgm:prSet presAssocID="{79ADA616-A4AC-4D06-BD44-98D59342CFBB}" presName="vertOne" presStyleCnt="0"/>
      <dgm:spPr/>
    </dgm:pt>
    <dgm:pt modelId="{200D921E-F220-4CFB-B08D-DD11B196C670}" type="pres">
      <dgm:prSet presAssocID="{79ADA616-A4AC-4D06-BD44-98D59342CFBB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6587F6-5C37-4DBF-B6B9-ADC291236A7E}" type="pres">
      <dgm:prSet presAssocID="{79ADA616-A4AC-4D06-BD44-98D59342CFBB}" presName="parTransOne" presStyleCnt="0"/>
      <dgm:spPr/>
    </dgm:pt>
    <dgm:pt modelId="{45688960-843A-47E0-BC59-C4D7A0A6CE23}" type="pres">
      <dgm:prSet presAssocID="{79ADA616-A4AC-4D06-BD44-98D59342CFBB}" presName="horzOne" presStyleCnt="0"/>
      <dgm:spPr/>
    </dgm:pt>
    <dgm:pt modelId="{FB232CDE-F24B-4035-A879-8ABDFC345016}" type="pres">
      <dgm:prSet presAssocID="{B1076248-7C8A-40E9-AC6F-E10E0789B02A}" presName="vertTwo" presStyleCnt="0"/>
      <dgm:spPr/>
    </dgm:pt>
    <dgm:pt modelId="{0985443F-36D8-4F83-BD33-22041BCCF05E}" type="pres">
      <dgm:prSet presAssocID="{B1076248-7C8A-40E9-AC6F-E10E0789B02A}" presName="txTwo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666391C-2CF4-4BCF-9493-D12ADB36E9EB}" type="pres">
      <dgm:prSet presAssocID="{B1076248-7C8A-40E9-AC6F-E10E0789B02A}" presName="horzTwo" presStyleCnt="0"/>
      <dgm:spPr/>
    </dgm:pt>
  </dgm:ptLst>
  <dgm:cxnLst>
    <dgm:cxn modelId="{8735BCBA-2528-423F-B427-56C4FA5797CC}" type="presOf" srcId="{054EC467-A155-424A-8638-03A978361730}" destId="{A7FA6DA4-481A-4EFD-B00D-A306618D1E1B}" srcOrd="0" destOrd="0" presId="urn:microsoft.com/office/officeart/2005/8/layout/hierarchy4"/>
    <dgm:cxn modelId="{038FD911-A3D4-494C-B135-CF816156E8BD}" srcId="{B7A6695C-1328-49CC-ADA5-0DE5C6331666}" destId="{8D2ED53F-640D-4B42-ACB5-F2337387EAFC}" srcOrd="1" destOrd="0" parTransId="{CA4D3B77-5941-49C3-975D-B68159F5EA1A}" sibTransId="{6C0549A4-FC31-4830-A2EE-BB3C08227CB5}"/>
    <dgm:cxn modelId="{F4169D81-E379-4032-8C2F-08B0123CE77C}" srcId="{B4A3E942-1ECD-456D-8F35-C964EBA9B490}" destId="{054EC467-A155-424A-8638-03A978361730}" srcOrd="1" destOrd="0" parTransId="{9009FB3C-E364-4AE1-B3A4-19C42CF84F09}" sibTransId="{7DC90965-96D0-4AE1-94F3-434ACFC8E023}"/>
    <dgm:cxn modelId="{B9FDFE33-37E8-4C2E-97E8-A1521B17E6BE}" srcId="{79ADA616-A4AC-4D06-BD44-98D59342CFBB}" destId="{B1076248-7C8A-40E9-AC6F-E10E0789B02A}" srcOrd="0" destOrd="0" parTransId="{57C33105-10D4-4103-8F44-C3A166054AB2}" sibTransId="{5900FA37-454B-4BB9-931D-9771313A320E}"/>
    <dgm:cxn modelId="{CD6DCBAB-8E41-4D11-B7C4-259D491AB1BB}" srcId="{8D2ED53F-640D-4B42-ACB5-F2337387EAFC}" destId="{D12A96C0-9581-44B3-9600-2E85D68F4876}" srcOrd="0" destOrd="0" parTransId="{BFA624F3-FB17-4122-93A7-45126FCCE5FA}" sibTransId="{CBE6DCC3-FB95-494F-876D-2DDA2E3D47F2}"/>
    <dgm:cxn modelId="{DFC8DC29-90BB-4D87-B7A9-1BC5840C9366}" type="presOf" srcId="{B1076248-7C8A-40E9-AC6F-E10E0789B02A}" destId="{0985443F-36D8-4F83-BD33-22041BCCF05E}" srcOrd="0" destOrd="0" presId="urn:microsoft.com/office/officeart/2005/8/layout/hierarchy4"/>
    <dgm:cxn modelId="{6D2D8429-D7E5-45DD-B123-7E45D6EE6D15}" type="presOf" srcId="{D12A96C0-9581-44B3-9600-2E85D68F4876}" destId="{558BB44D-A925-4AFC-90DE-76A3732DB261}" srcOrd="0" destOrd="0" presId="urn:microsoft.com/office/officeart/2005/8/layout/hierarchy4"/>
    <dgm:cxn modelId="{E262EE2D-B849-449B-95BD-BF6E78298640}" srcId="{8D2ED53F-640D-4B42-ACB5-F2337387EAFC}" destId="{AF687B8D-1562-44CE-BDFA-566182761E6B}" srcOrd="1" destOrd="0" parTransId="{A8A3528E-0C56-4AC1-B7AC-39FDD4EEF1F8}" sibTransId="{2E72E995-ABA7-4985-A370-E360866D5233}"/>
    <dgm:cxn modelId="{41E0EECC-F9C5-4F1A-85F0-A49B9ECE4D84}" type="presOf" srcId="{B4A3E942-1ECD-456D-8F35-C964EBA9B490}" destId="{524644C5-CB92-480E-85B7-61E9E53F5013}" srcOrd="0" destOrd="0" presId="urn:microsoft.com/office/officeart/2005/8/layout/hierarchy4"/>
    <dgm:cxn modelId="{3ABAE604-1478-48ED-811E-133C32EF2EA4}" type="presOf" srcId="{8D2ED53F-640D-4B42-ACB5-F2337387EAFC}" destId="{D4CBD49F-F754-48A0-885E-2BFB0A702930}" srcOrd="0" destOrd="0" presId="urn:microsoft.com/office/officeart/2005/8/layout/hierarchy4"/>
    <dgm:cxn modelId="{3D969B2D-8A03-4CF9-9D3A-429ED63B4CB7}" srcId="{B7A6695C-1328-49CC-ADA5-0DE5C6331666}" destId="{B4A3E942-1ECD-456D-8F35-C964EBA9B490}" srcOrd="0" destOrd="0" parTransId="{7B933F75-85E8-44ED-942C-2FED6E2B21BC}" sibTransId="{86EED662-D58E-4328-957D-019793709CCF}"/>
    <dgm:cxn modelId="{A8F91938-8DB3-41AF-82E8-1A0038535ADE}" srcId="{B7A6695C-1328-49CC-ADA5-0DE5C6331666}" destId="{79ADA616-A4AC-4D06-BD44-98D59342CFBB}" srcOrd="2" destOrd="0" parTransId="{F7A8F425-7B3E-40F1-8C8C-9DE4A094DFBC}" sibTransId="{F9C8A4EE-CFEB-4323-B552-9384AEEFB2D9}"/>
    <dgm:cxn modelId="{3188C83F-6D07-4032-A34F-38D05DA634AA}" type="presOf" srcId="{46716209-106C-440E-9C3F-349940512792}" destId="{BAAA149D-BD12-49E4-97FE-04170480781B}" srcOrd="0" destOrd="0" presId="urn:microsoft.com/office/officeart/2005/8/layout/hierarchy4"/>
    <dgm:cxn modelId="{38B7164B-DD94-462D-BF97-BFD0C4880703}" type="presOf" srcId="{AF687B8D-1562-44CE-BDFA-566182761E6B}" destId="{60AD2F8E-6A91-4A16-A8B6-5BCDB6C0A6F1}" srcOrd="0" destOrd="0" presId="urn:microsoft.com/office/officeart/2005/8/layout/hierarchy4"/>
    <dgm:cxn modelId="{15DB1AC7-DD5E-49C9-8632-4E7974AA565D}" srcId="{B4A3E942-1ECD-456D-8F35-C964EBA9B490}" destId="{46716209-106C-440E-9C3F-349940512792}" srcOrd="0" destOrd="0" parTransId="{EAE2CE71-C447-4C13-891E-7CC3D49E6758}" sibTransId="{61D4240D-F964-4CB3-AC91-CF3623CE9E12}"/>
    <dgm:cxn modelId="{D86FCF69-B5AA-43FB-805E-F05147E88CD8}" type="presOf" srcId="{79ADA616-A4AC-4D06-BD44-98D59342CFBB}" destId="{200D921E-F220-4CFB-B08D-DD11B196C670}" srcOrd="0" destOrd="0" presId="urn:microsoft.com/office/officeart/2005/8/layout/hierarchy4"/>
    <dgm:cxn modelId="{F718031B-C935-45DD-AB44-F97A4C962E9A}" type="presOf" srcId="{B7A6695C-1328-49CC-ADA5-0DE5C6331666}" destId="{3CFB5BDF-258D-4836-AB09-5C62B07F12F2}" srcOrd="0" destOrd="0" presId="urn:microsoft.com/office/officeart/2005/8/layout/hierarchy4"/>
    <dgm:cxn modelId="{C035D146-226F-4F59-AE69-C2BAE801FEFD}" type="presParOf" srcId="{3CFB5BDF-258D-4836-AB09-5C62B07F12F2}" destId="{248A66F9-876E-40C2-9323-C135B3A753C3}" srcOrd="0" destOrd="0" presId="urn:microsoft.com/office/officeart/2005/8/layout/hierarchy4"/>
    <dgm:cxn modelId="{96C0AB92-114A-4E0B-88B4-1A173AD60604}" type="presParOf" srcId="{248A66F9-876E-40C2-9323-C135B3A753C3}" destId="{524644C5-CB92-480E-85B7-61E9E53F5013}" srcOrd="0" destOrd="0" presId="urn:microsoft.com/office/officeart/2005/8/layout/hierarchy4"/>
    <dgm:cxn modelId="{A80B9FFD-3709-4A4F-AC28-D1D633F1B1F0}" type="presParOf" srcId="{248A66F9-876E-40C2-9323-C135B3A753C3}" destId="{E0C89B0D-CA6E-4E8B-9615-8DF559A1985A}" srcOrd="1" destOrd="0" presId="urn:microsoft.com/office/officeart/2005/8/layout/hierarchy4"/>
    <dgm:cxn modelId="{6D0C7A27-DEAF-4C4B-8CDF-392E3B8F36DD}" type="presParOf" srcId="{248A66F9-876E-40C2-9323-C135B3A753C3}" destId="{A4A6F2DE-7166-4F54-98A4-FDEC12432B39}" srcOrd="2" destOrd="0" presId="urn:microsoft.com/office/officeart/2005/8/layout/hierarchy4"/>
    <dgm:cxn modelId="{7C0CA331-22FB-44A2-9699-D80A67F10B1A}" type="presParOf" srcId="{A4A6F2DE-7166-4F54-98A4-FDEC12432B39}" destId="{B24EBC41-7B34-4602-92C5-B8A1D7DB087B}" srcOrd="0" destOrd="0" presId="urn:microsoft.com/office/officeart/2005/8/layout/hierarchy4"/>
    <dgm:cxn modelId="{28E72BF4-833F-4F6F-971C-4BBA9D0EE020}" type="presParOf" srcId="{B24EBC41-7B34-4602-92C5-B8A1D7DB087B}" destId="{BAAA149D-BD12-49E4-97FE-04170480781B}" srcOrd="0" destOrd="0" presId="urn:microsoft.com/office/officeart/2005/8/layout/hierarchy4"/>
    <dgm:cxn modelId="{3CC1ED3B-C352-4EB5-9F0B-07C98FDD5F42}" type="presParOf" srcId="{B24EBC41-7B34-4602-92C5-B8A1D7DB087B}" destId="{2DD9E819-CAE9-46B7-9350-8C2B446A5C13}" srcOrd="1" destOrd="0" presId="urn:microsoft.com/office/officeart/2005/8/layout/hierarchy4"/>
    <dgm:cxn modelId="{E69DED92-110F-4451-8D22-2B58F631007B}" type="presParOf" srcId="{A4A6F2DE-7166-4F54-98A4-FDEC12432B39}" destId="{F887297A-D688-43D3-9CB2-EBCF3C739DDA}" srcOrd="1" destOrd="0" presId="urn:microsoft.com/office/officeart/2005/8/layout/hierarchy4"/>
    <dgm:cxn modelId="{A9A8329F-E08A-4150-8E10-99BF4677574E}" type="presParOf" srcId="{A4A6F2DE-7166-4F54-98A4-FDEC12432B39}" destId="{0A9CBE04-7113-407D-9248-D970A3D68064}" srcOrd="2" destOrd="0" presId="urn:microsoft.com/office/officeart/2005/8/layout/hierarchy4"/>
    <dgm:cxn modelId="{9B570C75-1018-477F-980B-5CBC0644B86F}" type="presParOf" srcId="{0A9CBE04-7113-407D-9248-D970A3D68064}" destId="{A7FA6DA4-481A-4EFD-B00D-A306618D1E1B}" srcOrd="0" destOrd="0" presId="urn:microsoft.com/office/officeart/2005/8/layout/hierarchy4"/>
    <dgm:cxn modelId="{E7DCBDEE-0E4B-425E-AC34-333739EC4B25}" type="presParOf" srcId="{0A9CBE04-7113-407D-9248-D970A3D68064}" destId="{F7B0D5FD-2129-4C0E-B973-2C66DA5C3BE9}" srcOrd="1" destOrd="0" presId="urn:microsoft.com/office/officeart/2005/8/layout/hierarchy4"/>
    <dgm:cxn modelId="{8C28ECC6-3A6A-422D-AF8E-974C03E981BB}" type="presParOf" srcId="{3CFB5BDF-258D-4836-AB09-5C62B07F12F2}" destId="{A6705632-2D45-4D37-B3EE-66A96979AAF7}" srcOrd="1" destOrd="0" presId="urn:microsoft.com/office/officeart/2005/8/layout/hierarchy4"/>
    <dgm:cxn modelId="{E4770707-4550-4CB0-AECB-D916EE58DAC7}" type="presParOf" srcId="{3CFB5BDF-258D-4836-AB09-5C62B07F12F2}" destId="{860CB158-49C3-4C2A-B4F2-70C381AD7E40}" srcOrd="2" destOrd="0" presId="urn:microsoft.com/office/officeart/2005/8/layout/hierarchy4"/>
    <dgm:cxn modelId="{798558E1-F76D-4E92-958D-C0BB1F571D0C}" type="presParOf" srcId="{860CB158-49C3-4C2A-B4F2-70C381AD7E40}" destId="{D4CBD49F-F754-48A0-885E-2BFB0A702930}" srcOrd="0" destOrd="0" presId="urn:microsoft.com/office/officeart/2005/8/layout/hierarchy4"/>
    <dgm:cxn modelId="{7AAC4594-0A4F-404E-824C-D61283E54279}" type="presParOf" srcId="{860CB158-49C3-4C2A-B4F2-70C381AD7E40}" destId="{648F33FB-1424-4A36-A416-77B7D660B5AA}" srcOrd="1" destOrd="0" presId="urn:microsoft.com/office/officeart/2005/8/layout/hierarchy4"/>
    <dgm:cxn modelId="{B679875F-79EE-4D48-97D5-54F5CEA23533}" type="presParOf" srcId="{860CB158-49C3-4C2A-B4F2-70C381AD7E40}" destId="{CA6B484C-4F93-414E-8C35-180C9F992C8F}" srcOrd="2" destOrd="0" presId="urn:microsoft.com/office/officeart/2005/8/layout/hierarchy4"/>
    <dgm:cxn modelId="{EDCF3C54-973C-45C5-8162-5B2E7C1E105C}" type="presParOf" srcId="{CA6B484C-4F93-414E-8C35-180C9F992C8F}" destId="{8306A9AE-90C1-462B-85E1-C13E2D986500}" srcOrd="0" destOrd="0" presId="urn:microsoft.com/office/officeart/2005/8/layout/hierarchy4"/>
    <dgm:cxn modelId="{2117582E-6B48-49CD-BB40-A76C547BAF1B}" type="presParOf" srcId="{8306A9AE-90C1-462B-85E1-C13E2D986500}" destId="{558BB44D-A925-4AFC-90DE-76A3732DB261}" srcOrd="0" destOrd="0" presId="urn:microsoft.com/office/officeart/2005/8/layout/hierarchy4"/>
    <dgm:cxn modelId="{424840F8-C8AA-43A4-A0AC-0CEB41121708}" type="presParOf" srcId="{8306A9AE-90C1-462B-85E1-C13E2D986500}" destId="{FFAF3BAB-D005-4154-98B5-F2D08137CBD4}" srcOrd="1" destOrd="0" presId="urn:microsoft.com/office/officeart/2005/8/layout/hierarchy4"/>
    <dgm:cxn modelId="{EB9E28C8-245D-401A-A09D-FC8E288754B7}" type="presParOf" srcId="{CA6B484C-4F93-414E-8C35-180C9F992C8F}" destId="{FCCCE358-18C3-4F5C-AB35-0BF5FA34F3E9}" srcOrd="1" destOrd="0" presId="urn:microsoft.com/office/officeart/2005/8/layout/hierarchy4"/>
    <dgm:cxn modelId="{9320351D-2073-4749-B6BD-338AD0485B63}" type="presParOf" srcId="{CA6B484C-4F93-414E-8C35-180C9F992C8F}" destId="{3CA48C68-6661-495F-84FA-B3CBB14C6C17}" srcOrd="2" destOrd="0" presId="urn:microsoft.com/office/officeart/2005/8/layout/hierarchy4"/>
    <dgm:cxn modelId="{D15A2D33-9AB1-4BA7-B32E-E20971FC61F1}" type="presParOf" srcId="{3CA48C68-6661-495F-84FA-B3CBB14C6C17}" destId="{60AD2F8E-6A91-4A16-A8B6-5BCDB6C0A6F1}" srcOrd="0" destOrd="0" presId="urn:microsoft.com/office/officeart/2005/8/layout/hierarchy4"/>
    <dgm:cxn modelId="{94F6B363-28C2-4AB1-8554-11550C88670F}" type="presParOf" srcId="{3CA48C68-6661-495F-84FA-B3CBB14C6C17}" destId="{B261601E-2420-44AC-84FE-3D90307E64EF}" srcOrd="1" destOrd="0" presId="urn:microsoft.com/office/officeart/2005/8/layout/hierarchy4"/>
    <dgm:cxn modelId="{7198DFAE-ADBF-4494-A7A0-734A75DD11F0}" type="presParOf" srcId="{3CFB5BDF-258D-4836-AB09-5C62B07F12F2}" destId="{67B8B19E-5B86-4B7C-A916-FA4974DA304E}" srcOrd="3" destOrd="0" presId="urn:microsoft.com/office/officeart/2005/8/layout/hierarchy4"/>
    <dgm:cxn modelId="{6AF40FD4-739B-4A90-BEC6-82CA4EE0A743}" type="presParOf" srcId="{3CFB5BDF-258D-4836-AB09-5C62B07F12F2}" destId="{8BA9C2FA-0634-40D4-8E83-5417AD3B425B}" srcOrd="4" destOrd="0" presId="urn:microsoft.com/office/officeart/2005/8/layout/hierarchy4"/>
    <dgm:cxn modelId="{08D60924-F066-448E-B92A-10A638EC15FC}" type="presParOf" srcId="{8BA9C2FA-0634-40D4-8E83-5417AD3B425B}" destId="{200D921E-F220-4CFB-B08D-DD11B196C670}" srcOrd="0" destOrd="0" presId="urn:microsoft.com/office/officeart/2005/8/layout/hierarchy4"/>
    <dgm:cxn modelId="{64C316A7-4D93-46FA-908D-C3AD8A57EFE4}" type="presParOf" srcId="{8BA9C2FA-0634-40D4-8E83-5417AD3B425B}" destId="{6E6587F6-5C37-4DBF-B6B9-ADC291236A7E}" srcOrd="1" destOrd="0" presId="urn:microsoft.com/office/officeart/2005/8/layout/hierarchy4"/>
    <dgm:cxn modelId="{88A530D7-21C2-4177-9F02-BD93650E20AB}" type="presParOf" srcId="{8BA9C2FA-0634-40D4-8E83-5417AD3B425B}" destId="{45688960-843A-47E0-BC59-C4D7A0A6CE23}" srcOrd="2" destOrd="0" presId="urn:microsoft.com/office/officeart/2005/8/layout/hierarchy4"/>
    <dgm:cxn modelId="{DF257300-227C-4630-8E74-A7ACF8E63905}" type="presParOf" srcId="{45688960-843A-47E0-BC59-C4D7A0A6CE23}" destId="{FB232CDE-F24B-4035-A879-8ABDFC345016}" srcOrd="0" destOrd="0" presId="urn:microsoft.com/office/officeart/2005/8/layout/hierarchy4"/>
    <dgm:cxn modelId="{8F2F64A6-8F62-4987-A54D-778939205E24}" type="presParOf" srcId="{FB232CDE-F24B-4035-A879-8ABDFC345016}" destId="{0985443F-36D8-4F83-BD33-22041BCCF05E}" srcOrd="0" destOrd="0" presId="urn:microsoft.com/office/officeart/2005/8/layout/hierarchy4"/>
    <dgm:cxn modelId="{8D6671BF-72D7-47A3-8FAA-54F0AF5F8EE7}" type="presParOf" srcId="{FB232CDE-F24B-4035-A879-8ABDFC345016}" destId="{F666391C-2CF4-4BCF-9493-D12ADB36E9E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47D50C-CEE1-4D12-921E-B219E7B3A56F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1E49C9E4-2B4A-40DD-9A42-DB592902BFEB}">
      <dgm:prSet phldrT="[文本]"/>
      <dgm:spPr/>
      <dgm:t>
        <a:bodyPr/>
        <a:lstStyle/>
        <a:p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ad_ads_effectiveness_index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广告展现点击汇总表</a:t>
          </a:r>
          <a:endParaRPr lang="zh-CN" altLang="en-US" dirty="0"/>
        </a:p>
      </dgm:t>
    </dgm:pt>
    <dgm:pt modelId="{9711223C-FD3B-44D6-B35F-130AC2FCC314}" type="parTrans" cxnId="{C826EECE-84B7-4C58-B6BB-91D72A0363A7}">
      <dgm:prSet/>
      <dgm:spPr/>
      <dgm:t>
        <a:bodyPr/>
        <a:lstStyle/>
        <a:p>
          <a:endParaRPr lang="zh-CN" altLang="en-US"/>
        </a:p>
      </dgm:t>
    </dgm:pt>
    <dgm:pt modelId="{7AB2FC6F-D9DC-4094-BDF0-B246EFFD33B2}" type="sibTrans" cxnId="{C826EECE-84B7-4C58-B6BB-91D72A0363A7}">
      <dgm:prSet/>
      <dgm:spPr/>
      <dgm:t>
        <a:bodyPr/>
        <a:lstStyle/>
        <a:p>
          <a:endParaRPr lang="zh-CN" altLang="en-US"/>
        </a:p>
      </dgm:t>
    </dgm:pt>
    <dgm:pt modelId="{1BEED3C7-1FC7-4DE2-85F5-BCA43544D05F}">
      <dgm:prSet phldrT="[文本]"/>
      <dgm:spPr/>
      <dgm:t>
        <a:bodyPr/>
        <a:lstStyle/>
        <a:p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ad_ads_swc_clicks_log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广告点击日志表</a:t>
          </a:r>
          <a:endParaRPr lang="zh-CN" altLang="en-US" dirty="0"/>
        </a:p>
      </dgm:t>
    </dgm:pt>
    <dgm:pt modelId="{C9E2F4B8-D88F-441E-8857-D884D1370D65}" type="parTrans" cxnId="{39FB1DC6-B29D-4420-B06B-F481CEF32384}">
      <dgm:prSet/>
      <dgm:spPr/>
      <dgm:t>
        <a:bodyPr/>
        <a:lstStyle/>
        <a:p>
          <a:endParaRPr lang="zh-CN" altLang="en-US"/>
        </a:p>
      </dgm:t>
    </dgm:pt>
    <dgm:pt modelId="{01A27D9C-5D38-4DB9-A9B0-AC5268AF0245}" type="sibTrans" cxnId="{39FB1DC6-B29D-4420-B06B-F481CEF32384}">
      <dgm:prSet/>
      <dgm:spPr/>
      <dgm:t>
        <a:bodyPr/>
        <a:lstStyle/>
        <a:p>
          <a:endParaRPr lang="zh-CN" altLang="en-US"/>
        </a:p>
      </dgm:t>
    </dgm:pt>
    <dgm:pt modelId="{7DABC635-0576-4164-B0C1-52E781DD9EC1}">
      <dgm:prSet phldrT="[文本]"/>
      <dgm:spPr/>
      <dgm:t>
        <a:bodyPr/>
        <a:lstStyle/>
        <a:p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ad_ads_swc_impression_log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广告展现日志表</a:t>
          </a:r>
          <a:endParaRPr lang="zh-CN" altLang="en-US" dirty="0"/>
        </a:p>
      </dgm:t>
    </dgm:pt>
    <dgm:pt modelId="{03A49ACF-7A86-49BC-8335-25007CFBC38F}" type="parTrans" cxnId="{E166C4DA-448A-4D34-8D7F-B5ABA127706B}">
      <dgm:prSet/>
      <dgm:spPr/>
      <dgm:t>
        <a:bodyPr/>
        <a:lstStyle/>
        <a:p>
          <a:endParaRPr lang="zh-CN" altLang="en-US"/>
        </a:p>
      </dgm:t>
    </dgm:pt>
    <dgm:pt modelId="{F70278BC-18E5-48FE-8613-0A4627E444EC}" type="sibTrans" cxnId="{E166C4DA-448A-4D34-8D7F-B5ABA127706B}">
      <dgm:prSet/>
      <dgm:spPr/>
      <dgm:t>
        <a:bodyPr/>
        <a:lstStyle/>
        <a:p>
          <a:endParaRPr lang="zh-CN" altLang="en-US"/>
        </a:p>
      </dgm:t>
    </dgm:pt>
    <dgm:pt modelId="{31B27DC4-9E98-4357-9BCE-05A292D1E040}">
      <dgm:prSet phldrT="[文本]"/>
      <dgm:spPr/>
      <dgm:t>
        <a:bodyPr/>
        <a:lstStyle/>
        <a:p>
          <a:endParaRPr lang="zh-CN" altLang="en-US" dirty="0"/>
        </a:p>
      </dgm:t>
    </dgm:pt>
    <dgm:pt modelId="{D99658A2-20BD-401A-8731-08866197614C}" type="parTrans" cxnId="{ED46981D-D8F1-4517-A210-D4B317CBF02E}">
      <dgm:prSet/>
      <dgm:spPr/>
      <dgm:t>
        <a:bodyPr/>
        <a:lstStyle/>
        <a:p>
          <a:endParaRPr lang="zh-CN" altLang="en-US"/>
        </a:p>
      </dgm:t>
    </dgm:pt>
    <dgm:pt modelId="{85C615F7-5C53-4A74-B93F-F726C221B26E}" type="sibTrans" cxnId="{ED46981D-D8F1-4517-A210-D4B317CBF02E}">
      <dgm:prSet/>
      <dgm:spPr/>
      <dgm:t>
        <a:bodyPr/>
        <a:lstStyle/>
        <a:p>
          <a:endParaRPr lang="zh-CN" altLang="en-US"/>
        </a:p>
      </dgm:t>
    </dgm:pt>
    <dgm:pt modelId="{CF022C01-6B35-4BB5-9F29-1EC97BDCDB83}">
      <dgm:prSet phldrT="[文本]"/>
      <dgm:spPr/>
      <dgm:t>
        <a:bodyPr/>
        <a:lstStyle/>
        <a:p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ad_ads_swc_order_detail_snapshot_log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订单跟单结果表</a:t>
          </a:r>
          <a:endParaRPr lang="zh-CN" altLang="en-US" dirty="0"/>
        </a:p>
      </dgm:t>
    </dgm:pt>
    <dgm:pt modelId="{7E54C8B0-86F4-4204-9366-B97AC7CAE822}" type="parTrans" cxnId="{265D4E24-8B72-4F64-8046-FDB43CB71B7A}">
      <dgm:prSet/>
      <dgm:spPr/>
      <dgm:t>
        <a:bodyPr/>
        <a:lstStyle/>
        <a:p>
          <a:endParaRPr lang="zh-CN" altLang="en-US"/>
        </a:p>
      </dgm:t>
    </dgm:pt>
    <dgm:pt modelId="{3625BBD0-F49F-4437-B197-791D2A5BE4B0}" type="sibTrans" cxnId="{265D4E24-8B72-4F64-8046-FDB43CB71B7A}">
      <dgm:prSet/>
      <dgm:spPr/>
      <dgm:t>
        <a:bodyPr/>
        <a:lstStyle/>
        <a:p>
          <a:endParaRPr lang="zh-CN" altLang="en-US"/>
        </a:p>
      </dgm:t>
    </dgm:pt>
    <dgm:pt modelId="{26B708B0-FE83-4B30-A82B-C83C2ED27B8A}">
      <dgm:prSet phldrT="[文本]"/>
      <dgm:spPr/>
      <dgm:t>
        <a:bodyPr/>
        <a:lstStyle/>
        <a:p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dim_item_gen_third_cate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三级类目表</a:t>
          </a:r>
          <a:endParaRPr lang="zh-CN" altLang="en-US" dirty="0"/>
        </a:p>
      </dgm:t>
    </dgm:pt>
    <dgm:pt modelId="{2DA0C90C-EE16-4C6E-BABE-5F17CCF8354F}" type="parTrans" cxnId="{82120B73-48EC-4AEB-A9E1-EFD35B2075E1}">
      <dgm:prSet/>
      <dgm:spPr/>
      <dgm:t>
        <a:bodyPr/>
        <a:lstStyle/>
        <a:p>
          <a:endParaRPr lang="zh-CN" altLang="en-US"/>
        </a:p>
      </dgm:t>
    </dgm:pt>
    <dgm:pt modelId="{7F79A86D-8FA6-41CD-AF96-DEAA654B2B4C}" type="sibTrans" cxnId="{82120B73-48EC-4AEB-A9E1-EFD35B2075E1}">
      <dgm:prSet/>
      <dgm:spPr/>
      <dgm:t>
        <a:bodyPr/>
        <a:lstStyle/>
        <a:p>
          <a:endParaRPr lang="zh-CN" altLang="en-US"/>
        </a:p>
      </dgm:t>
    </dgm:pt>
    <dgm:pt modelId="{34949EF7-1E38-49A8-82F4-B7022BB5123B}">
      <dgm:prSet phldrT="[文本]"/>
      <dgm:spPr/>
      <dgm:t>
        <a:bodyPr/>
        <a:lstStyle/>
        <a:p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fdm_dsp_ad_chain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广告物料表</a:t>
          </a:r>
          <a:endParaRPr lang="zh-CN" altLang="en-US" dirty="0"/>
        </a:p>
      </dgm:t>
    </dgm:pt>
    <dgm:pt modelId="{7D9D3EF6-2AAD-4651-AEF3-5B43FDD70FBB}" type="parTrans" cxnId="{060AE338-9345-4645-A88D-3F9F95591174}">
      <dgm:prSet/>
      <dgm:spPr/>
      <dgm:t>
        <a:bodyPr/>
        <a:lstStyle/>
        <a:p>
          <a:endParaRPr lang="zh-CN" altLang="en-US"/>
        </a:p>
      </dgm:t>
    </dgm:pt>
    <dgm:pt modelId="{05902F3F-1A7F-4FFE-A949-E6C5BF87A028}" type="sibTrans" cxnId="{060AE338-9345-4645-A88D-3F9F95591174}">
      <dgm:prSet/>
      <dgm:spPr/>
      <dgm:t>
        <a:bodyPr/>
        <a:lstStyle/>
        <a:p>
          <a:endParaRPr lang="zh-CN" altLang="en-US"/>
        </a:p>
      </dgm:t>
    </dgm:pt>
    <dgm:pt modelId="{26643271-7C7C-4B7D-A513-FFF560DDD13D}">
      <dgm:prSet phldrT="[文本]"/>
      <dgm:spPr/>
      <dgm:t>
        <a:bodyPr/>
        <a:lstStyle/>
        <a:p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fdm_dsp_ad_group_chain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广告单元表</a:t>
          </a:r>
          <a:endParaRPr lang="zh-CN" altLang="en-US" dirty="0"/>
        </a:p>
      </dgm:t>
    </dgm:pt>
    <dgm:pt modelId="{AA55D7B9-DDF5-4943-AB6D-8B0B2142FEC2}" type="parTrans" cxnId="{BED24EB6-C0F1-4E2B-AB37-9E1865F3B7F1}">
      <dgm:prSet/>
      <dgm:spPr/>
      <dgm:t>
        <a:bodyPr/>
        <a:lstStyle/>
        <a:p>
          <a:endParaRPr lang="zh-CN" altLang="en-US"/>
        </a:p>
      </dgm:t>
    </dgm:pt>
    <dgm:pt modelId="{949ED7BE-3978-4CA5-8351-084CDBE10C4B}" type="sibTrans" cxnId="{BED24EB6-C0F1-4E2B-AB37-9E1865F3B7F1}">
      <dgm:prSet/>
      <dgm:spPr/>
      <dgm:t>
        <a:bodyPr/>
        <a:lstStyle/>
        <a:p>
          <a:endParaRPr lang="zh-CN" altLang="en-US"/>
        </a:p>
      </dgm:t>
    </dgm:pt>
    <dgm:pt modelId="{4945AE90-2EBE-418B-B0CB-23EB264089B3}">
      <dgm:prSet phldrT="[文本]"/>
      <dgm:spPr/>
      <dgm:t>
        <a:bodyPr/>
        <a:lstStyle/>
        <a:p>
          <a:endParaRPr lang="zh-CN" altLang="en-US"/>
        </a:p>
      </dgm:t>
    </dgm:pt>
    <dgm:pt modelId="{97BD22B3-290A-43B0-A202-3C85BFC40482}" type="parTrans" cxnId="{0F888ABA-0F5D-4E51-B46B-24338F725EC5}">
      <dgm:prSet/>
      <dgm:spPr/>
      <dgm:t>
        <a:bodyPr/>
        <a:lstStyle/>
        <a:p>
          <a:endParaRPr lang="zh-CN" altLang="en-US"/>
        </a:p>
      </dgm:t>
    </dgm:pt>
    <dgm:pt modelId="{E25516E4-C025-449E-A965-CAA2181327CF}" type="sibTrans" cxnId="{0F888ABA-0F5D-4E51-B46B-24338F725EC5}">
      <dgm:prSet/>
      <dgm:spPr/>
      <dgm:t>
        <a:bodyPr/>
        <a:lstStyle/>
        <a:p>
          <a:endParaRPr lang="zh-CN" altLang="en-US"/>
        </a:p>
      </dgm:t>
    </dgm:pt>
    <dgm:pt modelId="{A347CB52-92A4-474F-A3CE-4609FA1AA770}">
      <dgm:prSet phldrT="[文本]"/>
      <dgm:spPr/>
      <dgm:t>
        <a:bodyPr/>
        <a:lstStyle/>
        <a:p>
          <a:endParaRPr lang="zh-CN" altLang="en-US" dirty="0"/>
        </a:p>
      </dgm:t>
    </dgm:pt>
    <dgm:pt modelId="{C3BACBE9-4FD7-45DA-869B-78CF3D15C241}" type="parTrans" cxnId="{F019F1FC-B400-49BA-827B-780B1EF7D7B8}">
      <dgm:prSet/>
      <dgm:spPr/>
      <dgm:t>
        <a:bodyPr/>
        <a:lstStyle/>
        <a:p>
          <a:endParaRPr lang="zh-CN" altLang="en-US"/>
        </a:p>
      </dgm:t>
    </dgm:pt>
    <dgm:pt modelId="{0B37398D-9E4F-4ACB-BC4A-2C89BC335C5C}" type="sibTrans" cxnId="{F019F1FC-B400-49BA-827B-780B1EF7D7B8}">
      <dgm:prSet/>
      <dgm:spPr/>
      <dgm:t>
        <a:bodyPr/>
        <a:lstStyle/>
        <a:p>
          <a:endParaRPr lang="zh-CN" altLang="en-US"/>
        </a:p>
      </dgm:t>
    </dgm:pt>
    <dgm:pt modelId="{D49E768E-39DB-496E-AB74-026B27B7B735}">
      <dgm:prSet phldrT="[文本]"/>
      <dgm:spPr/>
      <dgm:t>
        <a:bodyPr/>
        <a:lstStyle/>
        <a:p>
          <a:endParaRPr lang="zh-CN" altLang="en-US" dirty="0"/>
        </a:p>
      </dgm:t>
    </dgm:pt>
    <dgm:pt modelId="{69E00074-BA67-4EE2-AB80-55F3A7550EA4}" type="parTrans" cxnId="{EDD6D19B-56EA-45F9-94DF-2F03A9444005}">
      <dgm:prSet/>
      <dgm:spPr/>
      <dgm:t>
        <a:bodyPr/>
        <a:lstStyle/>
        <a:p>
          <a:endParaRPr lang="zh-CN" altLang="en-US"/>
        </a:p>
      </dgm:t>
    </dgm:pt>
    <dgm:pt modelId="{884BB738-5615-478F-9BE3-162A8B1EB0F9}" type="sibTrans" cxnId="{EDD6D19B-56EA-45F9-94DF-2F03A9444005}">
      <dgm:prSet/>
      <dgm:spPr/>
      <dgm:t>
        <a:bodyPr/>
        <a:lstStyle/>
        <a:p>
          <a:endParaRPr lang="zh-CN" altLang="en-US"/>
        </a:p>
      </dgm:t>
    </dgm:pt>
    <dgm:pt modelId="{9D746891-CAA4-49E5-96A2-E7E593AC647A}" type="pres">
      <dgm:prSet presAssocID="{0E47D50C-CEE1-4D12-921E-B219E7B3A56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A9AFED22-F41B-41DC-9735-68BB6DBA542B}" type="pres">
      <dgm:prSet presAssocID="{0E47D50C-CEE1-4D12-921E-B219E7B3A56F}" presName="Name1" presStyleCnt="0"/>
      <dgm:spPr/>
    </dgm:pt>
    <dgm:pt modelId="{3788FB12-E43B-4208-AB4B-F04B5CD587A7}" type="pres">
      <dgm:prSet presAssocID="{0E47D50C-CEE1-4D12-921E-B219E7B3A56F}" presName="cycle" presStyleCnt="0"/>
      <dgm:spPr/>
    </dgm:pt>
    <dgm:pt modelId="{DD14C997-E005-4C62-B58B-956C23377065}" type="pres">
      <dgm:prSet presAssocID="{0E47D50C-CEE1-4D12-921E-B219E7B3A56F}" presName="srcNode" presStyleLbl="node1" presStyleIdx="0" presStyleCnt="7"/>
      <dgm:spPr/>
    </dgm:pt>
    <dgm:pt modelId="{522B71D7-1063-4D65-B7B0-006EDA6D02B2}" type="pres">
      <dgm:prSet presAssocID="{0E47D50C-CEE1-4D12-921E-B219E7B3A56F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84CBC60-11C5-43D7-8A8A-F42208BCD40C}" type="pres">
      <dgm:prSet presAssocID="{0E47D50C-CEE1-4D12-921E-B219E7B3A56F}" presName="extraNode" presStyleLbl="node1" presStyleIdx="0" presStyleCnt="7"/>
      <dgm:spPr/>
    </dgm:pt>
    <dgm:pt modelId="{836CB519-E71F-4113-8B75-2BCDA746576C}" type="pres">
      <dgm:prSet presAssocID="{0E47D50C-CEE1-4D12-921E-B219E7B3A56F}" presName="dstNode" presStyleLbl="node1" presStyleIdx="0" presStyleCnt="7"/>
      <dgm:spPr/>
    </dgm:pt>
    <dgm:pt modelId="{63FD80C7-24AD-47FE-90D3-05F6B6FD6542}" type="pres">
      <dgm:prSet presAssocID="{1E49C9E4-2B4A-40DD-9A42-DB592902BFEB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45C130-BC78-46CA-A1CA-B6BCE02F0EB4}" type="pres">
      <dgm:prSet presAssocID="{1E49C9E4-2B4A-40DD-9A42-DB592902BFEB}" presName="accent_1" presStyleCnt="0"/>
      <dgm:spPr/>
    </dgm:pt>
    <dgm:pt modelId="{8789573B-549D-40A1-87AC-F689A1453226}" type="pres">
      <dgm:prSet presAssocID="{1E49C9E4-2B4A-40DD-9A42-DB592902BFEB}" presName="accentRepeatNode" presStyleLbl="solidFgAcc1" presStyleIdx="0" presStyleCnt="7"/>
      <dgm:spPr/>
    </dgm:pt>
    <dgm:pt modelId="{BE1456F0-F4C0-4A6F-9443-3E9692653F48}" type="pres">
      <dgm:prSet presAssocID="{1BEED3C7-1FC7-4DE2-85F5-BCA43544D05F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74BC73-1E74-4801-B1B1-41D08BA41F93}" type="pres">
      <dgm:prSet presAssocID="{1BEED3C7-1FC7-4DE2-85F5-BCA43544D05F}" presName="accent_2" presStyleCnt="0"/>
      <dgm:spPr/>
    </dgm:pt>
    <dgm:pt modelId="{954EDF5F-0C73-4FA1-B40D-E0BB0102C5E8}" type="pres">
      <dgm:prSet presAssocID="{1BEED3C7-1FC7-4DE2-85F5-BCA43544D05F}" presName="accentRepeatNode" presStyleLbl="solidFgAcc1" presStyleIdx="1" presStyleCnt="7"/>
      <dgm:spPr/>
    </dgm:pt>
    <dgm:pt modelId="{248DDB1B-EDDE-4AEF-8BBA-7331EDE16466}" type="pres">
      <dgm:prSet presAssocID="{7DABC635-0576-4164-B0C1-52E781DD9EC1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1F5B25-05FE-4241-B537-358DA98FCC19}" type="pres">
      <dgm:prSet presAssocID="{7DABC635-0576-4164-B0C1-52E781DD9EC1}" presName="accent_3" presStyleCnt="0"/>
      <dgm:spPr/>
    </dgm:pt>
    <dgm:pt modelId="{FAB65486-76E8-40C5-88E0-3BA33564B641}" type="pres">
      <dgm:prSet presAssocID="{7DABC635-0576-4164-B0C1-52E781DD9EC1}" presName="accentRepeatNode" presStyleLbl="solidFgAcc1" presStyleIdx="2" presStyleCnt="7"/>
      <dgm:spPr/>
    </dgm:pt>
    <dgm:pt modelId="{C17AEBAF-10D9-4A48-8AFF-819242B01A60}" type="pres">
      <dgm:prSet presAssocID="{CF022C01-6B35-4BB5-9F29-1EC97BDCDB83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ED1F6E-FDCF-424D-9A5E-977B03543A8D}" type="pres">
      <dgm:prSet presAssocID="{CF022C01-6B35-4BB5-9F29-1EC97BDCDB83}" presName="accent_4" presStyleCnt="0"/>
      <dgm:spPr/>
    </dgm:pt>
    <dgm:pt modelId="{4A5DDB25-A065-4E81-B514-996BF1A97C84}" type="pres">
      <dgm:prSet presAssocID="{CF022C01-6B35-4BB5-9F29-1EC97BDCDB83}" presName="accentRepeatNode" presStyleLbl="solidFgAcc1" presStyleIdx="3" presStyleCnt="7"/>
      <dgm:spPr/>
    </dgm:pt>
    <dgm:pt modelId="{F6EC7018-635A-4769-B1AE-A95DFB446E40}" type="pres">
      <dgm:prSet presAssocID="{26B708B0-FE83-4B30-A82B-C83C2ED27B8A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85E08F-9C99-4723-8D8B-9E340AA53334}" type="pres">
      <dgm:prSet presAssocID="{26B708B0-FE83-4B30-A82B-C83C2ED27B8A}" presName="accent_5" presStyleCnt="0"/>
      <dgm:spPr/>
    </dgm:pt>
    <dgm:pt modelId="{F823D87C-12AB-4471-A46F-68D9165E8447}" type="pres">
      <dgm:prSet presAssocID="{26B708B0-FE83-4B30-A82B-C83C2ED27B8A}" presName="accentRepeatNode" presStyleLbl="solidFgAcc1" presStyleIdx="4" presStyleCnt="7"/>
      <dgm:spPr/>
    </dgm:pt>
    <dgm:pt modelId="{EEFE8D15-9703-40E5-9BD9-E26EEFCE1240}" type="pres">
      <dgm:prSet presAssocID="{34949EF7-1E38-49A8-82F4-B7022BB5123B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7B7383-5FEA-45C3-9F91-632841552440}" type="pres">
      <dgm:prSet presAssocID="{34949EF7-1E38-49A8-82F4-B7022BB5123B}" presName="accent_6" presStyleCnt="0"/>
      <dgm:spPr/>
    </dgm:pt>
    <dgm:pt modelId="{D2E06ADD-23FC-4EED-9E79-EA3DE458F731}" type="pres">
      <dgm:prSet presAssocID="{34949EF7-1E38-49A8-82F4-B7022BB5123B}" presName="accentRepeatNode" presStyleLbl="solidFgAcc1" presStyleIdx="5" presStyleCnt="7"/>
      <dgm:spPr/>
    </dgm:pt>
    <dgm:pt modelId="{267077F2-8717-4200-B838-B0C4FD2144DA}" type="pres">
      <dgm:prSet presAssocID="{26643271-7C7C-4B7D-A513-FFF560DDD1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6964F4-8BA9-4FE1-B3C4-D95C7D9C8527}" type="pres">
      <dgm:prSet presAssocID="{26643271-7C7C-4B7D-A513-FFF560DDD13D}" presName="accent_7" presStyleCnt="0"/>
      <dgm:spPr/>
    </dgm:pt>
    <dgm:pt modelId="{E2EAB441-6A07-439A-8922-A9421DD9A6FB}" type="pres">
      <dgm:prSet presAssocID="{26643271-7C7C-4B7D-A513-FFF560DDD13D}" presName="accentRepeatNode" presStyleLbl="solidFgAcc1" presStyleIdx="6" presStyleCnt="7"/>
      <dgm:spPr/>
    </dgm:pt>
  </dgm:ptLst>
  <dgm:cxnLst>
    <dgm:cxn modelId="{CFE37B3F-0288-4BC9-9C95-4DF852C34283}" type="presOf" srcId="{7DABC635-0576-4164-B0C1-52E781DD9EC1}" destId="{248DDB1B-EDDE-4AEF-8BBA-7331EDE16466}" srcOrd="0" destOrd="0" presId="urn:microsoft.com/office/officeart/2008/layout/VerticalCurvedList"/>
    <dgm:cxn modelId="{BED24EB6-C0F1-4E2B-AB37-9E1865F3B7F1}" srcId="{0E47D50C-CEE1-4D12-921E-B219E7B3A56F}" destId="{26643271-7C7C-4B7D-A513-FFF560DDD13D}" srcOrd="6" destOrd="0" parTransId="{AA55D7B9-DDF5-4943-AB6D-8B0B2142FEC2}" sibTransId="{949ED7BE-3978-4CA5-8351-084CDBE10C4B}"/>
    <dgm:cxn modelId="{C826EECE-84B7-4C58-B6BB-91D72A0363A7}" srcId="{0E47D50C-CEE1-4D12-921E-B219E7B3A56F}" destId="{1E49C9E4-2B4A-40DD-9A42-DB592902BFEB}" srcOrd="0" destOrd="0" parTransId="{9711223C-FD3B-44D6-B35F-130AC2FCC314}" sibTransId="{7AB2FC6F-D9DC-4094-BDF0-B246EFFD33B2}"/>
    <dgm:cxn modelId="{EE3A23E0-B992-45A5-8342-FA027391CFCB}" type="presOf" srcId="{CF022C01-6B35-4BB5-9F29-1EC97BDCDB83}" destId="{C17AEBAF-10D9-4A48-8AFF-819242B01A60}" srcOrd="0" destOrd="0" presId="urn:microsoft.com/office/officeart/2008/layout/VerticalCurvedList"/>
    <dgm:cxn modelId="{EDD6D19B-56EA-45F9-94DF-2F03A9444005}" srcId="{0E47D50C-CEE1-4D12-921E-B219E7B3A56F}" destId="{D49E768E-39DB-496E-AB74-026B27B7B735}" srcOrd="9" destOrd="0" parTransId="{69E00074-BA67-4EE2-AB80-55F3A7550EA4}" sibTransId="{884BB738-5615-478F-9BE3-162A8B1EB0F9}"/>
    <dgm:cxn modelId="{E166C4DA-448A-4D34-8D7F-B5ABA127706B}" srcId="{0E47D50C-CEE1-4D12-921E-B219E7B3A56F}" destId="{7DABC635-0576-4164-B0C1-52E781DD9EC1}" srcOrd="2" destOrd="0" parTransId="{03A49ACF-7A86-49BC-8335-25007CFBC38F}" sibTransId="{F70278BC-18E5-48FE-8613-0A4627E444EC}"/>
    <dgm:cxn modelId="{A8E03E70-4D7E-454D-B313-9953BB12A917}" type="presOf" srcId="{1BEED3C7-1FC7-4DE2-85F5-BCA43544D05F}" destId="{BE1456F0-F4C0-4A6F-9443-3E9692653F48}" srcOrd="0" destOrd="0" presId="urn:microsoft.com/office/officeart/2008/layout/VerticalCurvedList"/>
    <dgm:cxn modelId="{5B5657C6-236D-4BB6-941C-9A2CC4B393A5}" type="presOf" srcId="{7AB2FC6F-D9DC-4094-BDF0-B246EFFD33B2}" destId="{522B71D7-1063-4D65-B7B0-006EDA6D02B2}" srcOrd="0" destOrd="0" presId="urn:microsoft.com/office/officeart/2008/layout/VerticalCurvedList"/>
    <dgm:cxn modelId="{19EA796A-FD31-4105-9BD8-096248CE3EE2}" type="presOf" srcId="{26B708B0-FE83-4B30-A82B-C83C2ED27B8A}" destId="{F6EC7018-635A-4769-B1AE-A95DFB446E40}" srcOrd="0" destOrd="0" presId="urn:microsoft.com/office/officeart/2008/layout/VerticalCurvedList"/>
    <dgm:cxn modelId="{82120B73-48EC-4AEB-A9E1-EFD35B2075E1}" srcId="{0E47D50C-CEE1-4D12-921E-B219E7B3A56F}" destId="{26B708B0-FE83-4B30-A82B-C83C2ED27B8A}" srcOrd="4" destOrd="0" parTransId="{2DA0C90C-EE16-4C6E-BABE-5F17CCF8354F}" sibTransId="{7F79A86D-8FA6-41CD-AF96-DEAA654B2B4C}"/>
    <dgm:cxn modelId="{855E279C-9F3D-4AA7-83B5-D8464722D855}" type="presOf" srcId="{1E49C9E4-2B4A-40DD-9A42-DB592902BFEB}" destId="{63FD80C7-24AD-47FE-90D3-05F6B6FD6542}" srcOrd="0" destOrd="0" presId="urn:microsoft.com/office/officeart/2008/layout/VerticalCurvedList"/>
    <dgm:cxn modelId="{93E3978D-87B3-4941-AE40-514671013319}" type="presOf" srcId="{34949EF7-1E38-49A8-82F4-B7022BB5123B}" destId="{EEFE8D15-9703-40E5-9BD9-E26EEFCE1240}" srcOrd="0" destOrd="0" presId="urn:microsoft.com/office/officeart/2008/layout/VerticalCurvedList"/>
    <dgm:cxn modelId="{0F888ABA-0F5D-4E51-B46B-24338F725EC5}" srcId="{0E47D50C-CEE1-4D12-921E-B219E7B3A56F}" destId="{4945AE90-2EBE-418B-B0CB-23EB264089B3}" srcOrd="7" destOrd="0" parTransId="{97BD22B3-290A-43B0-A202-3C85BFC40482}" sibTransId="{E25516E4-C025-449E-A965-CAA2181327CF}"/>
    <dgm:cxn modelId="{39FB1DC6-B29D-4420-B06B-F481CEF32384}" srcId="{0E47D50C-CEE1-4D12-921E-B219E7B3A56F}" destId="{1BEED3C7-1FC7-4DE2-85F5-BCA43544D05F}" srcOrd="1" destOrd="0" parTransId="{C9E2F4B8-D88F-441E-8857-D884D1370D65}" sibTransId="{01A27D9C-5D38-4DB9-A9B0-AC5268AF0245}"/>
    <dgm:cxn modelId="{265D4E24-8B72-4F64-8046-FDB43CB71B7A}" srcId="{0E47D50C-CEE1-4D12-921E-B219E7B3A56F}" destId="{CF022C01-6B35-4BB5-9F29-1EC97BDCDB83}" srcOrd="3" destOrd="0" parTransId="{7E54C8B0-86F4-4204-9366-B97AC7CAE822}" sibTransId="{3625BBD0-F49F-4437-B197-791D2A5BE4B0}"/>
    <dgm:cxn modelId="{ED46981D-D8F1-4517-A210-D4B317CBF02E}" srcId="{0E47D50C-CEE1-4D12-921E-B219E7B3A56F}" destId="{31B27DC4-9E98-4357-9BCE-05A292D1E040}" srcOrd="10" destOrd="0" parTransId="{D99658A2-20BD-401A-8731-08866197614C}" sibTransId="{85C615F7-5C53-4A74-B93F-F726C221B26E}"/>
    <dgm:cxn modelId="{F019F1FC-B400-49BA-827B-780B1EF7D7B8}" srcId="{0E47D50C-CEE1-4D12-921E-B219E7B3A56F}" destId="{A347CB52-92A4-474F-A3CE-4609FA1AA770}" srcOrd="8" destOrd="0" parTransId="{C3BACBE9-4FD7-45DA-869B-78CF3D15C241}" sibTransId="{0B37398D-9E4F-4ACB-BC4A-2C89BC335C5C}"/>
    <dgm:cxn modelId="{060AE338-9345-4645-A88D-3F9F95591174}" srcId="{0E47D50C-CEE1-4D12-921E-B219E7B3A56F}" destId="{34949EF7-1E38-49A8-82F4-B7022BB5123B}" srcOrd="5" destOrd="0" parTransId="{7D9D3EF6-2AAD-4651-AEF3-5B43FDD70FBB}" sibTransId="{05902F3F-1A7F-4FFE-A949-E6C5BF87A028}"/>
    <dgm:cxn modelId="{7A97CA01-8FA2-48C4-9D1C-BB5FC65CFBA1}" type="presOf" srcId="{26643271-7C7C-4B7D-A513-FFF560DDD13D}" destId="{267077F2-8717-4200-B838-B0C4FD2144DA}" srcOrd="0" destOrd="0" presId="urn:microsoft.com/office/officeart/2008/layout/VerticalCurvedList"/>
    <dgm:cxn modelId="{AB78C842-F3F2-43FD-8A0C-66084F2E022F}" type="presOf" srcId="{0E47D50C-CEE1-4D12-921E-B219E7B3A56F}" destId="{9D746891-CAA4-49E5-96A2-E7E593AC647A}" srcOrd="0" destOrd="0" presId="urn:microsoft.com/office/officeart/2008/layout/VerticalCurvedList"/>
    <dgm:cxn modelId="{9C7E3BD2-2F6A-4C7F-B5B4-B6E4139756D5}" type="presParOf" srcId="{9D746891-CAA4-49E5-96A2-E7E593AC647A}" destId="{A9AFED22-F41B-41DC-9735-68BB6DBA542B}" srcOrd="0" destOrd="0" presId="urn:microsoft.com/office/officeart/2008/layout/VerticalCurvedList"/>
    <dgm:cxn modelId="{3F81F54B-1F66-403B-A3B2-C6E07E230A5E}" type="presParOf" srcId="{A9AFED22-F41B-41DC-9735-68BB6DBA542B}" destId="{3788FB12-E43B-4208-AB4B-F04B5CD587A7}" srcOrd="0" destOrd="0" presId="urn:microsoft.com/office/officeart/2008/layout/VerticalCurvedList"/>
    <dgm:cxn modelId="{C19F3A9E-3E63-4F7A-99F3-9575FB13FF61}" type="presParOf" srcId="{3788FB12-E43B-4208-AB4B-F04B5CD587A7}" destId="{DD14C997-E005-4C62-B58B-956C23377065}" srcOrd="0" destOrd="0" presId="urn:microsoft.com/office/officeart/2008/layout/VerticalCurvedList"/>
    <dgm:cxn modelId="{589075D0-EA8D-44C0-B80D-11CDB8B93745}" type="presParOf" srcId="{3788FB12-E43B-4208-AB4B-F04B5CD587A7}" destId="{522B71D7-1063-4D65-B7B0-006EDA6D02B2}" srcOrd="1" destOrd="0" presId="urn:microsoft.com/office/officeart/2008/layout/VerticalCurvedList"/>
    <dgm:cxn modelId="{DCEA4151-0A04-44B5-BC3F-BA46975C6770}" type="presParOf" srcId="{3788FB12-E43B-4208-AB4B-F04B5CD587A7}" destId="{C84CBC60-11C5-43D7-8A8A-F42208BCD40C}" srcOrd="2" destOrd="0" presId="urn:microsoft.com/office/officeart/2008/layout/VerticalCurvedList"/>
    <dgm:cxn modelId="{E55E9A72-4217-498B-9F92-098902220170}" type="presParOf" srcId="{3788FB12-E43B-4208-AB4B-F04B5CD587A7}" destId="{836CB519-E71F-4113-8B75-2BCDA746576C}" srcOrd="3" destOrd="0" presId="urn:microsoft.com/office/officeart/2008/layout/VerticalCurvedList"/>
    <dgm:cxn modelId="{FBF4BC40-4B1C-461A-9830-5592F173FF89}" type="presParOf" srcId="{A9AFED22-F41B-41DC-9735-68BB6DBA542B}" destId="{63FD80C7-24AD-47FE-90D3-05F6B6FD6542}" srcOrd="1" destOrd="0" presId="urn:microsoft.com/office/officeart/2008/layout/VerticalCurvedList"/>
    <dgm:cxn modelId="{29F92A7C-28BE-4FC6-9899-AA6379A91F98}" type="presParOf" srcId="{A9AFED22-F41B-41DC-9735-68BB6DBA542B}" destId="{1D45C130-BC78-46CA-A1CA-B6BCE02F0EB4}" srcOrd="2" destOrd="0" presId="urn:microsoft.com/office/officeart/2008/layout/VerticalCurvedList"/>
    <dgm:cxn modelId="{F6666D98-6580-4988-994F-6C9CB55F5A6C}" type="presParOf" srcId="{1D45C130-BC78-46CA-A1CA-B6BCE02F0EB4}" destId="{8789573B-549D-40A1-87AC-F689A1453226}" srcOrd="0" destOrd="0" presId="urn:microsoft.com/office/officeart/2008/layout/VerticalCurvedList"/>
    <dgm:cxn modelId="{3D5E037C-EBF3-42BF-9641-561FC436350D}" type="presParOf" srcId="{A9AFED22-F41B-41DC-9735-68BB6DBA542B}" destId="{BE1456F0-F4C0-4A6F-9443-3E9692653F48}" srcOrd="3" destOrd="0" presId="urn:microsoft.com/office/officeart/2008/layout/VerticalCurvedList"/>
    <dgm:cxn modelId="{76916638-A6FF-4599-93B0-DEDE6661995C}" type="presParOf" srcId="{A9AFED22-F41B-41DC-9735-68BB6DBA542B}" destId="{8B74BC73-1E74-4801-B1B1-41D08BA41F93}" srcOrd="4" destOrd="0" presId="urn:microsoft.com/office/officeart/2008/layout/VerticalCurvedList"/>
    <dgm:cxn modelId="{770B8D2F-A162-4E5A-8CD4-05EE549C9ED3}" type="presParOf" srcId="{8B74BC73-1E74-4801-B1B1-41D08BA41F93}" destId="{954EDF5F-0C73-4FA1-B40D-E0BB0102C5E8}" srcOrd="0" destOrd="0" presId="urn:microsoft.com/office/officeart/2008/layout/VerticalCurvedList"/>
    <dgm:cxn modelId="{DE4AA6F7-115C-42EB-A96F-835BBDD33AD7}" type="presParOf" srcId="{A9AFED22-F41B-41DC-9735-68BB6DBA542B}" destId="{248DDB1B-EDDE-4AEF-8BBA-7331EDE16466}" srcOrd="5" destOrd="0" presId="urn:microsoft.com/office/officeart/2008/layout/VerticalCurvedList"/>
    <dgm:cxn modelId="{FF6120E2-087E-47C1-BE2F-60BE7DAE9E5E}" type="presParOf" srcId="{A9AFED22-F41B-41DC-9735-68BB6DBA542B}" destId="{A21F5B25-05FE-4241-B537-358DA98FCC19}" srcOrd="6" destOrd="0" presId="urn:microsoft.com/office/officeart/2008/layout/VerticalCurvedList"/>
    <dgm:cxn modelId="{3E110FF2-A71C-4081-BE02-21A0848E2B02}" type="presParOf" srcId="{A21F5B25-05FE-4241-B537-358DA98FCC19}" destId="{FAB65486-76E8-40C5-88E0-3BA33564B641}" srcOrd="0" destOrd="0" presId="urn:microsoft.com/office/officeart/2008/layout/VerticalCurvedList"/>
    <dgm:cxn modelId="{6E1F3CD9-A57D-4280-9261-7131CA9B1B52}" type="presParOf" srcId="{A9AFED22-F41B-41DC-9735-68BB6DBA542B}" destId="{C17AEBAF-10D9-4A48-8AFF-819242B01A60}" srcOrd="7" destOrd="0" presId="urn:microsoft.com/office/officeart/2008/layout/VerticalCurvedList"/>
    <dgm:cxn modelId="{EFE58BF9-195D-4372-AA76-F677A1D6B4DC}" type="presParOf" srcId="{A9AFED22-F41B-41DC-9735-68BB6DBA542B}" destId="{06ED1F6E-FDCF-424D-9A5E-977B03543A8D}" srcOrd="8" destOrd="0" presId="urn:microsoft.com/office/officeart/2008/layout/VerticalCurvedList"/>
    <dgm:cxn modelId="{98307F30-8DB6-4660-AF96-698F60D7B723}" type="presParOf" srcId="{06ED1F6E-FDCF-424D-9A5E-977B03543A8D}" destId="{4A5DDB25-A065-4E81-B514-996BF1A97C84}" srcOrd="0" destOrd="0" presId="urn:microsoft.com/office/officeart/2008/layout/VerticalCurvedList"/>
    <dgm:cxn modelId="{4177891C-5764-487E-A7FA-8EF854EC718F}" type="presParOf" srcId="{A9AFED22-F41B-41DC-9735-68BB6DBA542B}" destId="{F6EC7018-635A-4769-B1AE-A95DFB446E40}" srcOrd="9" destOrd="0" presId="urn:microsoft.com/office/officeart/2008/layout/VerticalCurvedList"/>
    <dgm:cxn modelId="{69A9D2B5-1296-4B7C-9146-CF88F34822FB}" type="presParOf" srcId="{A9AFED22-F41B-41DC-9735-68BB6DBA542B}" destId="{AF85E08F-9C99-4723-8D8B-9E340AA53334}" srcOrd="10" destOrd="0" presId="urn:microsoft.com/office/officeart/2008/layout/VerticalCurvedList"/>
    <dgm:cxn modelId="{C7244D4E-71A1-4D07-8FE2-D1FA4BC9EC8E}" type="presParOf" srcId="{AF85E08F-9C99-4723-8D8B-9E340AA53334}" destId="{F823D87C-12AB-4471-A46F-68D9165E8447}" srcOrd="0" destOrd="0" presId="urn:microsoft.com/office/officeart/2008/layout/VerticalCurvedList"/>
    <dgm:cxn modelId="{4E2548E6-12C6-40A9-9747-0A3D25591597}" type="presParOf" srcId="{A9AFED22-F41B-41DC-9735-68BB6DBA542B}" destId="{EEFE8D15-9703-40E5-9BD9-E26EEFCE1240}" srcOrd="11" destOrd="0" presId="urn:microsoft.com/office/officeart/2008/layout/VerticalCurvedList"/>
    <dgm:cxn modelId="{3242C56F-DAF9-4E2D-85D0-F4C7C6797F55}" type="presParOf" srcId="{A9AFED22-F41B-41DC-9735-68BB6DBA542B}" destId="{437B7383-5FEA-45C3-9F91-632841552440}" srcOrd="12" destOrd="0" presId="urn:microsoft.com/office/officeart/2008/layout/VerticalCurvedList"/>
    <dgm:cxn modelId="{D595EC89-111B-4CD9-A332-FA49A1C4D874}" type="presParOf" srcId="{437B7383-5FEA-45C3-9F91-632841552440}" destId="{D2E06ADD-23FC-4EED-9E79-EA3DE458F731}" srcOrd="0" destOrd="0" presId="urn:microsoft.com/office/officeart/2008/layout/VerticalCurvedList"/>
    <dgm:cxn modelId="{02F788E6-01C0-4E37-954A-37F49301EF1D}" type="presParOf" srcId="{A9AFED22-F41B-41DC-9735-68BB6DBA542B}" destId="{267077F2-8717-4200-B838-B0C4FD2144DA}" srcOrd="13" destOrd="0" presId="urn:microsoft.com/office/officeart/2008/layout/VerticalCurvedList"/>
    <dgm:cxn modelId="{396452CB-2219-4CB5-83A9-D301FE64145A}" type="presParOf" srcId="{A9AFED22-F41B-41DC-9735-68BB6DBA542B}" destId="{CC6964F4-8BA9-4FE1-B3C4-D95C7D9C8527}" srcOrd="14" destOrd="0" presId="urn:microsoft.com/office/officeart/2008/layout/VerticalCurvedList"/>
    <dgm:cxn modelId="{BFF0AC1D-6811-436D-924D-78ECDDFE1311}" type="presParOf" srcId="{CC6964F4-8BA9-4FE1-B3C4-D95C7D9C8527}" destId="{E2EAB441-6A07-439A-8922-A9421DD9A6F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07E6D1-179D-45ED-9138-EE59D5D2BBD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32E3ADF7-C1B7-4B13-84E8-AD11B1E33781}">
      <dgm:prSet phldrT="[文本]"/>
      <dgm:spPr/>
      <dgm:t>
        <a:bodyPr/>
        <a:lstStyle/>
        <a:p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fdm_dsp_campaign_chain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广告计划表</a:t>
          </a:r>
          <a:endParaRPr lang="zh-CN" altLang="en-US" dirty="0"/>
        </a:p>
      </dgm:t>
    </dgm:pt>
    <dgm:pt modelId="{6771C190-A4E9-4770-8723-8EC9A9FC36DB}" type="parTrans" cxnId="{31A5B220-1759-47B2-9AF3-620E70628970}">
      <dgm:prSet/>
      <dgm:spPr/>
      <dgm:t>
        <a:bodyPr/>
        <a:lstStyle/>
        <a:p>
          <a:endParaRPr lang="zh-CN" altLang="en-US"/>
        </a:p>
      </dgm:t>
    </dgm:pt>
    <dgm:pt modelId="{E25F414B-4F87-43CA-8815-46F6E1FE87FA}" type="sibTrans" cxnId="{31A5B220-1759-47B2-9AF3-620E70628970}">
      <dgm:prSet/>
      <dgm:spPr/>
      <dgm:t>
        <a:bodyPr/>
        <a:lstStyle/>
        <a:p>
          <a:endParaRPr lang="zh-CN" altLang="en-US"/>
        </a:p>
      </dgm:t>
    </dgm:pt>
    <dgm:pt modelId="{2D4D842D-80E7-448E-9793-CA03EB8B4064}">
      <dgm:prSet phldrT="[文本]"/>
      <dgm:spPr/>
      <dgm:t>
        <a:bodyPr/>
        <a:lstStyle/>
        <a:p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fdm_dsp_campaign_offline_chain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广告计划预算撞线表</a:t>
          </a:r>
          <a:endParaRPr lang="zh-CN" altLang="en-US" dirty="0"/>
        </a:p>
      </dgm:t>
    </dgm:pt>
    <dgm:pt modelId="{02C63EB9-17AF-4848-8B7B-08D817446641}" type="parTrans" cxnId="{7E0B4B38-F6E3-49D5-9BAE-8C59A4B8F729}">
      <dgm:prSet/>
      <dgm:spPr/>
      <dgm:t>
        <a:bodyPr/>
        <a:lstStyle/>
        <a:p>
          <a:endParaRPr lang="zh-CN" altLang="en-US"/>
        </a:p>
      </dgm:t>
    </dgm:pt>
    <dgm:pt modelId="{75312DB3-11F1-4810-9027-48ED6B263B8A}" type="sibTrans" cxnId="{7E0B4B38-F6E3-49D5-9BAE-8C59A4B8F729}">
      <dgm:prSet/>
      <dgm:spPr/>
      <dgm:t>
        <a:bodyPr/>
        <a:lstStyle/>
        <a:p>
          <a:endParaRPr lang="zh-CN" altLang="en-US"/>
        </a:p>
      </dgm:t>
    </dgm:pt>
    <dgm:pt modelId="{76E14232-491A-4E70-AF6B-2332036D082E}">
      <dgm:prSet phldrT="[文本]"/>
      <dgm:spPr/>
      <dgm:t>
        <a:bodyPr/>
        <a:lstStyle/>
        <a:p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fdm_dsp_dsp_crowd_group_ref_chain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引用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DMP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关系表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</dgm:t>
    </dgm:pt>
    <dgm:pt modelId="{F844F9F4-5AB9-40C6-A2B4-DC2EB914602F}" type="parTrans" cxnId="{1CC33A20-3C46-449E-B1F7-2771CAEFCAAC}">
      <dgm:prSet/>
      <dgm:spPr/>
      <dgm:t>
        <a:bodyPr/>
        <a:lstStyle/>
        <a:p>
          <a:endParaRPr lang="zh-CN" altLang="en-US"/>
        </a:p>
      </dgm:t>
    </dgm:pt>
    <dgm:pt modelId="{E775B84A-74E5-4ABA-A2C5-20AC7FEF950E}" type="sibTrans" cxnId="{1CC33A20-3C46-449E-B1F7-2771CAEFCAAC}">
      <dgm:prSet/>
      <dgm:spPr/>
      <dgm:t>
        <a:bodyPr/>
        <a:lstStyle/>
        <a:p>
          <a:endParaRPr lang="zh-CN" altLang="en-US"/>
        </a:p>
      </dgm:t>
    </dgm:pt>
    <dgm:pt modelId="{ECD7C53A-2833-406D-82B7-47BF08B3117D}">
      <dgm:prSet phldrT="[文本]"/>
      <dgm:spPr/>
      <dgm:t>
        <a:bodyPr/>
        <a:lstStyle/>
        <a:p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</dgm:t>
    </dgm:pt>
    <dgm:pt modelId="{3455A5F2-BEAB-4A40-86D5-8AA6561E06B3}" type="parTrans" cxnId="{C20B0130-261B-4AEB-B534-86584F2D633A}">
      <dgm:prSet/>
      <dgm:spPr/>
      <dgm:t>
        <a:bodyPr/>
        <a:lstStyle/>
        <a:p>
          <a:endParaRPr lang="zh-CN" altLang="en-US"/>
        </a:p>
      </dgm:t>
    </dgm:pt>
    <dgm:pt modelId="{C6D29794-D8D7-4523-A7A0-6296600A5510}" type="sibTrans" cxnId="{C20B0130-261B-4AEB-B534-86584F2D633A}">
      <dgm:prSet/>
      <dgm:spPr/>
      <dgm:t>
        <a:bodyPr/>
        <a:lstStyle/>
        <a:p>
          <a:endParaRPr lang="zh-CN" altLang="en-US"/>
        </a:p>
      </dgm:t>
    </dgm:pt>
    <dgm:pt modelId="{244A010B-0020-4B8D-8B55-DDCF162A29EC}">
      <dgm:prSet phldrT="[文本]"/>
      <dgm:spPr/>
      <dgm:t>
        <a:bodyPr/>
        <a:lstStyle/>
        <a:p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fdm_dsp_user_chain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广告用户表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</dgm:t>
    </dgm:pt>
    <dgm:pt modelId="{5CF141F7-59AF-43C8-937E-CE87772D9E14}" type="parTrans" cxnId="{798F6DE8-9D21-4CEA-832B-D10D64DCCA7D}">
      <dgm:prSet/>
      <dgm:spPr/>
      <dgm:t>
        <a:bodyPr/>
        <a:lstStyle/>
        <a:p>
          <a:endParaRPr lang="zh-CN" altLang="en-US"/>
        </a:p>
      </dgm:t>
    </dgm:pt>
    <dgm:pt modelId="{F0AADD3E-B350-46E6-9162-01DE6C41C3D6}" type="sibTrans" cxnId="{798F6DE8-9D21-4CEA-832B-D10D64DCCA7D}">
      <dgm:prSet/>
      <dgm:spPr/>
      <dgm:t>
        <a:bodyPr/>
        <a:lstStyle/>
        <a:p>
          <a:endParaRPr lang="zh-CN" altLang="en-US"/>
        </a:p>
      </dgm:t>
    </dgm:pt>
    <dgm:pt modelId="{86E21FD2-10F2-47A6-933A-F674DDB0A080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gdm_m03_item_sku_da 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商品表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</dgm:t>
    </dgm:pt>
    <dgm:pt modelId="{DB74CC0E-6EAE-4B68-B010-15C41E22F781}" type="parTrans" cxnId="{C659DB45-2DE9-4723-8CB7-CBFF8E887B8B}">
      <dgm:prSet/>
      <dgm:spPr/>
      <dgm:t>
        <a:bodyPr/>
        <a:lstStyle/>
        <a:p>
          <a:endParaRPr lang="zh-CN" altLang="en-US"/>
        </a:p>
      </dgm:t>
    </dgm:pt>
    <dgm:pt modelId="{C8998D6A-0B3A-46D9-A9F1-0154D94C54A5}" type="sibTrans" cxnId="{C659DB45-2DE9-4723-8CB7-CBFF8E887B8B}">
      <dgm:prSet/>
      <dgm:spPr/>
      <dgm:t>
        <a:bodyPr/>
        <a:lstStyle/>
        <a:p>
          <a:endParaRPr lang="zh-CN" altLang="en-US"/>
        </a:p>
      </dgm:t>
    </dgm:pt>
    <dgm:pt modelId="{63A7F4B9-59A1-4D75-8F3A-A25E47F4ADED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gdm_m04_ord_det_sum 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商城订单明细宽表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</dgm:t>
    </dgm:pt>
    <dgm:pt modelId="{D71D0CCD-FC57-41D6-B586-DF76DED4B417}" type="parTrans" cxnId="{D584C3A7-2710-4DC4-9538-BCAC0FABE97F}">
      <dgm:prSet/>
      <dgm:spPr/>
      <dgm:t>
        <a:bodyPr/>
        <a:lstStyle/>
        <a:p>
          <a:endParaRPr lang="zh-CN" altLang="en-US"/>
        </a:p>
      </dgm:t>
    </dgm:pt>
    <dgm:pt modelId="{3BEA8891-322D-40E8-B275-C96299952D5D}" type="sibTrans" cxnId="{D584C3A7-2710-4DC4-9538-BCAC0FABE97F}">
      <dgm:prSet/>
      <dgm:spPr/>
      <dgm:t>
        <a:bodyPr/>
        <a:lstStyle/>
        <a:p>
          <a:endParaRPr lang="zh-CN" altLang="en-US"/>
        </a:p>
      </dgm:t>
    </dgm:pt>
    <dgm:pt modelId="{A776653C-6B63-409A-8A81-63BE0B0DD25C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gdm_m07_ord_det_chan 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收订订单表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</dgm:t>
    </dgm:pt>
    <dgm:pt modelId="{F396121D-6E9E-4762-A7CF-2AE7E816EED1}" type="parTrans" cxnId="{61F0A368-4109-449A-82A7-4119AD3CF39D}">
      <dgm:prSet/>
      <dgm:spPr/>
      <dgm:t>
        <a:bodyPr/>
        <a:lstStyle/>
        <a:p>
          <a:endParaRPr lang="zh-CN" altLang="en-US"/>
        </a:p>
      </dgm:t>
    </dgm:pt>
    <dgm:pt modelId="{37B79ABE-B707-4555-A0F9-E95A14601F82}" type="sibTrans" cxnId="{61F0A368-4109-449A-82A7-4119AD3CF39D}">
      <dgm:prSet/>
      <dgm:spPr/>
      <dgm:t>
        <a:bodyPr/>
        <a:lstStyle/>
        <a:p>
          <a:endParaRPr lang="zh-CN" altLang="en-US"/>
        </a:p>
      </dgm:t>
    </dgm:pt>
    <dgm:pt modelId="{31A1404A-A66D-48FE-8473-D0623527D930}">
      <dgm:prSet phldrT="[文本]"/>
      <dgm:spPr/>
      <dgm:t>
        <a:bodyPr/>
        <a:lstStyle/>
        <a:p>
          <a:endParaRPr lang="zh-CN" altLang="en-US"/>
        </a:p>
      </dgm:t>
    </dgm:pt>
    <dgm:pt modelId="{F77A4F3F-C09D-46F6-8B1B-5AD59D8DDA01}" type="parTrans" cxnId="{EA0AA7D1-70B8-4BE6-B8FB-829483D1E6C2}">
      <dgm:prSet/>
      <dgm:spPr/>
      <dgm:t>
        <a:bodyPr/>
        <a:lstStyle/>
        <a:p>
          <a:endParaRPr lang="zh-CN" altLang="en-US"/>
        </a:p>
      </dgm:t>
    </dgm:pt>
    <dgm:pt modelId="{5F6FBFCB-066D-4625-BC29-C6E977C82348}" type="sibTrans" cxnId="{EA0AA7D1-70B8-4BE6-B8FB-829483D1E6C2}">
      <dgm:prSet/>
      <dgm:spPr/>
      <dgm:t>
        <a:bodyPr/>
        <a:lstStyle/>
        <a:p>
          <a:endParaRPr lang="zh-CN" altLang="en-US"/>
        </a:p>
      </dgm:t>
    </dgm:pt>
    <dgm:pt modelId="{DA0A9C7E-CB46-413B-83FC-C0CA915C2DA3}" type="pres">
      <dgm:prSet presAssocID="{A707E6D1-179D-45ED-9138-EE59D5D2BBD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3ECAE60-C235-4375-AF05-92CF5CD110A9}" type="pres">
      <dgm:prSet presAssocID="{A707E6D1-179D-45ED-9138-EE59D5D2BBD8}" presName="Name1" presStyleCnt="0"/>
      <dgm:spPr/>
    </dgm:pt>
    <dgm:pt modelId="{15E336B3-9413-4FDC-8F48-9035344E8129}" type="pres">
      <dgm:prSet presAssocID="{A707E6D1-179D-45ED-9138-EE59D5D2BBD8}" presName="cycle" presStyleCnt="0"/>
      <dgm:spPr/>
    </dgm:pt>
    <dgm:pt modelId="{15C905DE-6191-42E7-A508-42A40063A7B0}" type="pres">
      <dgm:prSet presAssocID="{A707E6D1-179D-45ED-9138-EE59D5D2BBD8}" presName="srcNode" presStyleLbl="node1" presStyleIdx="0" presStyleCnt="7"/>
      <dgm:spPr/>
    </dgm:pt>
    <dgm:pt modelId="{B36A6CE9-86CF-41F4-A3B8-F2BB92DE30A6}" type="pres">
      <dgm:prSet presAssocID="{A707E6D1-179D-45ED-9138-EE59D5D2BBD8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6439669F-4EAD-422A-8C94-7BA1954F83C6}" type="pres">
      <dgm:prSet presAssocID="{A707E6D1-179D-45ED-9138-EE59D5D2BBD8}" presName="extraNode" presStyleLbl="node1" presStyleIdx="0" presStyleCnt="7"/>
      <dgm:spPr/>
    </dgm:pt>
    <dgm:pt modelId="{90CE9D68-BC20-4E07-A4AF-ED75F0CF9581}" type="pres">
      <dgm:prSet presAssocID="{A707E6D1-179D-45ED-9138-EE59D5D2BBD8}" presName="dstNode" presStyleLbl="node1" presStyleIdx="0" presStyleCnt="7"/>
      <dgm:spPr/>
    </dgm:pt>
    <dgm:pt modelId="{FCE7C739-8793-4F1D-8432-51C7A96AB0D2}" type="pres">
      <dgm:prSet presAssocID="{32E3ADF7-C1B7-4B13-84E8-AD11B1E33781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E74050-F3BE-4BEF-A56B-0374BD5AB08C}" type="pres">
      <dgm:prSet presAssocID="{32E3ADF7-C1B7-4B13-84E8-AD11B1E33781}" presName="accent_1" presStyleCnt="0"/>
      <dgm:spPr/>
    </dgm:pt>
    <dgm:pt modelId="{7372A996-C819-4E20-8BE6-631DA491ACF7}" type="pres">
      <dgm:prSet presAssocID="{32E3ADF7-C1B7-4B13-84E8-AD11B1E33781}" presName="accentRepeatNode" presStyleLbl="solidFgAcc1" presStyleIdx="0" presStyleCnt="7"/>
      <dgm:spPr/>
    </dgm:pt>
    <dgm:pt modelId="{0F02709B-F17F-490F-BF01-27C313F62642}" type="pres">
      <dgm:prSet presAssocID="{2D4D842D-80E7-448E-9793-CA03EB8B4064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3B7E7F-4383-41DB-B42E-5576F1403DFE}" type="pres">
      <dgm:prSet presAssocID="{2D4D842D-80E7-448E-9793-CA03EB8B4064}" presName="accent_2" presStyleCnt="0"/>
      <dgm:spPr/>
    </dgm:pt>
    <dgm:pt modelId="{EFB3F30F-8625-4D11-B7B4-61CAF74B9A91}" type="pres">
      <dgm:prSet presAssocID="{2D4D842D-80E7-448E-9793-CA03EB8B4064}" presName="accentRepeatNode" presStyleLbl="solidFgAcc1" presStyleIdx="1" presStyleCnt="7"/>
      <dgm:spPr/>
    </dgm:pt>
    <dgm:pt modelId="{A84BC17A-0639-43FD-9AE2-E9B2FE675D0A}" type="pres">
      <dgm:prSet presAssocID="{76E14232-491A-4E70-AF6B-2332036D082E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C9DBF6-A5D1-4595-8DC9-57F722F37752}" type="pres">
      <dgm:prSet presAssocID="{76E14232-491A-4E70-AF6B-2332036D082E}" presName="accent_3" presStyleCnt="0"/>
      <dgm:spPr/>
    </dgm:pt>
    <dgm:pt modelId="{5ECBD4C9-EF18-41CF-B439-EDD7A1505349}" type="pres">
      <dgm:prSet presAssocID="{76E14232-491A-4E70-AF6B-2332036D082E}" presName="accentRepeatNode" presStyleLbl="solidFgAcc1" presStyleIdx="2" presStyleCnt="7"/>
      <dgm:spPr/>
    </dgm:pt>
    <dgm:pt modelId="{77726171-68BF-4F4A-8FB2-994586677791}" type="pres">
      <dgm:prSet presAssocID="{244A010B-0020-4B8D-8B55-DDCF162A29EC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F1CD00-049F-4256-84A8-931F15E52C32}" type="pres">
      <dgm:prSet presAssocID="{244A010B-0020-4B8D-8B55-DDCF162A29EC}" presName="accent_4" presStyleCnt="0"/>
      <dgm:spPr/>
    </dgm:pt>
    <dgm:pt modelId="{D67FB253-5B27-44B2-AFB3-2BAAD2D1F73B}" type="pres">
      <dgm:prSet presAssocID="{244A010B-0020-4B8D-8B55-DDCF162A29EC}" presName="accentRepeatNode" presStyleLbl="solidFgAcc1" presStyleIdx="3" presStyleCnt="7"/>
      <dgm:spPr/>
    </dgm:pt>
    <dgm:pt modelId="{6E7076F2-4023-464A-AD43-7A25CC3DB088}" type="pres">
      <dgm:prSet presAssocID="{86E21FD2-10F2-47A6-933A-F674DDB0A08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235FB3-B520-442C-AD6D-01030BED3C62}" type="pres">
      <dgm:prSet presAssocID="{86E21FD2-10F2-47A6-933A-F674DDB0A080}" presName="accent_5" presStyleCnt="0"/>
      <dgm:spPr/>
    </dgm:pt>
    <dgm:pt modelId="{2DDD36B4-E877-4AA7-B496-40233EE77467}" type="pres">
      <dgm:prSet presAssocID="{86E21FD2-10F2-47A6-933A-F674DDB0A080}" presName="accentRepeatNode" presStyleLbl="solidFgAcc1" presStyleIdx="4" presStyleCnt="7"/>
      <dgm:spPr/>
    </dgm:pt>
    <dgm:pt modelId="{EF275A2F-39E7-4B5C-8CD2-020180C6028C}" type="pres">
      <dgm:prSet presAssocID="{63A7F4B9-59A1-4D75-8F3A-A25E47F4ADED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5B35DA-41E2-4CDE-ABFF-55E6725C29B3}" type="pres">
      <dgm:prSet presAssocID="{63A7F4B9-59A1-4D75-8F3A-A25E47F4ADED}" presName="accent_6" presStyleCnt="0"/>
      <dgm:spPr/>
    </dgm:pt>
    <dgm:pt modelId="{8A590397-22E5-4374-9AF9-77C58A0E7A2B}" type="pres">
      <dgm:prSet presAssocID="{63A7F4B9-59A1-4D75-8F3A-A25E47F4ADED}" presName="accentRepeatNode" presStyleLbl="solidFgAcc1" presStyleIdx="5" presStyleCnt="7"/>
      <dgm:spPr/>
    </dgm:pt>
    <dgm:pt modelId="{FC02C63F-EA68-45F6-B63B-9E76A3699C8B}" type="pres">
      <dgm:prSet presAssocID="{A776653C-6B63-409A-8A81-63BE0B0DD25C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53F547-F9DF-4255-A7E6-B936D0CC8250}" type="pres">
      <dgm:prSet presAssocID="{A776653C-6B63-409A-8A81-63BE0B0DD25C}" presName="accent_7" presStyleCnt="0"/>
      <dgm:spPr/>
    </dgm:pt>
    <dgm:pt modelId="{16699C7E-01D7-465D-BB6F-75D020FFF66E}" type="pres">
      <dgm:prSet presAssocID="{A776653C-6B63-409A-8A81-63BE0B0DD25C}" presName="accentRepeatNode" presStyleLbl="solidFgAcc1" presStyleIdx="6" presStyleCnt="7"/>
      <dgm:spPr/>
    </dgm:pt>
  </dgm:ptLst>
  <dgm:cxnLst>
    <dgm:cxn modelId="{D584C3A7-2710-4DC4-9538-BCAC0FABE97F}" srcId="{A707E6D1-179D-45ED-9138-EE59D5D2BBD8}" destId="{63A7F4B9-59A1-4D75-8F3A-A25E47F4ADED}" srcOrd="5" destOrd="0" parTransId="{D71D0CCD-FC57-41D6-B586-DF76DED4B417}" sibTransId="{3BEA8891-322D-40E8-B275-C96299952D5D}"/>
    <dgm:cxn modelId="{C659DB45-2DE9-4723-8CB7-CBFF8E887B8B}" srcId="{A707E6D1-179D-45ED-9138-EE59D5D2BBD8}" destId="{86E21FD2-10F2-47A6-933A-F674DDB0A080}" srcOrd="4" destOrd="0" parTransId="{DB74CC0E-6EAE-4B68-B010-15C41E22F781}" sibTransId="{C8998D6A-0B3A-46D9-A9F1-0154D94C54A5}"/>
    <dgm:cxn modelId="{798F6DE8-9D21-4CEA-832B-D10D64DCCA7D}" srcId="{A707E6D1-179D-45ED-9138-EE59D5D2BBD8}" destId="{244A010B-0020-4B8D-8B55-DDCF162A29EC}" srcOrd="3" destOrd="0" parTransId="{5CF141F7-59AF-43C8-937E-CE87772D9E14}" sibTransId="{F0AADD3E-B350-46E6-9162-01DE6C41C3D6}"/>
    <dgm:cxn modelId="{C20B0130-261B-4AEB-B534-86584F2D633A}" srcId="{A707E6D1-179D-45ED-9138-EE59D5D2BBD8}" destId="{ECD7C53A-2833-406D-82B7-47BF08B3117D}" srcOrd="8" destOrd="0" parTransId="{3455A5F2-BEAB-4A40-86D5-8AA6561E06B3}" sibTransId="{C6D29794-D8D7-4523-A7A0-6296600A5510}"/>
    <dgm:cxn modelId="{31A5B220-1759-47B2-9AF3-620E70628970}" srcId="{A707E6D1-179D-45ED-9138-EE59D5D2BBD8}" destId="{32E3ADF7-C1B7-4B13-84E8-AD11B1E33781}" srcOrd="0" destOrd="0" parTransId="{6771C190-A4E9-4770-8723-8EC9A9FC36DB}" sibTransId="{E25F414B-4F87-43CA-8815-46F6E1FE87FA}"/>
    <dgm:cxn modelId="{3E29E010-B940-406E-930B-03D43D1C75A4}" type="presOf" srcId="{76E14232-491A-4E70-AF6B-2332036D082E}" destId="{A84BC17A-0639-43FD-9AE2-E9B2FE675D0A}" srcOrd="0" destOrd="0" presId="urn:microsoft.com/office/officeart/2008/layout/VerticalCurvedList"/>
    <dgm:cxn modelId="{BEF588F2-AB13-4510-A503-3F890ED36CCF}" type="presOf" srcId="{E25F414B-4F87-43CA-8815-46F6E1FE87FA}" destId="{B36A6CE9-86CF-41F4-A3B8-F2BB92DE30A6}" srcOrd="0" destOrd="0" presId="urn:microsoft.com/office/officeart/2008/layout/VerticalCurvedList"/>
    <dgm:cxn modelId="{962F3EA5-EFA7-4743-A918-DEE66A48B032}" type="presOf" srcId="{2D4D842D-80E7-448E-9793-CA03EB8B4064}" destId="{0F02709B-F17F-490F-BF01-27C313F62642}" srcOrd="0" destOrd="0" presId="urn:microsoft.com/office/officeart/2008/layout/VerticalCurvedList"/>
    <dgm:cxn modelId="{9026D31C-0FCA-4654-87E4-3C78ABBC81BE}" type="presOf" srcId="{A707E6D1-179D-45ED-9138-EE59D5D2BBD8}" destId="{DA0A9C7E-CB46-413B-83FC-C0CA915C2DA3}" srcOrd="0" destOrd="0" presId="urn:microsoft.com/office/officeart/2008/layout/VerticalCurvedList"/>
    <dgm:cxn modelId="{4A2ED502-ADD3-4799-8DA2-724E9504F788}" type="presOf" srcId="{63A7F4B9-59A1-4D75-8F3A-A25E47F4ADED}" destId="{EF275A2F-39E7-4B5C-8CD2-020180C6028C}" srcOrd="0" destOrd="0" presId="urn:microsoft.com/office/officeart/2008/layout/VerticalCurvedList"/>
    <dgm:cxn modelId="{DD01C21A-518F-482B-8823-376BE225613F}" type="presOf" srcId="{A776653C-6B63-409A-8A81-63BE0B0DD25C}" destId="{FC02C63F-EA68-45F6-B63B-9E76A3699C8B}" srcOrd="0" destOrd="0" presId="urn:microsoft.com/office/officeart/2008/layout/VerticalCurvedList"/>
    <dgm:cxn modelId="{61F0A368-4109-449A-82A7-4119AD3CF39D}" srcId="{A707E6D1-179D-45ED-9138-EE59D5D2BBD8}" destId="{A776653C-6B63-409A-8A81-63BE0B0DD25C}" srcOrd="6" destOrd="0" parTransId="{F396121D-6E9E-4762-A7CF-2AE7E816EED1}" sibTransId="{37B79ABE-B707-4555-A0F9-E95A14601F82}"/>
    <dgm:cxn modelId="{C68B1981-6BD8-43BC-948B-9746158DBB5F}" type="presOf" srcId="{32E3ADF7-C1B7-4B13-84E8-AD11B1E33781}" destId="{FCE7C739-8793-4F1D-8432-51C7A96AB0D2}" srcOrd="0" destOrd="0" presId="urn:microsoft.com/office/officeart/2008/layout/VerticalCurvedList"/>
    <dgm:cxn modelId="{7E0B4B38-F6E3-49D5-9BAE-8C59A4B8F729}" srcId="{A707E6D1-179D-45ED-9138-EE59D5D2BBD8}" destId="{2D4D842D-80E7-448E-9793-CA03EB8B4064}" srcOrd="1" destOrd="0" parTransId="{02C63EB9-17AF-4848-8B7B-08D817446641}" sibTransId="{75312DB3-11F1-4810-9027-48ED6B263B8A}"/>
    <dgm:cxn modelId="{EA0AA7D1-70B8-4BE6-B8FB-829483D1E6C2}" srcId="{A707E6D1-179D-45ED-9138-EE59D5D2BBD8}" destId="{31A1404A-A66D-48FE-8473-D0623527D930}" srcOrd="7" destOrd="0" parTransId="{F77A4F3F-C09D-46F6-8B1B-5AD59D8DDA01}" sibTransId="{5F6FBFCB-066D-4625-BC29-C6E977C82348}"/>
    <dgm:cxn modelId="{1CC33A20-3C46-449E-B1F7-2771CAEFCAAC}" srcId="{A707E6D1-179D-45ED-9138-EE59D5D2BBD8}" destId="{76E14232-491A-4E70-AF6B-2332036D082E}" srcOrd="2" destOrd="0" parTransId="{F844F9F4-5AB9-40C6-A2B4-DC2EB914602F}" sibTransId="{E775B84A-74E5-4ABA-A2C5-20AC7FEF950E}"/>
    <dgm:cxn modelId="{21F30E90-FDB2-4FA3-825F-05D9656046AE}" type="presOf" srcId="{86E21FD2-10F2-47A6-933A-F674DDB0A080}" destId="{6E7076F2-4023-464A-AD43-7A25CC3DB088}" srcOrd="0" destOrd="0" presId="urn:microsoft.com/office/officeart/2008/layout/VerticalCurvedList"/>
    <dgm:cxn modelId="{501D3F4D-9A04-4DC1-ABD9-BE796B8EF70E}" type="presOf" srcId="{244A010B-0020-4B8D-8B55-DDCF162A29EC}" destId="{77726171-68BF-4F4A-8FB2-994586677791}" srcOrd="0" destOrd="0" presId="urn:microsoft.com/office/officeart/2008/layout/VerticalCurvedList"/>
    <dgm:cxn modelId="{9B63CAC2-62EA-4C9E-9561-10C79B59ADF6}" type="presParOf" srcId="{DA0A9C7E-CB46-413B-83FC-C0CA915C2DA3}" destId="{73ECAE60-C235-4375-AF05-92CF5CD110A9}" srcOrd="0" destOrd="0" presId="urn:microsoft.com/office/officeart/2008/layout/VerticalCurvedList"/>
    <dgm:cxn modelId="{53445DF4-81DD-4D2B-AA92-ED1C9DABF241}" type="presParOf" srcId="{73ECAE60-C235-4375-AF05-92CF5CD110A9}" destId="{15E336B3-9413-4FDC-8F48-9035344E8129}" srcOrd="0" destOrd="0" presId="urn:microsoft.com/office/officeart/2008/layout/VerticalCurvedList"/>
    <dgm:cxn modelId="{92D70BCE-6584-44AC-8184-917A48979314}" type="presParOf" srcId="{15E336B3-9413-4FDC-8F48-9035344E8129}" destId="{15C905DE-6191-42E7-A508-42A40063A7B0}" srcOrd="0" destOrd="0" presId="urn:microsoft.com/office/officeart/2008/layout/VerticalCurvedList"/>
    <dgm:cxn modelId="{C82E112B-A05F-4293-A291-7A173AB023D6}" type="presParOf" srcId="{15E336B3-9413-4FDC-8F48-9035344E8129}" destId="{B36A6CE9-86CF-41F4-A3B8-F2BB92DE30A6}" srcOrd="1" destOrd="0" presId="urn:microsoft.com/office/officeart/2008/layout/VerticalCurvedList"/>
    <dgm:cxn modelId="{C5089679-9D7E-48BF-AEFF-94AD927186D3}" type="presParOf" srcId="{15E336B3-9413-4FDC-8F48-9035344E8129}" destId="{6439669F-4EAD-422A-8C94-7BA1954F83C6}" srcOrd="2" destOrd="0" presId="urn:microsoft.com/office/officeart/2008/layout/VerticalCurvedList"/>
    <dgm:cxn modelId="{E0C54BD0-CA91-4099-8014-E0EAC00946AA}" type="presParOf" srcId="{15E336B3-9413-4FDC-8F48-9035344E8129}" destId="{90CE9D68-BC20-4E07-A4AF-ED75F0CF9581}" srcOrd="3" destOrd="0" presId="urn:microsoft.com/office/officeart/2008/layout/VerticalCurvedList"/>
    <dgm:cxn modelId="{F7139E1D-1D26-487A-8190-6A9118AC6F03}" type="presParOf" srcId="{73ECAE60-C235-4375-AF05-92CF5CD110A9}" destId="{FCE7C739-8793-4F1D-8432-51C7A96AB0D2}" srcOrd="1" destOrd="0" presId="urn:microsoft.com/office/officeart/2008/layout/VerticalCurvedList"/>
    <dgm:cxn modelId="{EF826952-BE7A-4BFD-9FCC-B00878D2308F}" type="presParOf" srcId="{73ECAE60-C235-4375-AF05-92CF5CD110A9}" destId="{55E74050-F3BE-4BEF-A56B-0374BD5AB08C}" srcOrd="2" destOrd="0" presId="urn:microsoft.com/office/officeart/2008/layout/VerticalCurvedList"/>
    <dgm:cxn modelId="{A6875D4B-C387-4988-A395-1E1E6710FBE3}" type="presParOf" srcId="{55E74050-F3BE-4BEF-A56B-0374BD5AB08C}" destId="{7372A996-C819-4E20-8BE6-631DA491ACF7}" srcOrd="0" destOrd="0" presId="urn:microsoft.com/office/officeart/2008/layout/VerticalCurvedList"/>
    <dgm:cxn modelId="{ACCCA175-1DB5-44B5-AE33-1FF07EDB8458}" type="presParOf" srcId="{73ECAE60-C235-4375-AF05-92CF5CD110A9}" destId="{0F02709B-F17F-490F-BF01-27C313F62642}" srcOrd="3" destOrd="0" presId="urn:microsoft.com/office/officeart/2008/layout/VerticalCurvedList"/>
    <dgm:cxn modelId="{36497E57-FC2A-4C45-99CC-2B19B17B07E1}" type="presParOf" srcId="{73ECAE60-C235-4375-AF05-92CF5CD110A9}" destId="{823B7E7F-4383-41DB-B42E-5576F1403DFE}" srcOrd="4" destOrd="0" presId="urn:microsoft.com/office/officeart/2008/layout/VerticalCurvedList"/>
    <dgm:cxn modelId="{D9D10E3D-F472-409A-B858-ABD95C414D8D}" type="presParOf" srcId="{823B7E7F-4383-41DB-B42E-5576F1403DFE}" destId="{EFB3F30F-8625-4D11-B7B4-61CAF74B9A91}" srcOrd="0" destOrd="0" presId="urn:microsoft.com/office/officeart/2008/layout/VerticalCurvedList"/>
    <dgm:cxn modelId="{6677F6B9-9A2C-4207-B68D-455E27402F42}" type="presParOf" srcId="{73ECAE60-C235-4375-AF05-92CF5CD110A9}" destId="{A84BC17A-0639-43FD-9AE2-E9B2FE675D0A}" srcOrd="5" destOrd="0" presId="urn:microsoft.com/office/officeart/2008/layout/VerticalCurvedList"/>
    <dgm:cxn modelId="{785BA31C-4D9F-45F0-B325-548C1500CD3D}" type="presParOf" srcId="{73ECAE60-C235-4375-AF05-92CF5CD110A9}" destId="{DCC9DBF6-A5D1-4595-8DC9-57F722F37752}" srcOrd="6" destOrd="0" presId="urn:microsoft.com/office/officeart/2008/layout/VerticalCurvedList"/>
    <dgm:cxn modelId="{BB4B8220-7395-4169-933F-833328CCB166}" type="presParOf" srcId="{DCC9DBF6-A5D1-4595-8DC9-57F722F37752}" destId="{5ECBD4C9-EF18-41CF-B439-EDD7A1505349}" srcOrd="0" destOrd="0" presId="urn:microsoft.com/office/officeart/2008/layout/VerticalCurvedList"/>
    <dgm:cxn modelId="{8214144F-4297-4704-8EBF-D321E1BEC418}" type="presParOf" srcId="{73ECAE60-C235-4375-AF05-92CF5CD110A9}" destId="{77726171-68BF-4F4A-8FB2-994586677791}" srcOrd="7" destOrd="0" presId="urn:microsoft.com/office/officeart/2008/layout/VerticalCurvedList"/>
    <dgm:cxn modelId="{B1C2632A-536E-4A1F-963B-6C788800174D}" type="presParOf" srcId="{73ECAE60-C235-4375-AF05-92CF5CD110A9}" destId="{9AF1CD00-049F-4256-84A8-931F15E52C32}" srcOrd="8" destOrd="0" presId="urn:microsoft.com/office/officeart/2008/layout/VerticalCurvedList"/>
    <dgm:cxn modelId="{09AC6ABE-7428-4076-9B1E-2895FC3A1636}" type="presParOf" srcId="{9AF1CD00-049F-4256-84A8-931F15E52C32}" destId="{D67FB253-5B27-44B2-AFB3-2BAAD2D1F73B}" srcOrd="0" destOrd="0" presId="urn:microsoft.com/office/officeart/2008/layout/VerticalCurvedList"/>
    <dgm:cxn modelId="{455E71E6-9003-4389-87A4-F4D610A38709}" type="presParOf" srcId="{73ECAE60-C235-4375-AF05-92CF5CD110A9}" destId="{6E7076F2-4023-464A-AD43-7A25CC3DB088}" srcOrd="9" destOrd="0" presId="urn:microsoft.com/office/officeart/2008/layout/VerticalCurvedList"/>
    <dgm:cxn modelId="{FF1AE817-559E-4960-8822-1774B63F1EE8}" type="presParOf" srcId="{73ECAE60-C235-4375-AF05-92CF5CD110A9}" destId="{EB235FB3-B520-442C-AD6D-01030BED3C62}" srcOrd="10" destOrd="0" presId="urn:microsoft.com/office/officeart/2008/layout/VerticalCurvedList"/>
    <dgm:cxn modelId="{8D80DA3C-2AA2-49D5-8AC7-7F37314C7F58}" type="presParOf" srcId="{EB235FB3-B520-442C-AD6D-01030BED3C62}" destId="{2DDD36B4-E877-4AA7-B496-40233EE77467}" srcOrd="0" destOrd="0" presId="urn:microsoft.com/office/officeart/2008/layout/VerticalCurvedList"/>
    <dgm:cxn modelId="{9AC18646-D1C9-42F5-B3A7-8637BD1BBE43}" type="presParOf" srcId="{73ECAE60-C235-4375-AF05-92CF5CD110A9}" destId="{EF275A2F-39E7-4B5C-8CD2-020180C6028C}" srcOrd="11" destOrd="0" presId="urn:microsoft.com/office/officeart/2008/layout/VerticalCurvedList"/>
    <dgm:cxn modelId="{7D54CAB1-8DFF-4367-B9F4-3DF508FE019F}" type="presParOf" srcId="{73ECAE60-C235-4375-AF05-92CF5CD110A9}" destId="{385B35DA-41E2-4CDE-ABFF-55E6725C29B3}" srcOrd="12" destOrd="0" presId="urn:microsoft.com/office/officeart/2008/layout/VerticalCurvedList"/>
    <dgm:cxn modelId="{617E86D1-41C9-421F-98A3-9A96190DCC2E}" type="presParOf" srcId="{385B35DA-41E2-4CDE-ABFF-55E6725C29B3}" destId="{8A590397-22E5-4374-9AF9-77C58A0E7A2B}" srcOrd="0" destOrd="0" presId="urn:microsoft.com/office/officeart/2008/layout/VerticalCurvedList"/>
    <dgm:cxn modelId="{3818A1BB-FBF7-4DFA-9E0D-5C156D271EA2}" type="presParOf" srcId="{73ECAE60-C235-4375-AF05-92CF5CD110A9}" destId="{FC02C63F-EA68-45F6-B63B-9E76A3699C8B}" srcOrd="13" destOrd="0" presId="urn:microsoft.com/office/officeart/2008/layout/VerticalCurvedList"/>
    <dgm:cxn modelId="{3131C85D-5456-45B4-9156-EDFEA0BEC4B3}" type="presParOf" srcId="{73ECAE60-C235-4375-AF05-92CF5CD110A9}" destId="{CC53F547-F9DF-4255-A7E6-B936D0CC8250}" srcOrd="14" destOrd="0" presId="urn:microsoft.com/office/officeart/2008/layout/VerticalCurvedList"/>
    <dgm:cxn modelId="{D006C700-C550-4F34-B785-872651D083A4}" type="presParOf" srcId="{CC53F547-F9DF-4255-A7E6-B936D0CC8250}" destId="{16699C7E-01D7-465D-BB6F-75D020FFF66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07E12F-44D5-4A20-864E-1329ECD9FC00}" type="doc">
      <dgm:prSet loTypeId="urn:microsoft.com/office/officeart/2005/8/layout/radial4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56057185-65A8-4808-9B46-EA4277C84943}">
      <dgm:prSet phldrT="[文本]" custT="1"/>
      <dgm:spPr/>
      <dgm:t>
        <a:bodyPr/>
        <a:lstStyle/>
        <a:p>
          <a:r>
            <a:rPr lang="en-US" altLang="zh-CN" sz="1400" dirty="0" err="1" smtClean="0">
              <a:latin typeface="微软雅黑" pitchFamily="34" charset="-122"/>
              <a:ea typeface="微软雅黑" pitchFamily="34" charset="-122"/>
            </a:rPr>
            <a:t>Ad.ad_ads_effectiveness_index</a:t>
          </a:r>
          <a:endParaRPr lang="zh-CN" altLang="en-US" sz="1400" dirty="0"/>
        </a:p>
      </dgm:t>
    </dgm:pt>
    <dgm:pt modelId="{07A1B330-85DF-4962-953C-1A3795352EBE}" type="parTrans" cxnId="{FFA3343B-5DA2-4728-85D5-D5F4481B9530}">
      <dgm:prSet/>
      <dgm:spPr/>
      <dgm:t>
        <a:bodyPr/>
        <a:lstStyle/>
        <a:p>
          <a:endParaRPr lang="zh-CN" altLang="en-US"/>
        </a:p>
      </dgm:t>
    </dgm:pt>
    <dgm:pt modelId="{9A6BA66D-00AA-4FF6-A6A9-E6E53B81D085}" type="sibTrans" cxnId="{FFA3343B-5DA2-4728-85D5-D5F4481B9530}">
      <dgm:prSet/>
      <dgm:spPr/>
      <dgm:t>
        <a:bodyPr/>
        <a:lstStyle/>
        <a:p>
          <a:endParaRPr lang="zh-CN" altLang="en-US"/>
        </a:p>
      </dgm:t>
    </dgm:pt>
    <dgm:pt modelId="{F7F76066-8F4A-4D66-973F-39F0957BC286}">
      <dgm:prSet phldrT="[文本]" custT="1"/>
      <dgm:spPr/>
      <dgm:t>
        <a:bodyPr/>
        <a:lstStyle/>
        <a:p>
          <a:r>
            <a:rPr lang="en-US" altLang="zh-CN" sz="1400" b="1" dirty="0" smtClean="0">
              <a:latin typeface="微软雅黑" pitchFamily="34" charset="-122"/>
              <a:ea typeface="微软雅黑" pitchFamily="34" charset="-122"/>
            </a:rPr>
            <a:t>PC</a:t>
          </a:r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和</a:t>
          </a:r>
          <a:r>
            <a:rPr lang="en-US" altLang="zh-CN" sz="1400" b="1" dirty="0" smtClean="0">
              <a:latin typeface="微软雅黑" pitchFamily="34" charset="-122"/>
              <a:ea typeface="微软雅黑" pitchFamily="34" charset="-122"/>
            </a:rPr>
            <a:t>M</a:t>
          </a:r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端：</a:t>
          </a:r>
          <a:r>
            <a:rPr lang="en-US" altLang="zh-CN" sz="1400" b="1" dirty="0" err="1" smtClean="0">
              <a:latin typeface="微软雅黑" pitchFamily="34" charset="-122"/>
              <a:ea typeface="微软雅黑" pitchFamily="34" charset="-122"/>
            </a:rPr>
            <a:t>gdm.gdm_online_log</a:t>
          </a:r>
          <a:endParaRPr lang="zh-CN" altLang="en-US" sz="1400" dirty="0"/>
        </a:p>
      </dgm:t>
    </dgm:pt>
    <dgm:pt modelId="{C35312B5-2F9E-4867-B415-1693985034B3}" type="parTrans" cxnId="{336DE7A9-72A1-4812-BF34-17484DF2E66D}">
      <dgm:prSet/>
      <dgm:spPr/>
      <dgm:t>
        <a:bodyPr/>
        <a:lstStyle/>
        <a:p>
          <a:endParaRPr lang="zh-CN" altLang="en-US"/>
        </a:p>
      </dgm:t>
    </dgm:pt>
    <dgm:pt modelId="{F60A66FD-9F5B-4DB2-BEFC-51952FD5131E}" type="sibTrans" cxnId="{336DE7A9-72A1-4812-BF34-17484DF2E66D}">
      <dgm:prSet/>
      <dgm:spPr/>
      <dgm:t>
        <a:bodyPr/>
        <a:lstStyle/>
        <a:p>
          <a:endParaRPr lang="zh-CN" altLang="en-US"/>
        </a:p>
      </dgm:t>
    </dgm:pt>
    <dgm:pt modelId="{42841C7E-3666-4CDB-B3DA-4506772A7423}">
      <dgm:prSet phldrT="[文本]" custT="1"/>
      <dgm:spPr/>
      <dgm:t>
        <a:bodyPr/>
        <a:lstStyle/>
        <a:p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微信：</a:t>
          </a:r>
          <a:r>
            <a:rPr lang="en-US" altLang="zh-CN" sz="1200" b="1" dirty="0" err="1" smtClean="0">
              <a:latin typeface="微软雅黑" pitchFamily="34" charset="-122"/>
              <a:ea typeface="微软雅黑" pitchFamily="34" charset="-122"/>
            </a:rPr>
            <a:t>gdm.gdm_app_wx_qq_log</a:t>
          </a:r>
          <a:endParaRPr lang="zh-CN" altLang="en-US" sz="1200" dirty="0"/>
        </a:p>
      </dgm:t>
    </dgm:pt>
    <dgm:pt modelId="{47AF6771-2EF2-4A46-BB46-85C60371F7DA}" type="parTrans" cxnId="{0A97C350-A8D7-43FD-AB01-F3D126F4417F}">
      <dgm:prSet/>
      <dgm:spPr/>
      <dgm:t>
        <a:bodyPr/>
        <a:lstStyle/>
        <a:p>
          <a:endParaRPr lang="zh-CN" altLang="en-US"/>
        </a:p>
      </dgm:t>
    </dgm:pt>
    <dgm:pt modelId="{61FC99E8-D42D-4528-B398-E866546706EB}" type="sibTrans" cxnId="{0A97C350-A8D7-43FD-AB01-F3D126F4417F}">
      <dgm:prSet/>
      <dgm:spPr/>
      <dgm:t>
        <a:bodyPr/>
        <a:lstStyle/>
        <a:p>
          <a:endParaRPr lang="zh-CN" altLang="en-US"/>
        </a:p>
      </dgm:t>
    </dgm:pt>
    <dgm:pt modelId="{FB2898AE-7576-4038-9331-525BFB120FA1}">
      <dgm:prSet phldrT="[文本]" custT="1"/>
      <dgm:spPr/>
      <dgm:t>
        <a:bodyPr/>
        <a:lstStyle/>
        <a:p>
          <a:r>
            <a:rPr lang="en-US" altLang="zh-CN" sz="1400" b="1" dirty="0" smtClean="0">
              <a:latin typeface="微软雅黑" pitchFamily="34" charset="-122"/>
              <a:ea typeface="微软雅黑" pitchFamily="34" charset="-122"/>
            </a:rPr>
            <a:t>APP : gdm.gdm_m14_wireless_online_log</a:t>
          </a:r>
          <a:endParaRPr lang="zh-CN" altLang="en-US" sz="1400" dirty="0"/>
        </a:p>
      </dgm:t>
    </dgm:pt>
    <dgm:pt modelId="{D3FB795B-8356-4EB7-8CCD-3DD002F98D58}" type="parTrans" cxnId="{643DE24C-6206-4447-822E-BE89606B0D1A}">
      <dgm:prSet/>
      <dgm:spPr/>
      <dgm:t>
        <a:bodyPr/>
        <a:lstStyle/>
        <a:p>
          <a:endParaRPr lang="zh-CN" altLang="en-US"/>
        </a:p>
      </dgm:t>
    </dgm:pt>
    <dgm:pt modelId="{594B7431-38AC-4D08-BE1B-818A102F2C63}" type="sibTrans" cxnId="{643DE24C-6206-4447-822E-BE89606B0D1A}">
      <dgm:prSet/>
      <dgm:spPr/>
      <dgm:t>
        <a:bodyPr/>
        <a:lstStyle/>
        <a:p>
          <a:endParaRPr lang="zh-CN" altLang="en-US"/>
        </a:p>
      </dgm:t>
    </dgm:pt>
    <dgm:pt modelId="{309AE77D-677D-4B5A-A058-AD2D2AE8473C}" type="pres">
      <dgm:prSet presAssocID="{DB07E12F-44D5-4A20-864E-1329ECD9FC0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B0CF3A4-2A95-4141-82D2-23E12ABB1E3F}" type="pres">
      <dgm:prSet presAssocID="{56057185-65A8-4808-9B46-EA4277C84943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AA3E6D85-65E7-430A-8407-AE479EB37DEE}" type="pres">
      <dgm:prSet presAssocID="{C35312B5-2F9E-4867-B415-1693985034B3}" presName="parTrans" presStyleLbl="bgSibTrans2D1" presStyleIdx="0" presStyleCnt="3"/>
      <dgm:spPr/>
      <dgm:t>
        <a:bodyPr/>
        <a:lstStyle/>
        <a:p>
          <a:endParaRPr lang="zh-CN" altLang="en-US"/>
        </a:p>
      </dgm:t>
    </dgm:pt>
    <dgm:pt modelId="{406C4A38-4FBB-48C9-8C27-7291EE379D4B}" type="pres">
      <dgm:prSet presAssocID="{F7F76066-8F4A-4D66-973F-39F0957BC28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D5EE61-7754-4B8B-B104-6FF1618120AA}" type="pres">
      <dgm:prSet presAssocID="{47AF6771-2EF2-4A46-BB46-85C60371F7DA}" presName="parTrans" presStyleLbl="bgSibTrans2D1" presStyleIdx="1" presStyleCnt="3"/>
      <dgm:spPr/>
      <dgm:t>
        <a:bodyPr/>
        <a:lstStyle/>
        <a:p>
          <a:endParaRPr lang="zh-CN" altLang="en-US"/>
        </a:p>
      </dgm:t>
    </dgm:pt>
    <dgm:pt modelId="{201CF75C-3222-443F-8444-CEE3EBB8C3A1}" type="pres">
      <dgm:prSet presAssocID="{42841C7E-3666-4CDB-B3DA-4506772A742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726FFE-D897-41FD-8BA1-313D4B6CC6DB}" type="pres">
      <dgm:prSet presAssocID="{D3FB795B-8356-4EB7-8CCD-3DD002F98D58}" presName="parTrans" presStyleLbl="bgSibTrans2D1" presStyleIdx="2" presStyleCnt="3"/>
      <dgm:spPr/>
      <dgm:t>
        <a:bodyPr/>
        <a:lstStyle/>
        <a:p>
          <a:endParaRPr lang="zh-CN" altLang="en-US"/>
        </a:p>
      </dgm:t>
    </dgm:pt>
    <dgm:pt modelId="{DD7C64D4-F9A9-440A-81F3-D3B245F407FB}" type="pres">
      <dgm:prSet presAssocID="{FB2898AE-7576-4038-9331-525BFB120FA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35A5880-8DEC-47F6-87CE-88659079DCCB}" type="presOf" srcId="{D3FB795B-8356-4EB7-8CCD-3DD002F98D58}" destId="{D1726FFE-D897-41FD-8BA1-313D4B6CC6DB}" srcOrd="0" destOrd="0" presId="urn:microsoft.com/office/officeart/2005/8/layout/radial4"/>
    <dgm:cxn modelId="{336DE7A9-72A1-4812-BF34-17484DF2E66D}" srcId="{56057185-65A8-4808-9B46-EA4277C84943}" destId="{F7F76066-8F4A-4D66-973F-39F0957BC286}" srcOrd="0" destOrd="0" parTransId="{C35312B5-2F9E-4867-B415-1693985034B3}" sibTransId="{F60A66FD-9F5B-4DB2-BEFC-51952FD5131E}"/>
    <dgm:cxn modelId="{0A97C350-A8D7-43FD-AB01-F3D126F4417F}" srcId="{56057185-65A8-4808-9B46-EA4277C84943}" destId="{42841C7E-3666-4CDB-B3DA-4506772A7423}" srcOrd="1" destOrd="0" parTransId="{47AF6771-2EF2-4A46-BB46-85C60371F7DA}" sibTransId="{61FC99E8-D42D-4528-B398-E866546706EB}"/>
    <dgm:cxn modelId="{643DE24C-6206-4447-822E-BE89606B0D1A}" srcId="{56057185-65A8-4808-9B46-EA4277C84943}" destId="{FB2898AE-7576-4038-9331-525BFB120FA1}" srcOrd="2" destOrd="0" parTransId="{D3FB795B-8356-4EB7-8CCD-3DD002F98D58}" sibTransId="{594B7431-38AC-4D08-BE1B-818A102F2C63}"/>
    <dgm:cxn modelId="{BEC7B1EE-CE92-4583-A1C2-1E4309298655}" type="presOf" srcId="{FB2898AE-7576-4038-9331-525BFB120FA1}" destId="{DD7C64D4-F9A9-440A-81F3-D3B245F407FB}" srcOrd="0" destOrd="0" presId="urn:microsoft.com/office/officeart/2005/8/layout/radial4"/>
    <dgm:cxn modelId="{FFA3343B-5DA2-4728-85D5-D5F4481B9530}" srcId="{DB07E12F-44D5-4A20-864E-1329ECD9FC00}" destId="{56057185-65A8-4808-9B46-EA4277C84943}" srcOrd="0" destOrd="0" parTransId="{07A1B330-85DF-4962-953C-1A3795352EBE}" sibTransId="{9A6BA66D-00AA-4FF6-A6A9-E6E53B81D085}"/>
    <dgm:cxn modelId="{9D6F87C4-63B4-42F6-88CE-984238721014}" type="presOf" srcId="{56057185-65A8-4808-9B46-EA4277C84943}" destId="{5B0CF3A4-2A95-4141-82D2-23E12ABB1E3F}" srcOrd="0" destOrd="0" presId="urn:microsoft.com/office/officeart/2005/8/layout/radial4"/>
    <dgm:cxn modelId="{AA13D294-A10A-4FF4-9984-55C52C42F766}" type="presOf" srcId="{C35312B5-2F9E-4867-B415-1693985034B3}" destId="{AA3E6D85-65E7-430A-8407-AE479EB37DEE}" srcOrd="0" destOrd="0" presId="urn:microsoft.com/office/officeart/2005/8/layout/radial4"/>
    <dgm:cxn modelId="{07B67A59-D828-4582-A221-64A8A93B11B4}" type="presOf" srcId="{47AF6771-2EF2-4A46-BB46-85C60371F7DA}" destId="{70D5EE61-7754-4B8B-B104-6FF1618120AA}" srcOrd="0" destOrd="0" presId="urn:microsoft.com/office/officeart/2005/8/layout/radial4"/>
    <dgm:cxn modelId="{CD505747-D3E0-4356-AACF-79022908C1B6}" type="presOf" srcId="{F7F76066-8F4A-4D66-973F-39F0957BC286}" destId="{406C4A38-4FBB-48C9-8C27-7291EE379D4B}" srcOrd="0" destOrd="0" presId="urn:microsoft.com/office/officeart/2005/8/layout/radial4"/>
    <dgm:cxn modelId="{8176F76B-1DD2-4A14-9630-31326CCA3F12}" type="presOf" srcId="{DB07E12F-44D5-4A20-864E-1329ECD9FC00}" destId="{309AE77D-677D-4B5A-A058-AD2D2AE8473C}" srcOrd="0" destOrd="0" presId="urn:microsoft.com/office/officeart/2005/8/layout/radial4"/>
    <dgm:cxn modelId="{513F9F92-AA0E-41B5-9B06-8F187DA3C19E}" type="presOf" srcId="{42841C7E-3666-4CDB-B3DA-4506772A7423}" destId="{201CF75C-3222-443F-8444-CEE3EBB8C3A1}" srcOrd="0" destOrd="0" presId="urn:microsoft.com/office/officeart/2005/8/layout/radial4"/>
    <dgm:cxn modelId="{B244E090-DBA8-42F7-A71B-E837FB228FD1}" type="presParOf" srcId="{309AE77D-677D-4B5A-A058-AD2D2AE8473C}" destId="{5B0CF3A4-2A95-4141-82D2-23E12ABB1E3F}" srcOrd="0" destOrd="0" presId="urn:microsoft.com/office/officeart/2005/8/layout/radial4"/>
    <dgm:cxn modelId="{42D9BBF9-90C1-42CC-A072-A8885658CD49}" type="presParOf" srcId="{309AE77D-677D-4B5A-A058-AD2D2AE8473C}" destId="{AA3E6D85-65E7-430A-8407-AE479EB37DEE}" srcOrd="1" destOrd="0" presId="urn:microsoft.com/office/officeart/2005/8/layout/radial4"/>
    <dgm:cxn modelId="{AB2E0B70-A364-453A-87E5-C08C425DE9C9}" type="presParOf" srcId="{309AE77D-677D-4B5A-A058-AD2D2AE8473C}" destId="{406C4A38-4FBB-48C9-8C27-7291EE379D4B}" srcOrd="2" destOrd="0" presId="urn:microsoft.com/office/officeart/2005/8/layout/radial4"/>
    <dgm:cxn modelId="{CA44E519-A376-44BB-9A4C-EF363A0C8D9D}" type="presParOf" srcId="{309AE77D-677D-4B5A-A058-AD2D2AE8473C}" destId="{70D5EE61-7754-4B8B-B104-6FF1618120AA}" srcOrd="3" destOrd="0" presId="urn:microsoft.com/office/officeart/2005/8/layout/radial4"/>
    <dgm:cxn modelId="{7D4928C6-047C-4DE0-864F-33705F529F39}" type="presParOf" srcId="{309AE77D-677D-4B5A-A058-AD2D2AE8473C}" destId="{201CF75C-3222-443F-8444-CEE3EBB8C3A1}" srcOrd="4" destOrd="0" presId="urn:microsoft.com/office/officeart/2005/8/layout/radial4"/>
    <dgm:cxn modelId="{D2DC9F6B-B0FA-4CE8-8DDE-0915CED81D9C}" type="presParOf" srcId="{309AE77D-677D-4B5A-A058-AD2D2AE8473C}" destId="{D1726FFE-D897-41FD-8BA1-313D4B6CC6DB}" srcOrd="5" destOrd="0" presId="urn:microsoft.com/office/officeart/2005/8/layout/radial4"/>
    <dgm:cxn modelId="{19E009CA-AE3D-4DC4-A477-CC6950E552A3}" type="presParOf" srcId="{309AE77D-677D-4B5A-A058-AD2D2AE8473C}" destId="{DD7C64D4-F9A9-440A-81F3-D3B245F407FB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2F40F1-E495-46B0-B171-BB74CA927CAA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3FCE336-35E0-4F22-A2C2-86732A68069D}">
      <dgm:prSet phldrT="[文本]"/>
      <dgm:spPr/>
      <dgm:t>
        <a:bodyPr/>
        <a:lstStyle/>
        <a:p>
          <a:r>
            <a:rPr lang="zh-CN" altLang="en-US" dirty="0" smtClean="0"/>
            <a:t>开始</a:t>
          </a:r>
          <a:endParaRPr lang="zh-CN" altLang="en-US" dirty="0"/>
        </a:p>
      </dgm:t>
    </dgm:pt>
    <dgm:pt modelId="{4F4EA5C3-0216-43F6-BFD4-E797BB380763}" type="parTrans" cxnId="{4437F75B-C7DA-4A55-A2F9-E3052969F989}">
      <dgm:prSet/>
      <dgm:spPr/>
      <dgm:t>
        <a:bodyPr/>
        <a:lstStyle/>
        <a:p>
          <a:endParaRPr lang="zh-CN" altLang="en-US"/>
        </a:p>
      </dgm:t>
    </dgm:pt>
    <dgm:pt modelId="{26AF96DC-578D-448D-BF48-9997A7D1EA6F}" type="sibTrans" cxnId="{4437F75B-C7DA-4A55-A2F9-E3052969F989}">
      <dgm:prSet/>
      <dgm:spPr/>
      <dgm:t>
        <a:bodyPr/>
        <a:lstStyle/>
        <a:p>
          <a:endParaRPr lang="zh-CN" altLang="en-US"/>
        </a:p>
      </dgm:t>
    </dgm:pt>
    <dgm:pt modelId="{21B5516B-A306-4859-A237-927FB3233058}">
      <dgm:prSet phldrT="[文本]"/>
      <dgm:spPr/>
      <dgm:t>
        <a:bodyPr/>
        <a:lstStyle/>
        <a:p>
          <a:r>
            <a:rPr lang="zh-CN" altLang="en-US" dirty="0" smtClean="0"/>
            <a:t>分析</a:t>
          </a:r>
          <a:endParaRPr lang="zh-CN" altLang="en-US" dirty="0"/>
        </a:p>
      </dgm:t>
    </dgm:pt>
    <dgm:pt modelId="{217EDDAD-4B5B-4E29-9BF9-9599459CC2B6}" type="parTrans" cxnId="{B649C7EE-80A6-4C70-8EAD-FE0CD300C861}">
      <dgm:prSet/>
      <dgm:spPr/>
      <dgm:t>
        <a:bodyPr/>
        <a:lstStyle/>
        <a:p>
          <a:endParaRPr lang="zh-CN" altLang="en-US"/>
        </a:p>
      </dgm:t>
    </dgm:pt>
    <dgm:pt modelId="{808DBEC3-33F0-4130-BEDD-5AC072BBD617}" type="sibTrans" cxnId="{B649C7EE-80A6-4C70-8EAD-FE0CD300C861}">
      <dgm:prSet/>
      <dgm:spPr/>
      <dgm:t>
        <a:bodyPr/>
        <a:lstStyle/>
        <a:p>
          <a:endParaRPr lang="zh-CN" altLang="en-US"/>
        </a:p>
      </dgm:t>
    </dgm:pt>
    <dgm:pt modelId="{B3AAAFB0-CF39-4270-807E-95FD815DC786}">
      <dgm:prSet phldrT="[文本]"/>
      <dgm:spPr/>
      <dgm:t>
        <a:bodyPr/>
        <a:lstStyle/>
        <a:p>
          <a:r>
            <a:rPr lang="zh-CN" altLang="en-US" dirty="0" smtClean="0"/>
            <a:t>分解</a:t>
          </a:r>
          <a:endParaRPr lang="zh-CN" altLang="en-US" dirty="0"/>
        </a:p>
      </dgm:t>
    </dgm:pt>
    <dgm:pt modelId="{70EC4C42-E866-46DF-9FA2-7D1EE7BC00E1}" type="parTrans" cxnId="{2F7A49B3-2086-4F85-BC6B-CDFA1701807F}">
      <dgm:prSet/>
      <dgm:spPr/>
      <dgm:t>
        <a:bodyPr/>
        <a:lstStyle/>
        <a:p>
          <a:endParaRPr lang="zh-CN" altLang="en-US"/>
        </a:p>
      </dgm:t>
    </dgm:pt>
    <dgm:pt modelId="{F8172D04-B744-42B8-B60D-963586FD7AC5}" type="sibTrans" cxnId="{2F7A49B3-2086-4F85-BC6B-CDFA1701807F}">
      <dgm:prSet/>
      <dgm:spPr/>
      <dgm:t>
        <a:bodyPr/>
        <a:lstStyle/>
        <a:p>
          <a:endParaRPr lang="zh-CN" altLang="en-US"/>
        </a:p>
      </dgm:t>
    </dgm:pt>
    <dgm:pt modelId="{1BEAD78A-4D81-463D-AAAF-3B675C658F94}">
      <dgm:prSet phldrT="[文本]"/>
      <dgm:spPr/>
      <dgm:t>
        <a:bodyPr/>
        <a:lstStyle/>
        <a:p>
          <a:r>
            <a:rPr lang="zh-CN" altLang="en-US" dirty="0" smtClean="0"/>
            <a:t>调试</a:t>
          </a:r>
          <a:endParaRPr lang="zh-CN" altLang="en-US" dirty="0"/>
        </a:p>
      </dgm:t>
    </dgm:pt>
    <dgm:pt modelId="{800F582A-1F2F-4E6F-A8B6-C0ACA2A73583}" type="parTrans" cxnId="{2FDF19B6-7DD9-4A71-A3BF-F8641EE0F3AF}">
      <dgm:prSet/>
      <dgm:spPr/>
      <dgm:t>
        <a:bodyPr/>
        <a:lstStyle/>
        <a:p>
          <a:endParaRPr lang="zh-CN" altLang="en-US"/>
        </a:p>
      </dgm:t>
    </dgm:pt>
    <dgm:pt modelId="{FC498F05-BB7A-4E82-9404-F1EAAC402EAE}" type="sibTrans" cxnId="{2FDF19B6-7DD9-4A71-A3BF-F8641EE0F3AF}">
      <dgm:prSet/>
      <dgm:spPr/>
      <dgm:t>
        <a:bodyPr/>
        <a:lstStyle/>
        <a:p>
          <a:endParaRPr lang="zh-CN" altLang="en-US"/>
        </a:p>
      </dgm:t>
    </dgm:pt>
    <dgm:pt modelId="{15B6594F-65C4-43DE-889B-8EDB14D3A5FE}">
      <dgm:prSet phldrT="[文本]"/>
      <dgm:spPr/>
      <dgm:t>
        <a:bodyPr/>
        <a:lstStyle/>
        <a:p>
          <a:r>
            <a:rPr lang="zh-CN" altLang="en-US" dirty="0" smtClean="0"/>
            <a:t>脚本</a:t>
          </a:r>
          <a:r>
            <a:rPr lang="en-US" altLang="zh-CN" dirty="0" smtClean="0"/>
            <a:t>(hive</a:t>
          </a:r>
          <a:r>
            <a:rPr lang="zh-CN" altLang="en-US" dirty="0" smtClean="0"/>
            <a:t>、</a:t>
          </a:r>
          <a:r>
            <a:rPr lang="en-US" altLang="zh-CN" dirty="0" smtClean="0"/>
            <a:t>PIG</a:t>
          </a:r>
          <a:r>
            <a:rPr lang="zh-CN" altLang="en-US" dirty="0" smtClean="0"/>
            <a:t>，</a:t>
          </a:r>
          <a:r>
            <a:rPr lang="en-US" altLang="zh-CN" dirty="0" smtClean="0"/>
            <a:t>python)</a:t>
          </a:r>
          <a:endParaRPr lang="zh-CN" altLang="en-US" dirty="0"/>
        </a:p>
      </dgm:t>
    </dgm:pt>
    <dgm:pt modelId="{D1BFA33D-C3CC-4937-B6C7-92E76DEE0F14}" type="parTrans" cxnId="{53E83905-58DF-4CE5-82B5-1EE2F53AC93C}">
      <dgm:prSet/>
      <dgm:spPr/>
      <dgm:t>
        <a:bodyPr/>
        <a:lstStyle/>
        <a:p>
          <a:endParaRPr lang="zh-CN" altLang="en-US"/>
        </a:p>
      </dgm:t>
    </dgm:pt>
    <dgm:pt modelId="{FD9F321B-CCD1-4C4A-9ACD-D75AE4A448E5}" type="sibTrans" cxnId="{53E83905-58DF-4CE5-82B5-1EE2F53AC93C}">
      <dgm:prSet/>
      <dgm:spPr/>
      <dgm:t>
        <a:bodyPr/>
        <a:lstStyle/>
        <a:p>
          <a:endParaRPr lang="zh-CN" altLang="en-US"/>
        </a:p>
      </dgm:t>
    </dgm:pt>
    <dgm:pt modelId="{68D6127D-0E9B-43CF-8EEA-044C49B918DF}">
      <dgm:prSet phldrT="[文本]"/>
      <dgm:spPr/>
      <dgm:t>
        <a:bodyPr/>
        <a:lstStyle/>
        <a:p>
          <a:r>
            <a:rPr lang="zh-CN" altLang="en-US" dirty="0" smtClean="0"/>
            <a:t>确认指标</a:t>
          </a:r>
          <a:endParaRPr lang="zh-CN" altLang="en-US" dirty="0"/>
        </a:p>
      </dgm:t>
    </dgm:pt>
    <dgm:pt modelId="{C32F6D48-5D14-4255-AC89-146831CC441B}" type="parTrans" cxnId="{D8A011C2-306C-4615-A5C9-5BE2B770E522}">
      <dgm:prSet/>
      <dgm:spPr/>
      <dgm:t>
        <a:bodyPr/>
        <a:lstStyle/>
        <a:p>
          <a:endParaRPr lang="zh-CN" altLang="en-US"/>
        </a:p>
      </dgm:t>
    </dgm:pt>
    <dgm:pt modelId="{4C43FB6A-A524-441C-AACC-EF3A38160227}" type="sibTrans" cxnId="{D8A011C2-306C-4615-A5C9-5BE2B770E522}">
      <dgm:prSet/>
      <dgm:spPr/>
      <dgm:t>
        <a:bodyPr/>
        <a:lstStyle/>
        <a:p>
          <a:endParaRPr lang="zh-CN" altLang="en-US"/>
        </a:p>
      </dgm:t>
    </dgm:pt>
    <dgm:pt modelId="{4BFF8F2C-A758-4482-9CA0-1AD70F3234BE}">
      <dgm:prSet phldrT="[文本]"/>
      <dgm:spPr/>
      <dgm:t>
        <a:bodyPr/>
        <a:lstStyle/>
        <a:p>
          <a:r>
            <a:rPr lang="zh-CN" altLang="en-US" dirty="0" smtClean="0"/>
            <a:t>发布（</a:t>
          </a:r>
          <a:r>
            <a:rPr lang="en-US" altLang="zh-CN" dirty="0" smtClean="0"/>
            <a:t>BDP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BA6FF7D1-DD85-46D1-BAF5-056272FE214B}" type="parTrans" cxnId="{66AA3589-0CCE-46B9-A073-F3381D174292}">
      <dgm:prSet/>
      <dgm:spPr/>
      <dgm:t>
        <a:bodyPr/>
        <a:lstStyle/>
        <a:p>
          <a:endParaRPr lang="zh-CN" altLang="en-US"/>
        </a:p>
      </dgm:t>
    </dgm:pt>
    <dgm:pt modelId="{AE77CDF1-B60F-4726-9B7D-1EAE6DC86695}" type="sibTrans" cxnId="{66AA3589-0CCE-46B9-A073-F3381D174292}">
      <dgm:prSet/>
      <dgm:spPr/>
      <dgm:t>
        <a:bodyPr/>
        <a:lstStyle/>
        <a:p>
          <a:endParaRPr lang="zh-CN" altLang="en-US"/>
        </a:p>
      </dgm:t>
    </dgm:pt>
    <dgm:pt modelId="{29062AA1-C7E9-4D3E-B69C-E5D69B2D540E}">
      <dgm:prSet phldrT="[文本]"/>
      <dgm:spPr/>
      <dgm:t>
        <a:bodyPr/>
        <a:lstStyle/>
        <a:p>
          <a:r>
            <a:rPr lang="zh-CN" altLang="en-US" dirty="0" smtClean="0"/>
            <a:t>订阅</a:t>
          </a:r>
          <a:endParaRPr lang="zh-CN" altLang="en-US" dirty="0"/>
        </a:p>
      </dgm:t>
    </dgm:pt>
    <dgm:pt modelId="{1C4024A5-10E6-4EE4-B1CF-745CCE3E0456}" type="parTrans" cxnId="{8E144636-9B16-42D9-A245-A845A1711783}">
      <dgm:prSet/>
      <dgm:spPr/>
      <dgm:t>
        <a:bodyPr/>
        <a:lstStyle/>
        <a:p>
          <a:endParaRPr lang="zh-CN" altLang="en-US"/>
        </a:p>
      </dgm:t>
    </dgm:pt>
    <dgm:pt modelId="{1C17011C-6C2A-4372-BC50-32789C235FFC}" type="sibTrans" cxnId="{8E144636-9B16-42D9-A245-A845A1711783}">
      <dgm:prSet/>
      <dgm:spPr/>
      <dgm:t>
        <a:bodyPr/>
        <a:lstStyle/>
        <a:p>
          <a:endParaRPr lang="zh-CN" altLang="en-US"/>
        </a:p>
      </dgm:t>
    </dgm:pt>
    <dgm:pt modelId="{FBAD547A-26F9-47D5-BAD5-BCD344A7F0BF}">
      <dgm:prSet phldrT="[文本]"/>
      <dgm:spPr/>
      <dgm:t>
        <a:bodyPr/>
        <a:lstStyle/>
        <a:p>
          <a:r>
            <a:rPr lang="zh-CN" altLang="en-US" dirty="0" smtClean="0"/>
            <a:t>结束</a:t>
          </a:r>
          <a:endParaRPr lang="zh-CN" altLang="en-US" dirty="0"/>
        </a:p>
      </dgm:t>
    </dgm:pt>
    <dgm:pt modelId="{E9BBE1FA-AB90-44E8-B13B-D6B03A615380}" type="parTrans" cxnId="{9FF2CB58-4625-46D1-BF6A-638868D748BF}">
      <dgm:prSet/>
      <dgm:spPr/>
      <dgm:t>
        <a:bodyPr/>
        <a:lstStyle/>
        <a:p>
          <a:endParaRPr lang="zh-CN" altLang="en-US"/>
        </a:p>
      </dgm:t>
    </dgm:pt>
    <dgm:pt modelId="{7834F0D1-43CF-4A13-82B8-CEDB86237415}" type="sibTrans" cxnId="{9FF2CB58-4625-46D1-BF6A-638868D748BF}">
      <dgm:prSet/>
      <dgm:spPr/>
      <dgm:t>
        <a:bodyPr/>
        <a:lstStyle/>
        <a:p>
          <a:endParaRPr lang="zh-CN" altLang="en-US"/>
        </a:p>
      </dgm:t>
    </dgm:pt>
    <dgm:pt modelId="{33DDB988-45A6-4605-9F76-F449F5CC75D4}" type="pres">
      <dgm:prSet presAssocID="{952F40F1-E495-46B0-B171-BB74CA927CAA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C5E4A8C-CD97-4C17-980F-F1B859D46D80}" type="pres">
      <dgm:prSet presAssocID="{A3FCE336-35E0-4F22-A2C2-86732A68069D}" presName="compNode" presStyleCnt="0"/>
      <dgm:spPr/>
    </dgm:pt>
    <dgm:pt modelId="{FE452F02-F71C-49AB-8EC8-BF3A1FDD154D}" type="pres">
      <dgm:prSet presAssocID="{A3FCE336-35E0-4F22-A2C2-86732A68069D}" presName="dummyConnPt" presStyleCnt="0"/>
      <dgm:spPr/>
    </dgm:pt>
    <dgm:pt modelId="{1091143A-E79C-4E23-B1B7-FC2A3C41AD7C}" type="pres">
      <dgm:prSet presAssocID="{A3FCE336-35E0-4F22-A2C2-86732A68069D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6A13F0-E6D7-4A18-A5CD-AFA66664A52D}" type="pres">
      <dgm:prSet presAssocID="{26AF96DC-578D-448D-BF48-9997A7D1EA6F}" presName="sibTrans" presStyleLbl="bgSibTrans2D1" presStyleIdx="0" presStyleCnt="8"/>
      <dgm:spPr/>
      <dgm:t>
        <a:bodyPr/>
        <a:lstStyle/>
        <a:p>
          <a:endParaRPr lang="zh-CN" altLang="en-US"/>
        </a:p>
      </dgm:t>
    </dgm:pt>
    <dgm:pt modelId="{B6080F0A-49B7-444A-B820-87120B2BF30C}" type="pres">
      <dgm:prSet presAssocID="{21B5516B-A306-4859-A237-927FB3233058}" presName="compNode" presStyleCnt="0"/>
      <dgm:spPr/>
    </dgm:pt>
    <dgm:pt modelId="{E3834026-C993-471F-A3CC-C3C6A1F52345}" type="pres">
      <dgm:prSet presAssocID="{21B5516B-A306-4859-A237-927FB3233058}" presName="dummyConnPt" presStyleCnt="0"/>
      <dgm:spPr/>
    </dgm:pt>
    <dgm:pt modelId="{1D776BA0-A8E0-47BB-BEBB-9102CF44196A}" type="pres">
      <dgm:prSet presAssocID="{21B5516B-A306-4859-A237-927FB3233058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82F170-F030-4A36-802C-F64603659D7C}" type="pres">
      <dgm:prSet presAssocID="{808DBEC3-33F0-4130-BEDD-5AC072BBD617}" presName="sibTrans" presStyleLbl="bgSibTrans2D1" presStyleIdx="1" presStyleCnt="8"/>
      <dgm:spPr/>
      <dgm:t>
        <a:bodyPr/>
        <a:lstStyle/>
        <a:p>
          <a:endParaRPr lang="zh-CN" altLang="en-US"/>
        </a:p>
      </dgm:t>
    </dgm:pt>
    <dgm:pt modelId="{1963AE00-33AC-465F-B271-EEDE31110A24}" type="pres">
      <dgm:prSet presAssocID="{B3AAAFB0-CF39-4270-807E-95FD815DC786}" presName="compNode" presStyleCnt="0"/>
      <dgm:spPr/>
    </dgm:pt>
    <dgm:pt modelId="{4533D4A6-36A5-4434-BC50-4A575C3233A3}" type="pres">
      <dgm:prSet presAssocID="{B3AAAFB0-CF39-4270-807E-95FD815DC786}" presName="dummyConnPt" presStyleCnt="0"/>
      <dgm:spPr/>
    </dgm:pt>
    <dgm:pt modelId="{98E7A4A1-5F0D-4C88-962F-296F300F09F1}" type="pres">
      <dgm:prSet presAssocID="{B3AAAFB0-CF39-4270-807E-95FD815DC786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9FCBF4-AB16-4153-8460-9E41125A6D7A}" type="pres">
      <dgm:prSet presAssocID="{F8172D04-B744-42B8-B60D-963586FD7AC5}" presName="sibTrans" presStyleLbl="bgSibTrans2D1" presStyleIdx="2" presStyleCnt="8"/>
      <dgm:spPr/>
      <dgm:t>
        <a:bodyPr/>
        <a:lstStyle/>
        <a:p>
          <a:endParaRPr lang="zh-CN" altLang="en-US"/>
        </a:p>
      </dgm:t>
    </dgm:pt>
    <dgm:pt modelId="{7DACD88E-CD3D-4698-8F16-353632333831}" type="pres">
      <dgm:prSet presAssocID="{1BEAD78A-4D81-463D-AAAF-3B675C658F94}" presName="compNode" presStyleCnt="0"/>
      <dgm:spPr/>
    </dgm:pt>
    <dgm:pt modelId="{D1EB135D-95F5-4C0B-8DD9-2DD4F6A4B44F}" type="pres">
      <dgm:prSet presAssocID="{1BEAD78A-4D81-463D-AAAF-3B675C658F94}" presName="dummyConnPt" presStyleCnt="0"/>
      <dgm:spPr/>
    </dgm:pt>
    <dgm:pt modelId="{2F725D1F-3494-43A5-B318-F7054E8BF2FE}" type="pres">
      <dgm:prSet presAssocID="{1BEAD78A-4D81-463D-AAAF-3B675C658F94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A7B7F0-7E70-4267-AF8B-AD1F1C0AA22D}" type="pres">
      <dgm:prSet presAssocID="{FC498F05-BB7A-4E82-9404-F1EAAC402EAE}" presName="sibTrans" presStyleLbl="bgSibTrans2D1" presStyleIdx="3" presStyleCnt="8"/>
      <dgm:spPr/>
      <dgm:t>
        <a:bodyPr/>
        <a:lstStyle/>
        <a:p>
          <a:endParaRPr lang="zh-CN" altLang="en-US"/>
        </a:p>
      </dgm:t>
    </dgm:pt>
    <dgm:pt modelId="{C234C412-B222-447A-AC84-4E87E0B9BDCF}" type="pres">
      <dgm:prSet presAssocID="{15B6594F-65C4-43DE-889B-8EDB14D3A5FE}" presName="compNode" presStyleCnt="0"/>
      <dgm:spPr/>
    </dgm:pt>
    <dgm:pt modelId="{3343A3D1-4044-42B4-8EF1-BDEEE501D4A9}" type="pres">
      <dgm:prSet presAssocID="{15B6594F-65C4-43DE-889B-8EDB14D3A5FE}" presName="dummyConnPt" presStyleCnt="0"/>
      <dgm:spPr/>
    </dgm:pt>
    <dgm:pt modelId="{427C8B99-A3B2-4D97-BE00-1F5EBF14CD62}" type="pres">
      <dgm:prSet presAssocID="{15B6594F-65C4-43DE-889B-8EDB14D3A5FE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893398-03D6-4862-BE14-F636ED51953D}" type="pres">
      <dgm:prSet presAssocID="{FD9F321B-CCD1-4C4A-9ACD-D75AE4A448E5}" presName="sibTrans" presStyleLbl="bgSibTrans2D1" presStyleIdx="4" presStyleCnt="8"/>
      <dgm:spPr/>
      <dgm:t>
        <a:bodyPr/>
        <a:lstStyle/>
        <a:p>
          <a:endParaRPr lang="zh-CN" altLang="en-US"/>
        </a:p>
      </dgm:t>
    </dgm:pt>
    <dgm:pt modelId="{5B21AC0B-8BB1-489E-A12F-B1561954C2F1}" type="pres">
      <dgm:prSet presAssocID="{68D6127D-0E9B-43CF-8EEA-044C49B918DF}" presName="compNode" presStyleCnt="0"/>
      <dgm:spPr/>
    </dgm:pt>
    <dgm:pt modelId="{281640E0-5C87-4E99-9AAE-38127586DAFF}" type="pres">
      <dgm:prSet presAssocID="{68D6127D-0E9B-43CF-8EEA-044C49B918DF}" presName="dummyConnPt" presStyleCnt="0"/>
      <dgm:spPr/>
    </dgm:pt>
    <dgm:pt modelId="{AAE52A22-C000-4FDB-909B-50B632D4C0C2}" type="pres">
      <dgm:prSet presAssocID="{68D6127D-0E9B-43CF-8EEA-044C49B918DF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876428-199B-40E0-B153-5769506E4868}" type="pres">
      <dgm:prSet presAssocID="{4C43FB6A-A524-441C-AACC-EF3A38160227}" presName="sibTrans" presStyleLbl="bgSibTrans2D1" presStyleIdx="5" presStyleCnt="8"/>
      <dgm:spPr/>
      <dgm:t>
        <a:bodyPr/>
        <a:lstStyle/>
        <a:p>
          <a:endParaRPr lang="zh-CN" altLang="en-US"/>
        </a:p>
      </dgm:t>
    </dgm:pt>
    <dgm:pt modelId="{011E6EE0-C452-4496-8E5A-7C058F52B1A9}" type="pres">
      <dgm:prSet presAssocID="{4BFF8F2C-A758-4482-9CA0-1AD70F3234BE}" presName="compNode" presStyleCnt="0"/>
      <dgm:spPr/>
    </dgm:pt>
    <dgm:pt modelId="{0C3A9A20-AA70-4CFA-98C0-7AE1E401D778}" type="pres">
      <dgm:prSet presAssocID="{4BFF8F2C-A758-4482-9CA0-1AD70F3234BE}" presName="dummyConnPt" presStyleCnt="0"/>
      <dgm:spPr/>
    </dgm:pt>
    <dgm:pt modelId="{70A42393-3E5F-4B63-BC14-4E80C86D34A5}" type="pres">
      <dgm:prSet presAssocID="{4BFF8F2C-A758-4482-9CA0-1AD70F3234BE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3748F9-B723-48CD-9208-6F6AAB55B07D}" type="pres">
      <dgm:prSet presAssocID="{AE77CDF1-B60F-4726-9B7D-1EAE6DC86695}" presName="sibTrans" presStyleLbl="bgSibTrans2D1" presStyleIdx="6" presStyleCnt="8"/>
      <dgm:spPr/>
      <dgm:t>
        <a:bodyPr/>
        <a:lstStyle/>
        <a:p>
          <a:endParaRPr lang="zh-CN" altLang="en-US"/>
        </a:p>
      </dgm:t>
    </dgm:pt>
    <dgm:pt modelId="{B2C01CE1-0CBA-4CE1-A184-EF7FAEC76279}" type="pres">
      <dgm:prSet presAssocID="{29062AA1-C7E9-4D3E-B69C-E5D69B2D540E}" presName="compNode" presStyleCnt="0"/>
      <dgm:spPr/>
    </dgm:pt>
    <dgm:pt modelId="{9B0086E9-7D93-4859-9641-6942C74C9D9A}" type="pres">
      <dgm:prSet presAssocID="{29062AA1-C7E9-4D3E-B69C-E5D69B2D540E}" presName="dummyConnPt" presStyleCnt="0"/>
      <dgm:spPr/>
    </dgm:pt>
    <dgm:pt modelId="{7551E036-BB17-4EF9-B471-4696C8045CD5}" type="pres">
      <dgm:prSet presAssocID="{29062AA1-C7E9-4D3E-B69C-E5D69B2D540E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3A5129-C99E-4179-BBB7-FAE643E33E85}" type="pres">
      <dgm:prSet presAssocID="{1C17011C-6C2A-4372-BC50-32789C235FFC}" presName="sibTrans" presStyleLbl="bgSibTrans2D1" presStyleIdx="7" presStyleCnt="8"/>
      <dgm:spPr/>
      <dgm:t>
        <a:bodyPr/>
        <a:lstStyle/>
        <a:p>
          <a:endParaRPr lang="zh-CN" altLang="en-US"/>
        </a:p>
      </dgm:t>
    </dgm:pt>
    <dgm:pt modelId="{7D34EAF8-2CEB-4B57-AC1E-804EAAC433B2}" type="pres">
      <dgm:prSet presAssocID="{FBAD547A-26F9-47D5-BAD5-BCD344A7F0BF}" presName="compNode" presStyleCnt="0"/>
      <dgm:spPr/>
    </dgm:pt>
    <dgm:pt modelId="{B0B0AC20-F867-496D-B5E4-2DBB3B6B3F0C}" type="pres">
      <dgm:prSet presAssocID="{FBAD547A-26F9-47D5-BAD5-BCD344A7F0BF}" presName="dummyConnPt" presStyleCnt="0"/>
      <dgm:spPr/>
    </dgm:pt>
    <dgm:pt modelId="{10CFAD99-DCE8-43A9-90F1-41631C9DC9BC}" type="pres">
      <dgm:prSet presAssocID="{FBAD547A-26F9-47D5-BAD5-BCD344A7F0BF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E144636-9B16-42D9-A245-A845A1711783}" srcId="{952F40F1-E495-46B0-B171-BB74CA927CAA}" destId="{29062AA1-C7E9-4D3E-B69C-E5D69B2D540E}" srcOrd="7" destOrd="0" parTransId="{1C4024A5-10E6-4EE4-B1CF-745CCE3E0456}" sibTransId="{1C17011C-6C2A-4372-BC50-32789C235FFC}"/>
    <dgm:cxn modelId="{151EEB5C-FE1C-4FEE-AA54-0CA8E5FAB56D}" type="presOf" srcId="{1BEAD78A-4D81-463D-AAAF-3B675C658F94}" destId="{2F725D1F-3494-43A5-B318-F7054E8BF2FE}" srcOrd="0" destOrd="0" presId="urn:microsoft.com/office/officeart/2005/8/layout/bProcess4"/>
    <dgm:cxn modelId="{661E6DAF-18EE-4F63-9EBD-B7A63C157512}" type="presOf" srcId="{B3AAAFB0-CF39-4270-807E-95FD815DC786}" destId="{98E7A4A1-5F0D-4C88-962F-296F300F09F1}" srcOrd="0" destOrd="0" presId="urn:microsoft.com/office/officeart/2005/8/layout/bProcess4"/>
    <dgm:cxn modelId="{98488AA5-4CF8-4A22-9EFF-65B63B823523}" type="presOf" srcId="{FC498F05-BB7A-4E82-9404-F1EAAC402EAE}" destId="{83A7B7F0-7E70-4267-AF8B-AD1F1C0AA22D}" srcOrd="0" destOrd="0" presId="urn:microsoft.com/office/officeart/2005/8/layout/bProcess4"/>
    <dgm:cxn modelId="{B0E1829A-393D-4B49-A1D4-B820E5697890}" type="presOf" srcId="{FD9F321B-CCD1-4C4A-9ACD-D75AE4A448E5}" destId="{82893398-03D6-4862-BE14-F636ED51953D}" srcOrd="0" destOrd="0" presId="urn:microsoft.com/office/officeart/2005/8/layout/bProcess4"/>
    <dgm:cxn modelId="{53E83905-58DF-4CE5-82B5-1EE2F53AC93C}" srcId="{952F40F1-E495-46B0-B171-BB74CA927CAA}" destId="{15B6594F-65C4-43DE-889B-8EDB14D3A5FE}" srcOrd="4" destOrd="0" parTransId="{D1BFA33D-C3CC-4937-B6C7-92E76DEE0F14}" sibTransId="{FD9F321B-CCD1-4C4A-9ACD-D75AE4A448E5}"/>
    <dgm:cxn modelId="{7BD03113-9453-41A9-940A-06F8FCD11148}" type="presOf" srcId="{15B6594F-65C4-43DE-889B-8EDB14D3A5FE}" destId="{427C8B99-A3B2-4D97-BE00-1F5EBF14CD62}" srcOrd="0" destOrd="0" presId="urn:microsoft.com/office/officeart/2005/8/layout/bProcess4"/>
    <dgm:cxn modelId="{D8A011C2-306C-4615-A5C9-5BE2B770E522}" srcId="{952F40F1-E495-46B0-B171-BB74CA927CAA}" destId="{68D6127D-0E9B-43CF-8EEA-044C49B918DF}" srcOrd="5" destOrd="0" parTransId="{C32F6D48-5D14-4255-AC89-146831CC441B}" sibTransId="{4C43FB6A-A524-441C-AACC-EF3A38160227}"/>
    <dgm:cxn modelId="{2F7A49B3-2086-4F85-BC6B-CDFA1701807F}" srcId="{952F40F1-E495-46B0-B171-BB74CA927CAA}" destId="{B3AAAFB0-CF39-4270-807E-95FD815DC786}" srcOrd="2" destOrd="0" parTransId="{70EC4C42-E866-46DF-9FA2-7D1EE7BC00E1}" sibTransId="{F8172D04-B744-42B8-B60D-963586FD7AC5}"/>
    <dgm:cxn modelId="{9FF2CB58-4625-46D1-BF6A-638868D748BF}" srcId="{952F40F1-E495-46B0-B171-BB74CA927CAA}" destId="{FBAD547A-26F9-47D5-BAD5-BCD344A7F0BF}" srcOrd="8" destOrd="0" parTransId="{E9BBE1FA-AB90-44E8-B13B-D6B03A615380}" sibTransId="{7834F0D1-43CF-4A13-82B8-CEDB86237415}"/>
    <dgm:cxn modelId="{40858001-00D4-4493-9EAB-0CBD710C2699}" type="presOf" srcId="{F8172D04-B744-42B8-B60D-963586FD7AC5}" destId="{039FCBF4-AB16-4153-8460-9E41125A6D7A}" srcOrd="0" destOrd="0" presId="urn:microsoft.com/office/officeart/2005/8/layout/bProcess4"/>
    <dgm:cxn modelId="{50030472-A127-4B2A-97C4-F496ABEE7BF2}" type="presOf" srcId="{1C17011C-6C2A-4372-BC50-32789C235FFC}" destId="{383A5129-C99E-4179-BBB7-FAE643E33E85}" srcOrd="0" destOrd="0" presId="urn:microsoft.com/office/officeart/2005/8/layout/bProcess4"/>
    <dgm:cxn modelId="{2FDF19B6-7DD9-4A71-A3BF-F8641EE0F3AF}" srcId="{952F40F1-E495-46B0-B171-BB74CA927CAA}" destId="{1BEAD78A-4D81-463D-AAAF-3B675C658F94}" srcOrd="3" destOrd="0" parTransId="{800F582A-1F2F-4E6F-A8B6-C0ACA2A73583}" sibTransId="{FC498F05-BB7A-4E82-9404-F1EAAC402EAE}"/>
    <dgm:cxn modelId="{66AA3589-0CCE-46B9-A073-F3381D174292}" srcId="{952F40F1-E495-46B0-B171-BB74CA927CAA}" destId="{4BFF8F2C-A758-4482-9CA0-1AD70F3234BE}" srcOrd="6" destOrd="0" parTransId="{BA6FF7D1-DD85-46D1-BAF5-056272FE214B}" sibTransId="{AE77CDF1-B60F-4726-9B7D-1EAE6DC86695}"/>
    <dgm:cxn modelId="{C2BA6E70-831A-46D8-B9DB-A19E1D3B80B2}" type="presOf" srcId="{AE77CDF1-B60F-4726-9B7D-1EAE6DC86695}" destId="{BC3748F9-B723-48CD-9208-6F6AAB55B07D}" srcOrd="0" destOrd="0" presId="urn:microsoft.com/office/officeart/2005/8/layout/bProcess4"/>
    <dgm:cxn modelId="{74765136-DD8B-4745-8D6F-5E81DF5BA58E}" type="presOf" srcId="{21B5516B-A306-4859-A237-927FB3233058}" destId="{1D776BA0-A8E0-47BB-BEBB-9102CF44196A}" srcOrd="0" destOrd="0" presId="urn:microsoft.com/office/officeart/2005/8/layout/bProcess4"/>
    <dgm:cxn modelId="{0E1BB0AB-1360-4749-B45A-9FB1938CE4F4}" type="presOf" srcId="{68D6127D-0E9B-43CF-8EEA-044C49B918DF}" destId="{AAE52A22-C000-4FDB-909B-50B632D4C0C2}" srcOrd="0" destOrd="0" presId="urn:microsoft.com/office/officeart/2005/8/layout/bProcess4"/>
    <dgm:cxn modelId="{B649C7EE-80A6-4C70-8EAD-FE0CD300C861}" srcId="{952F40F1-E495-46B0-B171-BB74CA927CAA}" destId="{21B5516B-A306-4859-A237-927FB3233058}" srcOrd="1" destOrd="0" parTransId="{217EDDAD-4B5B-4E29-9BF9-9599459CC2B6}" sibTransId="{808DBEC3-33F0-4130-BEDD-5AC072BBD617}"/>
    <dgm:cxn modelId="{2EE07A38-35FF-47BF-839B-D9B9A0E0B308}" type="presOf" srcId="{4BFF8F2C-A758-4482-9CA0-1AD70F3234BE}" destId="{70A42393-3E5F-4B63-BC14-4E80C86D34A5}" srcOrd="0" destOrd="0" presId="urn:microsoft.com/office/officeart/2005/8/layout/bProcess4"/>
    <dgm:cxn modelId="{4437F75B-C7DA-4A55-A2F9-E3052969F989}" srcId="{952F40F1-E495-46B0-B171-BB74CA927CAA}" destId="{A3FCE336-35E0-4F22-A2C2-86732A68069D}" srcOrd="0" destOrd="0" parTransId="{4F4EA5C3-0216-43F6-BFD4-E797BB380763}" sibTransId="{26AF96DC-578D-448D-BF48-9997A7D1EA6F}"/>
    <dgm:cxn modelId="{1E38F3C1-AFE0-4349-98D2-D673658E7FF1}" type="presOf" srcId="{29062AA1-C7E9-4D3E-B69C-E5D69B2D540E}" destId="{7551E036-BB17-4EF9-B471-4696C8045CD5}" srcOrd="0" destOrd="0" presId="urn:microsoft.com/office/officeart/2005/8/layout/bProcess4"/>
    <dgm:cxn modelId="{1239DB03-7C2A-4476-BB52-B42D83522C0C}" type="presOf" srcId="{A3FCE336-35E0-4F22-A2C2-86732A68069D}" destId="{1091143A-E79C-4E23-B1B7-FC2A3C41AD7C}" srcOrd="0" destOrd="0" presId="urn:microsoft.com/office/officeart/2005/8/layout/bProcess4"/>
    <dgm:cxn modelId="{2DEC4A5A-09A8-45BE-8BFC-19E3C5A66C0C}" type="presOf" srcId="{952F40F1-E495-46B0-B171-BB74CA927CAA}" destId="{33DDB988-45A6-4605-9F76-F449F5CC75D4}" srcOrd="0" destOrd="0" presId="urn:microsoft.com/office/officeart/2005/8/layout/bProcess4"/>
    <dgm:cxn modelId="{FF02A9DB-90D2-44A2-A139-B0402F3B8931}" type="presOf" srcId="{26AF96DC-578D-448D-BF48-9997A7D1EA6F}" destId="{326A13F0-E6D7-4A18-A5CD-AFA66664A52D}" srcOrd="0" destOrd="0" presId="urn:microsoft.com/office/officeart/2005/8/layout/bProcess4"/>
    <dgm:cxn modelId="{E5D9E34F-E703-4863-BB8E-6881D62E4E97}" type="presOf" srcId="{FBAD547A-26F9-47D5-BAD5-BCD344A7F0BF}" destId="{10CFAD99-DCE8-43A9-90F1-41631C9DC9BC}" srcOrd="0" destOrd="0" presId="urn:microsoft.com/office/officeart/2005/8/layout/bProcess4"/>
    <dgm:cxn modelId="{5AD9F9F1-5700-4E45-BA1E-763633414F1D}" type="presOf" srcId="{4C43FB6A-A524-441C-AACC-EF3A38160227}" destId="{2E876428-199B-40E0-B153-5769506E4868}" srcOrd="0" destOrd="0" presId="urn:microsoft.com/office/officeart/2005/8/layout/bProcess4"/>
    <dgm:cxn modelId="{8160752B-4939-4055-BC82-18F6DA60C29A}" type="presOf" srcId="{808DBEC3-33F0-4130-BEDD-5AC072BBD617}" destId="{0682F170-F030-4A36-802C-F64603659D7C}" srcOrd="0" destOrd="0" presId="urn:microsoft.com/office/officeart/2005/8/layout/bProcess4"/>
    <dgm:cxn modelId="{4FA43AF7-DC2A-4151-957A-700EDAD5ECF1}" type="presParOf" srcId="{33DDB988-45A6-4605-9F76-F449F5CC75D4}" destId="{EC5E4A8C-CD97-4C17-980F-F1B859D46D80}" srcOrd="0" destOrd="0" presId="urn:microsoft.com/office/officeart/2005/8/layout/bProcess4"/>
    <dgm:cxn modelId="{077E9041-0022-4297-B485-B7F3AF5FA24C}" type="presParOf" srcId="{EC5E4A8C-CD97-4C17-980F-F1B859D46D80}" destId="{FE452F02-F71C-49AB-8EC8-BF3A1FDD154D}" srcOrd="0" destOrd="0" presId="urn:microsoft.com/office/officeart/2005/8/layout/bProcess4"/>
    <dgm:cxn modelId="{4F12368A-E517-402B-835F-6D173F78C07D}" type="presParOf" srcId="{EC5E4A8C-CD97-4C17-980F-F1B859D46D80}" destId="{1091143A-E79C-4E23-B1B7-FC2A3C41AD7C}" srcOrd="1" destOrd="0" presId="urn:microsoft.com/office/officeart/2005/8/layout/bProcess4"/>
    <dgm:cxn modelId="{1FA51DC3-D4F5-4387-863C-A721EAD7DA38}" type="presParOf" srcId="{33DDB988-45A6-4605-9F76-F449F5CC75D4}" destId="{326A13F0-E6D7-4A18-A5CD-AFA66664A52D}" srcOrd="1" destOrd="0" presId="urn:microsoft.com/office/officeart/2005/8/layout/bProcess4"/>
    <dgm:cxn modelId="{CECC3309-116D-41CC-B2AA-9E308FCF798C}" type="presParOf" srcId="{33DDB988-45A6-4605-9F76-F449F5CC75D4}" destId="{B6080F0A-49B7-444A-B820-87120B2BF30C}" srcOrd="2" destOrd="0" presId="urn:microsoft.com/office/officeart/2005/8/layout/bProcess4"/>
    <dgm:cxn modelId="{A872D5E9-0032-465C-97D0-C42AD03D6D98}" type="presParOf" srcId="{B6080F0A-49B7-444A-B820-87120B2BF30C}" destId="{E3834026-C993-471F-A3CC-C3C6A1F52345}" srcOrd="0" destOrd="0" presId="urn:microsoft.com/office/officeart/2005/8/layout/bProcess4"/>
    <dgm:cxn modelId="{8D85D849-A061-4CB1-BE2E-97A1BAEC7D70}" type="presParOf" srcId="{B6080F0A-49B7-444A-B820-87120B2BF30C}" destId="{1D776BA0-A8E0-47BB-BEBB-9102CF44196A}" srcOrd="1" destOrd="0" presId="urn:microsoft.com/office/officeart/2005/8/layout/bProcess4"/>
    <dgm:cxn modelId="{32C20F5C-3F52-4B2D-B232-12527A7351BC}" type="presParOf" srcId="{33DDB988-45A6-4605-9F76-F449F5CC75D4}" destId="{0682F170-F030-4A36-802C-F64603659D7C}" srcOrd="3" destOrd="0" presId="urn:microsoft.com/office/officeart/2005/8/layout/bProcess4"/>
    <dgm:cxn modelId="{73136103-38B2-4537-B9B5-523920D33901}" type="presParOf" srcId="{33DDB988-45A6-4605-9F76-F449F5CC75D4}" destId="{1963AE00-33AC-465F-B271-EEDE31110A24}" srcOrd="4" destOrd="0" presId="urn:microsoft.com/office/officeart/2005/8/layout/bProcess4"/>
    <dgm:cxn modelId="{22D10447-5036-4566-970B-EF7383F48D6B}" type="presParOf" srcId="{1963AE00-33AC-465F-B271-EEDE31110A24}" destId="{4533D4A6-36A5-4434-BC50-4A575C3233A3}" srcOrd="0" destOrd="0" presId="urn:microsoft.com/office/officeart/2005/8/layout/bProcess4"/>
    <dgm:cxn modelId="{3A1179CE-030B-4146-BCA9-1FDCD26F547F}" type="presParOf" srcId="{1963AE00-33AC-465F-B271-EEDE31110A24}" destId="{98E7A4A1-5F0D-4C88-962F-296F300F09F1}" srcOrd="1" destOrd="0" presId="urn:microsoft.com/office/officeart/2005/8/layout/bProcess4"/>
    <dgm:cxn modelId="{3E80DE20-3D92-4802-B0C0-2196442E3121}" type="presParOf" srcId="{33DDB988-45A6-4605-9F76-F449F5CC75D4}" destId="{039FCBF4-AB16-4153-8460-9E41125A6D7A}" srcOrd="5" destOrd="0" presId="urn:microsoft.com/office/officeart/2005/8/layout/bProcess4"/>
    <dgm:cxn modelId="{E146D8B9-E9FB-405D-B24C-06DB496DF2D1}" type="presParOf" srcId="{33DDB988-45A6-4605-9F76-F449F5CC75D4}" destId="{7DACD88E-CD3D-4698-8F16-353632333831}" srcOrd="6" destOrd="0" presId="urn:microsoft.com/office/officeart/2005/8/layout/bProcess4"/>
    <dgm:cxn modelId="{05BBF3D0-A11C-48FF-9646-80009A8479AF}" type="presParOf" srcId="{7DACD88E-CD3D-4698-8F16-353632333831}" destId="{D1EB135D-95F5-4C0B-8DD9-2DD4F6A4B44F}" srcOrd="0" destOrd="0" presId="urn:microsoft.com/office/officeart/2005/8/layout/bProcess4"/>
    <dgm:cxn modelId="{5F3883F3-A641-44FE-A077-26D6CC3B1D35}" type="presParOf" srcId="{7DACD88E-CD3D-4698-8F16-353632333831}" destId="{2F725D1F-3494-43A5-B318-F7054E8BF2FE}" srcOrd="1" destOrd="0" presId="urn:microsoft.com/office/officeart/2005/8/layout/bProcess4"/>
    <dgm:cxn modelId="{C45131A6-13CD-4949-908B-68B41E6FB49F}" type="presParOf" srcId="{33DDB988-45A6-4605-9F76-F449F5CC75D4}" destId="{83A7B7F0-7E70-4267-AF8B-AD1F1C0AA22D}" srcOrd="7" destOrd="0" presId="urn:microsoft.com/office/officeart/2005/8/layout/bProcess4"/>
    <dgm:cxn modelId="{DDDA2884-0541-4BA0-B3E6-59DD9E5820F5}" type="presParOf" srcId="{33DDB988-45A6-4605-9F76-F449F5CC75D4}" destId="{C234C412-B222-447A-AC84-4E87E0B9BDCF}" srcOrd="8" destOrd="0" presId="urn:microsoft.com/office/officeart/2005/8/layout/bProcess4"/>
    <dgm:cxn modelId="{6800EA88-D698-4F3C-9359-C4B92BAEEB0E}" type="presParOf" srcId="{C234C412-B222-447A-AC84-4E87E0B9BDCF}" destId="{3343A3D1-4044-42B4-8EF1-BDEEE501D4A9}" srcOrd="0" destOrd="0" presId="urn:microsoft.com/office/officeart/2005/8/layout/bProcess4"/>
    <dgm:cxn modelId="{82934D6D-80F2-4E9C-9C94-46CDDB9EAA05}" type="presParOf" srcId="{C234C412-B222-447A-AC84-4E87E0B9BDCF}" destId="{427C8B99-A3B2-4D97-BE00-1F5EBF14CD62}" srcOrd="1" destOrd="0" presId="urn:microsoft.com/office/officeart/2005/8/layout/bProcess4"/>
    <dgm:cxn modelId="{151CB5AE-2423-49EC-9F4E-42779D4D3E54}" type="presParOf" srcId="{33DDB988-45A6-4605-9F76-F449F5CC75D4}" destId="{82893398-03D6-4862-BE14-F636ED51953D}" srcOrd="9" destOrd="0" presId="urn:microsoft.com/office/officeart/2005/8/layout/bProcess4"/>
    <dgm:cxn modelId="{B167BFC4-C120-4570-AC12-9B5C38FE2099}" type="presParOf" srcId="{33DDB988-45A6-4605-9F76-F449F5CC75D4}" destId="{5B21AC0B-8BB1-489E-A12F-B1561954C2F1}" srcOrd="10" destOrd="0" presId="urn:microsoft.com/office/officeart/2005/8/layout/bProcess4"/>
    <dgm:cxn modelId="{48D9D80D-0C0B-4B02-BDA0-FE671B6EEFBC}" type="presParOf" srcId="{5B21AC0B-8BB1-489E-A12F-B1561954C2F1}" destId="{281640E0-5C87-4E99-9AAE-38127586DAFF}" srcOrd="0" destOrd="0" presId="urn:microsoft.com/office/officeart/2005/8/layout/bProcess4"/>
    <dgm:cxn modelId="{9B62C8A6-0DC6-44EB-A294-FD4D45E6EFD0}" type="presParOf" srcId="{5B21AC0B-8BB1-489E-A12F-B1561954C2F1}" destId="{AAE52A22-C000-4FDB-909B-50B632D4C0C2}" srcOrd="1" destOrd="0" presId="urn:microsoft.com/office/officeart/2005/8/layout/bProcess4"/>
    <dgm:cxn modelId="{60B8E221-10CF-424B-825B-F3F5DD643770}" type="presParOf" srcId="{33DDB988-45A6-4605-9F76-F449F5CC75D4}" destId="{2E876428-199B-40E0-B153-5769506E4868}" srcOrd="11" destOrd="0" presId="urn:microsoft.com/office/officeart/2005/8/layout/bProcess4"/>
    <dgm:cxn modelId="{E9A2E96B-1550-4D67-9537-BDD6129086CA}" type="presParOf" srcId="{33DDB988-45A6-4605-9F76-F449F5CC75D4}" destId="{011E6EE0-C452-4496-8E5A-7C058F52B1A9}" srcOrd="12" destOrd="0" presId="urn:microsoft.com/office/officeart/2005/8/layout/bProcess4"/>
    <dgm:cxn modelId="{66960E72-7DE7-4A79-8BAB-0EC2ED32376F}" type="presParOf" srcId="{011E6EE0-C452-4496-8E5A-7C058F52B1A9}" destId="{0C3A9A20-AA70-4CFA-98C0-7AE1E401D778}" srcOrd="0" destOrd="0" presId="urn:microsoft.com/office/officeart/2005/8/layout/bProcess4"/>
    <dgm:cxn modelId="{2CC01B4A-F2C7-42A7-969D-EC111B7E1456}" type="presParOf" srcId="{011E6EE0-C452-4496-8E5A-7C058F52B1A9}" destId="{70A42393-3E5F-4B63-BC14-4E80C86D34A5}" srcOrd="1" destOrd="0" presId="urn:microsoft.com/office/officeart/2005/8/layout/bProcess4"/>
    <dgm:cxn modelId="{9F4BB114-CED7-4911-9FD2-DEFD116D5820}" type="presParOf" srcId="{33DDB988-45A6-4605-9F76-F449F5CC75D4}" destId="{BC3748F9-B723-48CD-9208-6F6AAB55B07D}" srcOrd="13" destOrd="0" presId="urn:microsoft.com/office/officeart/2005/8/layout/bProcess4"/>
    <dgm:cxn modelId="{C48D41D4-BC10-4277-8B4B-DAAC9F7B4BB7}" type="presParOf" srcId="{33DDB988-45A6-4605-9F76-F449F5CC75D4}" destId="{B2C01CE1-0CBA-4CE1-A184-EF7FAEC76279}" srcOrd="14" destOrd="0" presId="urn:microsoft.com/office/officeart/2005/8/layout/bProcess4"/>
    <dgm:cxn modelId="{FB1022BF-BB08-41E1-A8EC-8DE129DBB424}" type="presParOf" srcId="{B2C01CE1-0CBA-4CE1-A184-EF7FAEC76279}" destId="{9B0086E9-7D93-4859-9641-6942C74C9D9A}" srcOrd="0" destOrd="0" presId="urn:microsoft.com/office/officeart/2005/8/layout/bProcess4"/>
    <dgm:cxn modelId="{AD56D0E6-1DF0-4260-BB57-18E7FB4250D8}" type="presParOf" srcId="{B2C01CE1-0CBA-4CE1-A184-EF7FAEC76279}" destId="{7551E036-BB17-4EF9-B471-4696C8045CD5}" srcOrd="1" destOrd="0" presId="urn:microsoft.com/office/officeart/2005/8/layout/bProcess4"/>
    <dgm:cxn modelId="{FA099FB4-B8AE-417C-8601-8AEAE835281D}" type="presParOf" srcId="{33DDB988-45A6-4605-9F76-F449F5CC75D4}" destId="{383A5129-C99E-4179-BBB7-FAE643E33E85}" srcOrd="15" destOrd="0" presId="urn:microsoft.com/office/officeart/2005/8/layout/bProcess4"/>
    <dgm:cxn modelId="{07EC8E9D-5058-4E1E-BA5A-EC99E44E4D0B}" type="presParOf" srcId="{33DDB988-45A6-4605-9F76-F449F5CC75D4}" destId="{7D34EAF8-2CEB-4B57-AC1E-804EAAC433B2}" srcOrd="16" destOrd="0" presId="urn:microsoft.com/office/officeart/2005/8/layout/bProcess4"/>
    <dgm:cxn modelId="{16A8D4B3-2FF8-4FA3-ADEA-C1BA8EE50636}" type="presParOf" srcId="{7D34EAF8-2CEB-4B57-AC1E-804EAAC433B2}" destId="{B0B0AC20-F867-496D-B5E4-2DBB3B6B3F0C}" srcOrd="0" destOrd="0" presId="urn:microsoft.com/office/officeart/2005/8/layout/bProcess4"/>
    <dgm:cxn modelId="{6FBDBA53-A56C-472A-B982-6539A331E337}" type="presParOf" srcId="{7D34EAF8-2CEB-4B57-AC1E-804EAAC433B2}" destId="{10CFAD99-DCE8-43A9-90F1-41631C9DC9BC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60D1D-1FB3-4EAF-A0D2-0202B5D783AE}">
      <dsp:nvSpPr>
        <dsp:cNvPr id="0" name=""/>
        <dsp:cNvSpPr/>
      </dsp:nvSpPr>
      <dsp:spPr>
        <a:xfrm>
          <a:off x="-4151295" y="-637054"/>
          <a:ext cx="4946516" cy="4946516"/>
        </a:xfrm>
        <a:prstGeom prst="blockArc">
          <a:avLst>
            <a:gd name="adj1" fmla="val 18900000"/>
            <a:gd name="adj2" fmla="val 2700000"/>
            <a:gd name="adj3" fmla="val 437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C47251-9A64-41FE-B453-4269DD52AA44}">
      <dsp:nvSpPr>
        <dsp:cNvPr id="0" name=""/>
        <dsp:cNvSpPr/>
      </dsp:nvSpPr>
      <dsp:spPr>
        <a:xfrm>
          <a:off x="416659" y="282334"/>
          <a:ext cx="8216800" cy="5649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8440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目标</a:t>
          </a:r>
          <a:r>
            <a:rPr lang="zh-CN" altLang="en-US" sz="2800" kern="1200" dirty="0" smtClean="0"/>
            <a:t>，要解决的问题</a:t>
          </a:r>
          <a:endParaRPr lang="zh-CN" sz="2800" kern="1200" dirty="0"/>
        </a:p>
      </dsp:txBody>
      <dsp:txXfrm>
        <a:off x="416659" y="282334"/>
        <a:ext cx="8216800" cy="564963"/>
      </dsp:txXfrm>
    </dsp:sp>
    <dsp:sp modelId="{200C0BEE-3EA7-4126-A43A-8BB9EBA41B39}">
      <dsp:nvSpPr>
        <dsp:cNvPr id="0" name=""/>
        <dsp:cNvSpPr/>
      </dsp:nvSpPr>
      <dsp:spPr>
        <a:xfrm>
          <a:off x="63557" y="211714"/>
          <a:ext cx="706204" cy="7062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E61CE9-B6F6-4629-9743-E2BB0225CA8E}">
      <dsp:nvSpPr>
        <dsp:cNvPr id="0" name=""/>
        <dsp:cNvSpPr/>
      </dsp:nvSpPr>
      <dsp:spPr>
        <a:xfrm>
          <a:off x="740565" y="1129926"/>
          <a:ext cx="7892894" cy="564963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8440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工具</a:t>
          </a:r>
          <a:r>
            <a:rPr lang="zh-CN" altLang="en-US" sz="2800" kern="1200" dirty="0" smtClean="0"/>
            <a:t>及其依赖的服务</a:t>
          </a:r>
          <a:endParaRPr lang="zh-CN" sz="2800" kern="1200" dirty="0"/>
        </a:p>
      </dsp:txBody>
      <dsp:txXfrm>
        <a:off x="740565" y="1129926"/>
        <a:ext cx="7892894" cy="564963"/>
      </dsp:txXfrm>
    </dsp:sp>
    <dsp:sp modelId="{6A8FB0DE-DC91-42F7-92A9-2965F8E0956B}">
      <dsp:nvSpPr>
        <dsp:cNvPr id="0" name=""/>
        <dsp:cNvSpPr/>
      </dsp:nvSpPr>
      <dsp:spPr>
        <a:xfrm>
          <a:off x="387463" y="1059306"/>
          <a:ext cx="706204" cy="7062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70828-6518-4CB5-A950-142DA2DF93F5}">
      <dsp:nvSpPr>
        <dsp:cNvPr id="0" name=""/>
        <dsp:cNvSpPr/>
      </dsp:nvSpPr>
      <dsp:spPr>
        <a:xfrm>
          <a:off x="740565" y="1977518"/>
          <a:ext cx="7892894" cy="564963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8440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数据来源及其结构</a:t>
          </a:r>
          <a:endParaRPr lang="zh-CN" sz="2800" kern="1200" dirty="0"/>
        </a:p>
      </dsp:txBody>
      <dsp:txXfrm>
        <a:off x="740565" y="1977518"/>
        <a:ext cx="7892894" cy="564963"/>
      </dsp:txXfrm>
    </dsp:sp>
    <dsp:sp modelId="{35B68DC5-9C1A-4FEF-B1CB-BE3D3328CDE3}">
      <dsp:nvSpPr>
        <dsp:cNvPr id="0" name=""/>
        <dsp:cNvSpPr/>
      </dsp:nvSpPr>
      <dsp:spPr>
        <a:xfrm>
          <a:off x="387463" y="1906897"/>
          <a:ext cx="706204" cy="7062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677E83-3ECA-4C6C-BB41-238A34BC0FF3}">
      <dsp:nvSpPr>
        <dsp:cNvPr id="0" name=""/>
        <dsp:cNvSpPr/>
      </dsp:nvSpPr>
      <dsp:spPr>
        <a:xfrm>
          <a:off x="416659" y="2825110"/>
          <a:ext cx="8216800" cy="564963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8440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流程</a:t>
          </a:r>
          <a:r>
            <a:rPr lang="en-US" sz="2800" kern="1200" dirty="0" smtClean="0"/>
            <a:t>	</a:t>
          </a:r>
          <a:endParaRPr lang="zh-CN" sz="2800" kern="1200" dirty="0"/>
        </a:p>
      </dsp:txBody>
      <dsp:txXfrm>
        <a:off x="416659" y="2825110"/>
        <a:ext cx="8216800" cy="564963"/>
      </dsp:txXfrm>
    </dsp:sp>
    <dsp:sp modelId="{3A2C96C4-8A5D-42F6-8228-9A93CBA31A53}">
      <dsp:nvSpPr>
        <dsp:cNvPr id="0" name=""/>
        <dsp:cNvSpPr/>
      </dsp:nvSpPr>
      <dsp:spPr>
        <a:xfrm>
          <a:off x="63557" y="2754489"/>
          <a:ext cx="706204" cy="7062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367EE-4423-4842-95D3-9D7C656C8C8D}">
      <dsp:nvSpPr>
        <dsp:cNvPr id="0" name=""/>
        <dsp:cNvSpPr/>
      </dsp:nvSpPr>
      <dsp:spPr>
        <a:xfrm>
          <a:off x="3542" y="1699"/>
          <a:ext cx="8675377" cy="26288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当日</a:t>
          </a:r>
          <a:r>
            <a:rPr lang="en-US" altLang="zh-CN" sz="6500" kern="1200" dirty="0" smtClean="0"/>
            <a:t>/</a:t>
          </a:r>
          <a:r>
            <a:rPr lang="zh-CN" altLang="en-US" sz="6500" kern="1200" dirty="0" smtClean="0"/>
            <a:t>同比</a:t>
          </a:r>
          <a:r>
            <a:rPr lang="en-US" altLang="zh-CN" sz="6500" kern="1200" dirty="0" smtClean="0"/>
            <a:t>/</a:t>
          </a:r>
          <a:r>
            <a:rPr lang="zh-CN" altLang="en-US" sz="6500" kern="1200" dirty="0" smtClean="0"/>
            <a:t>环比</a:t>
          </a:r>
          <a:endParaRPr lang="zh-CN" sz="6500" kern="1200" dirty="0"/>
        </a:p>
      </dsp:txBody>
      <dsp:txXfrm>
        <a:off x="80539" y="78696"/>
        <a:ext cx="8521383" cy="2474880"/>
      </dsp:txXfrm>
    </dsp:sp>
    <dsp:sp modelId="{5C7552B1-E2F3-47F3-B3C2-CFD2FAE2267F}">
      <dsp:nvSpPr>
        <dsp:cNvPr id="0" name=""/>
        <dsp:cNvSpPr/>
      </dsp:nvSpPr>
      <dsp:spPr>
        <a:xfrm>
          <a:off x="3542" y="2863237"/>
          <a:ext cx="806561" cy="262887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kern="1200" smtClean="0"/>
            <a:t>展 现 量</a:t>
          </a:r>
          <a:endParaRPr lang="zh-CN" sz="2200" kern="1200"/>
        </a:p>
      </dsp:txBody>
      <dsp:txXfrm>
        <a:off x="27165" y="2886860"/>
        <a:ext cx="759315" cy="2581628"/>
      </dsp:txXfrm>
    </dsp:sp>
    <dsp:sp modelId="{01D7D49F-9108-4C85-8F06-7A5EEEA4F5E6}">
      <dsp:nvSpPr>
        <dsp:cNvPr id="0" name=""/>
        <dsp:cNvSpPr/>
      </dsp:nvSpPr>
      <dsp:spPr>
        <a:xfrm>
          <a:off x="877854" y="2863237"/>
          <a:ext cx="806561" cy="262887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kern="1200" smtClean="0"/>
            <a:t>点 击 量</a:t>
          </a:r>
          <a:endParaRPr lang="zh-CN" sz="2200" kern="1200"/>
        </a:p>
      </dsp:txBody>
      <dsp:txXfrm>
        <a:off x="901477" y="2886860"/>
        <a:ext cx="759315" cy="2581628"/>
      </dsp:txXfrm>
    </dsp:sp>
    <dsp:sp modelId="{978A96EE-FC70-4DA1-B706-DE0E7B6CBDE4}">
      <dsp:nvSpPr>
        <dsp:cNvPr id="0" name=""/>
        <dsp:cNvSpPr/>
      </dsp:nvSpPr>
      <dsp:spPr>
        <a:xfrm>
          <a:off x="1752167" y="2863237"/>
          <a:ext cx="806561" cy="262887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kern="1200" smtClean="0"/>
            <a:t>花      费</a:t>
          </a:r>
          <a:endParaRPr lang="zh-CN" sz="2200" kern="1200"/>
        </a:p>
      </dsp:txBody>
      <dsp:txXfrm>
        <a:off x="1775790" y="2886860"/>
        <a:ext cx="759315" cy="2581628"/>
      </dsp:txXfrm>
    </dsp:sp>
    <dsp:sp modelId="{55B486C0-A9F7-4DF5-AACC-4BF2DB37018D}">
      <dsp:nvSpPr>
        <dsp:cNvPr id="0" name=""/>
        <dsp:cNvSpPr/>
      </dsp:nvSpPr>
      <dsp:spPr>
        <a:xfrm>
          <a:off x="2626480" y="2863237"/>
          <a:ext cx="806561" cy="262887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kern="1200" smtClean="0"/>
            <a:t>真钱花费</a:t>
          </a:r>
          <a:endParaRPr lang="zh-CN" sz="2200" kern="1200"/>
        </a:p>
      </dsp:txBody>
      <dsp:txXfrm>
        <a:off x="2650103" y="2886860"/>
        <a:ext cx="759315" cy="2581628"/>
      </dsp:txXfrm>
    </dsp:sp>
    <dsp:sp modelId="{25D33813-22A3-47A5-BE26-D1C8B9277070}">
      <dsp:nvSpPr>
        <dsp:cNvPr id="0" name=""/>
        <dsp:cNvSpPr/>
      </dsp:nvSpPr>
      <dsp:spPr>
        <a:xfrm>
          <a:off x="3500793" y="2863237"/>
          <a:ext cx="806561" cy="262887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GMV</a:t>
          </a:r>
          <a:endParaRPr lang="zh-CN" sz="2200" kern="1200"/>
        </a:p>
      </dsp:txBody>
      <dsp:txXfrm>
        <a:off x="3524416" y="2886860"/>
        <a:ext cx="759315" cy="2581628"/>
      </dsp:txXfrm>
    </dsp:sp>
    <dsp:sp modelId="{893B29F7-EA2F-4424-BD47-CF7F4D89D7C8}">
      <dsp:nvSpPr>
        <dsp:cNvPr id="0" name=""/>
        <dsp:cNvSpPr/>
      </dsp:nvSpPr>
      <dsp:spPr>
        <a:xfrm>
          <a:off x="4375106" y="2863237"/>
          <a:ext cx="806561" cy="262887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ROI</a:t>
          </a:r>
          <a:endParaRPr lang="zh-CN" sz="2200" kern="1200" dirty="0"/>
        </a:p>
      </dsp:txBody>
      <dsp:txXfrm>
        <a:off x="4398729" y="2886860"/>
        <a:ext cx="759315" cy="2581628"/>
      </dsp:txXfrm>
    </dsp:sp>
    <dsp:sp modelId="{336D06C1-28D4-4BBA-BE60-AF3B6F628CF4}">
      <dsp:nvSpPr>
        <dsp:cNvPr id="0" name=""/>
        <dsp:cNvSpPr/>
      </dsp:nvSpPr>
      <dsp:spPr>
        <a:xfrm>
          <a:off x="5249419" y="2863237"/>
          <a:ext cx="806561" cy="262887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CTR</a:t>
          </a:r>
          <a:endParaRPr lang="zh-CN" sz="2200" kern="1200" dirty="0"/>
        </a:p>
      </dsp:txBody>
      <dsp:txXfrm>
        <a:off x="5273042" y="2886860"/>
        <a:ext cx="759315" cy="2581628"/>
      </dsp:txXfrm>
    </dsp:sp>
    <dsp:sp modelId="{A5531939-6027-4A88-B369-B8B810D52C5F}">
      <dsp:nvSpPr>
        <dsp:cNvPr id="0" name=""/>
        <dsp:cNvSpPr/>
      </dsp:nvSpPr>
      <dsp:spPr>
        <a:xfrm>
          <a:off x="6123732" y="2863237"/>
          <a:ext cx="806561" cy="262887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kern="1200" smtClean="0"/>
            <a:t>展现率</a:t>
          </a:r>
          <a:endParaRPr lang="zh-CN" sz="2200" kern="1200"/>
        </a:p>
      </dsp:txBody>
      <dsp:txXfrm>
        <a:off x="6147355" y="2886860"/>
        <a:ext cx="759315" cy="2581628"/>
      </dsp:txXfrm>
    </dsp:sp>
    <dsp:sp modelId="{585D02E2-65DB-44E6-A809-94B7A6BBD218}">
      <dsp:nvSpPr>
        <dsp:cNvPr id="0" name=""/>
        <dsp:cNvSpPr/>
      </dsp:nvSpPr>
      <dsp:spPr>
        <a:xfrm>
          <a:off x="6998045" y="2863237"/>
          <a:ext cx="806561" cy="262887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转化率</a:t>
          </a:r>
          <a:endParaRPr lang="zh-CN" sz="2200" kern="1200" dirty="0"/>
        </a:p>
      </dsp:txBody>
      <dsp:txXfrm>
        <a:off x="7021668" y="2886860"/>
        <a:ext cx="759315" cy="2581628"/>
      </dsp:txXfrm>
    </dsp:sp>
    <dsp:sp modelId="{846E8997-4476-4E04-89CD-B70A7EDB9A89}">
      <dsp:nvSpPr>
        <dsp:cNvPr id="0" name=""/>
        <dsp:cNvSpPr/>
      </dsp:nvSpPr>
      <dsp:spPr>
        <a:xfrm>
          <a:off x="7872358" y="2863237"/>
          <a:ext cx="806561" cy="262887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到达率</a:t>
          </a:r>
          <a:endParaRPr lang="zh-CN" sz="2200" kern="1200" dirty="0"/>
        </a:p>
      </dsp:txBody>
      <dsp:txXfrm>
        <a:off x="7895981" y="2886860"/>
        <a:ext cx="759315" cy="25816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644C5-CB92-480E-85B7-61E9E53F5013}">
      <dsp:nvSpPr>
        <dsp:cNvPr id="0" name=""/>
        <dsp:cNvSpPr/>
      </dsp:nvSpPr>
      <dsp:spPr>
        <a:xfrm>
          <a:off x="1085" y="1230"/>
          <a:ext cx="3286651" cy="20075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/>
            <a:t>Hadoop</a:t>
          </a:r>
          <a:endParaRPr lang="zh-CN" sz="3800" kern="1200"/>
        </a:p>
      </dsp:txBody>
      <dsp:txXfrm>
        <a:off x="59883" y="60028"/>
        <a:ext cx="3169055" cy="1889924"/>
      </dsp:txXfrm>
    </dsp:sp>
    <dsp:sp modelId="{BAAA149D-BD12-49E4-97FE-04170480781B}">
      <dsp:nvSpPr>
        <dsp:cNvPr id="0" name=""/>
        <dsp:cNvSpPr/>
      </dsp:nvSpPr>
      <dsp:spPr>
        <a:xfrm>
          <a:off x="1085" y="2238565"/>
          <a:ext cx="1577087" cy="20075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/>
            <a:t>Hive</a:t>
          </a:r>
          <a:endParaRPr lang="zh-CN" sz="3800" kern="1200"/>
        </a:p>
      </dsp:txBody>
      <dsp:txXfrm>
        <a:off x="47276" y="2284756"/>
        <a:ext cx="1484705" cy="1915138"/>
      </dsp:txXfrm>
    </dsp:sp>
    <dsp:sp modelId="{A7FA6DA4-481A-4EFD-B00D-A306618D1E1B}">
      <dsp:nvSpPr>
        <dsp:cNvPr id="0" name=""/>
        <dsp:cNvSpPr/>
      </dsp:nvSpPr>
      <dsp:spPr>
        <a:xfrm>
          <a:off x="1710648" y="2238565"/>
          <a:ext cx="1577087" cy="20075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/>
            <a:t>Pig</a:t>
          </a:r>
          <a:endParaRPr lang="zh-CN" sz="3800" kern="1200"/>
        </a:p>
      </dsp:txBody>
      <dsp:txXfrm>
        <a:off x="1756839" y="2284756"/>
        <a:ext cx="1484705" cy="1915138"/>
      </dsp:txXfrm>
    </dsp:sp>
    <dsp:sp modelId="{D4CBD49F-F754-48A0-885E-2BFB0A702930}">
      <dsp:nvSpPr>
        <dsp:cNvPr id="0" name=""/>
        <dsp:cNvSpPr/>
      </dsp:nvSpPr>
      <dsp:spPr>
        <a:xfrm>
          <a:off x="3462402" y="1230"/>
          <a:ext cx="3286651" cy="20075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/>
            <a:t>Spark</a:t>
          </a:r>
          <a:endParaRPr lang="zh-CN" sz="3800" kern="1200"/>
        </a:p>
      </dsp:txBody>
      <dsp:txXfrm>
        <a:off x="3521200" y="60028"/>
        <a:ext cx="3169055" cy="1889924"/>
      </dsp:txXfrm>
    </dsp:sp>
    <dsp:sp modelId="{558BB44D-A925-4AFC-90DE-76A3732DB261}">
      <dsp:nvSpPr>
        <dsp:cNvPr id="0" name=""/>
        <dsp:cNvSpPr/>
      </dsp:nvSpPr>
      <dsp:spPr>
        <a:xfrm>
          <a:off x="3552687" y="2238565"/>
          <a:ext cx="1577087" cy="20075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/>
            <a:t>Hive on Spark</a:t>
          </a:r>
          <a:endParaRPr lang="zh-CN" sz="3800" kern="1200"/>
        </a:p>
      </dsp:txBody>
      <dsp:txXfrm>
        <a:off x="3598878" y="2284756"/>
        <a:ext cx="1484705" cy="1915138"/>
      </dsp:txXfrm>
    </dsp:sp>
    <dsp:sp modelId="{60AD2F8E-6A91-4A16-A8B6-5BCDB6C0A6F1}">
      <dsp:nvSpPr>
        <dsp:cNvPr id="0" name=""/>
        <dsp:cNvSpPr/>
      </dsp:nvSpPr>
      <dsp:spPr>
        <a:xfrm>
          <a:off x="5262250" y="2238565"/>
          <a:ext cx="1577087" cy="20075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/>
            <a:t>Spark SQL</a:t>
          </a:r>
          <a:endParaRPr lang="zh-CN" sz="3800" kern="1200"/>
        </a:p>
      </dsp:txBody>
      <dsp:txXfrm>
        <a:off x="5308441" y="2284756"/>
        <a:ext cx="1484705" cy="1915138"/>
      </dsp:txXfrm>
    </dsp:sp>
    <dsp:sp modelId="{200D921E-F220-4CFB-B08D-DD11B196C670}">
      <dsp:nvSpPr>
        <dsp:cNvPr id="0" name=""/>
        <dsp:cNvSpPr/>
      </dsp:nvSpPr>
      <dsp:spPr>
        <a:xfrm>
          <a:off x="7104288" y="1230"/>
          <a:ext cx="1577087" cy="20075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/>
            <a:t>Strom</a:t>
          </a:r>
          <a:endParaRPr lang="zh-CN" sz="3800" kern="1200"/>
        </a:p>
      </dsp:txBody>
      <dsp:txXfrm>
        <a:off x="7150479" y="47421"/>
        <a:ext cx="1484705" cy="1915138"/>
      </dsp:txXfrm>
    </dsp:sp>
    <dsp:sp modelId="{0985443F-36D8-4F83-BD33-22041BCCF05E}">
      <dsp:nvSpPr>
        <dsp:cNvPr id="0" name=""/>
        <dsp:cNvSpPr/>
      </dsp:nvSpPr>
      <dsp:spPr>
        <a:xfrm>
          <a:off x="7104288" y="2238565"/>
          <a:ext cx="1577087" cy="20075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sz="3800" kern="1200"/>
        </a:p>
      </dsp:txBody>
      <dsp:txXfrm>
        <a:off x="7150479" y="2284756"/>
        <a:ext cx="1484705" cy="19151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5C723-9F5B-46FC-AA8D-B27CC7267254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DEB0B-887A-4F96-8650-709B68941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50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E9771-69C7-475C-B24E-AFF0389D951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E9771-69C7-475C-B24E-AFF0389D951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E9771-69C7-475C-B24E-AFF0389D951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E9771-69C7-475C-B24E-AFF0389D951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E9771-69C7-475C-B24E-AFF0389D951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E9771-69C7-475C-B24E-AFF0389D951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E9771-69C7-475C-B24E-AFF0389D951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E9771-69C7-475C-B24E-AFF0389D951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E9771-69C7-475C-B24E-AFF0389D951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E9771-69C7-475C-B24E-AFF0389D951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E9771-69C7-475C-B24E-AFF0389D951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E9771-69C7-475C-B24E-AFF0389D951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E9771-69C7-475C-B24E-AFF0389D951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E9771-69C7-475C-B24E-AFF0389D951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E9771-69C7-475C-B24E-AFF0389D951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E9771-69C7-475C-B24E-AFF0389D951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E9771-69C7-475C-B24E-AFF0389D951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E9771-69C7-475C-B24E-AFF0389D951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E9771-69C7-475C-B24E-AFF0389D951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E9771-69C7-475C-B24E-AFF0389D951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9" descr="应用部分3-0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-9525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547664" y="2132856"/>
            <a:ext cx="7200800" cy="1910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3000"/>
              </a:lnSpc>
              <a:spcBef>
                <a:spcPct val="50000"/>
              </a:spcBef>
            </a:pPr>
            <a:r>
              <a: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广告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主监控</a:t>
            </a:r>
            <a:endParaRPr lang="en-US" altLang="zh-CN" sz="5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83000"/>
              </a:lnSpc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</a:t>
            </a:r>
            <a:r>
              <a:rPr lang="en-US" altLang="zh-CN" sz="3200" b="1" dirty="0" err="1" smtClean="0">
                <a:solidFill>
                  <a:schemeClr val="bg1"/>
                </a:solidFill>
                <a:latin typeface="French Script MT" pitchFamily="66" charset="0"/>
                <a:ea typeface="微软雅黑" pitchFamily="34" charset="-122"/>
              </a:rPr>
              <a:t>Yuhongbo</a:t>
            </a:r>
            <a:endParaRPr lang="en-US" altLang="zh-CN" sz="3200" b="1" dirty="0">
              <a:solidFill>
                <a:schemeClr val="bg1"/>
              </a:solidFill>
              <a:latin typeface="French Script MT" pitchFamily="66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322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应用部分3-05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69524" y="116632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51520" y="188640"/>
            <a:ext cx="594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endParaRPr lang="en-US" altLang="zh-CN" sz="3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1538" y="1268760"/>
            <a:ext cx="868246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分类：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全量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增量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拉链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42157"/>
            <a:ext cx="7226300" cy="482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44" y="47141"/>
            <a:ext cx="8886825" cy="673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3322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应用部分3-05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69524" y="116632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51520" y="188640"/>
            <a:ext cx="594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RTB</a:t>
            </a:r>
            <a:r>
              <a:rPr lang="zh-CN" altLang="zh-CN" sz="3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费率表</a:t>
            </a:r>
            <a:r>
              <a:rPr lang="en-US" altLang="zh-CN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订单和</a:t>
            </a:r>
            <a:r>
              <a:rPr lang="en-US" altLang="zh-CN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GMV</a:t>
            </a:r>
            <a:endParaRPr lang="zh-CN" altLang="en-US" sz="3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1538" y="1268760"/>
            <a:ext cx="79268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时间：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yyyy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-mm-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dd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SKU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三级类目：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cid1/cid2/cid3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商品类型：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B2C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POP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广告财务收入：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RTB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广告现金收入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日收订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GMV: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当日收订口径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下单且有效状态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的订单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GMV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广告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主费率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广告财务收入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日收订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GMV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站有效商家数：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订单行渗透率：广告订单行数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全站订单行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GMV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渗透率：广告带来的收订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GMV/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全站日收订的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GMV</a:t>
            </a: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8575"/>
            <a:ext cx="9124950" cy="680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38445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应用部分3-05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69524" y="116632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51520" y="188640"/>
            <a:ext cx="594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endParaRPr lang="en-US" altLang="zh-CN" sz="3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81963873"/>
              </p:ext>
            </p:extLst>
          </p:nvPr>
        </p:nvGraphicFramePr>
        <p:xfrm>
          <a:off x="683568" y="980728"/>
          <a:ext cx="7560840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324644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应用部分3-05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07504" y="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51520" y="188640"/>
            <a:ext cx="594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endParaRPr lang="en-US" altLang="zh-CN" sz="3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373801338"/>
              </p:ext>
            </p:extLst>
          </p:nvPr>
        </p:nvGraphicFramePr>
        <p:xfrm>
          <a:off x="611560" y="1052736"/>
          <a:ext cx="8136904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961906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应用部分3-05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69524" y="116632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51520" y="188640"/>
            <a:ext cx="594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→表</a:t>
            </a:r>
            <a:r>
              <a:rPr lang="en-US" altLang="zh-CN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</a:t>
            </a:r>
            <a:endParaRPr lang="en-US" altLang="zh-CN" sz="3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325298948"/>
              </p:ext>
            </p:extLst>
          </p:nvPr>
        </p:nvGraphicFramePr>
        <p:xfrm>
          <a:off x="683568" y="1052736"/>
          <a:ext cx="8136904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162708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应用部分3-05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69524" y="116632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51520" y="188640"/>
            <a:ext cx="594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开发流程</a:t>
            </a:r>
            <a:endParaRPr lang="zh-CN" altLang="en-US" sz="3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595161065"/>
              </p:ext>
            </p:extLst>
          </p:nvPr>
        </p:nvGraphicFramePr>
        <p:xfrm>
          <a:off x="611560" y="1196752"/>
          <a:ext cx="792088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920982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应用部分3-05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69524" y="116632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51520" y="188640"/>
            <a:ext cx="594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RTB</a:t>
            </a:r>
            <a:r>
              <a:rPr lang="zh-CN" altLang="zh-CN" sz="3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费率表</a:t>
            </a:r>
            <a:r>
              <a:rPr lang="en-US" altLang="zh-CN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订单和</a:t>
            </a:r>
            <a:r>
              <a:rPr lang="en-US" altLang="zh-CN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GMV</a:t>
            </a:r>
            <a:endParaRPr lang="zh-CN" altLang="en-US" sz="3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1538" y="1268760"/>
            <a:ext cx="79268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时间：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yyyy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-mm-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dd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SKU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三级类目：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cid1/cid2/cid3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商品类型：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B2C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POP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广告财务收入：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RTB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广告现金收入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日收订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GMV: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当日收订口径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下单且有效状态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的订单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GMV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广告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主费率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广告财务收入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日收订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GMV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站有效商家数：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订单行渗透率：广告订单行数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全站订单行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GMV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渗透率：广告带来的收订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GMV/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全站日收订的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GMV</a:t>
            </a: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115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应用部分3-05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69524" y="116632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51520" y="188640"/>
            <a:ext cx="594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RTB</a:t>
            </a:r>
            <a:r>
              <a:rPr lang="zh-CN" altLang="zh-CN" sz="3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费率表</a:t>
            </a:r>
            <a:r>
              <a:rPr lang="en-US" altLang="zh-CN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商家</a:t>
            </a:r>
            <a:endParaRPr lang="zh-CN" altLang="en-US" sz="3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1538" y="1268760"/>
            <a:ext cx="792688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有效商家渗透率：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有广告投放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当日有效物料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的商家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)/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全站有效的商家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广告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渗透率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有广告展现（当日广告展现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&gt;0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）的商家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当日有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GMV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商家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广告主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渗透率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有广告收入（当日广告消费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&gt;0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）的商家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当日有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GMV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商家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广告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主展现率：有展现商家个数（展现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&gt;0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有效物料商家个数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有效物料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&gt;0)</a:t>
            </a: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广告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主点击转化率：有点击商家个数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&gt;0)/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有展现商家个数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展现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&gt;0)</a:t>
            </a:r>
          </a:p>
        </p:txBody>
      </p:sp>
    </p:spTree>
    <p:extLst>
      <p:ext uri="{BB962C8B-B14F-4D97-AF65-F5344CB8AC3E}">
        <p14:creationId xmlns:p14="http://schemas.microsoft.com/office/powerpoint/2010/main" val="26658557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应用部分3-05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69524" y="116632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51520" y="188640"/>
            <a:ext cx="594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RTB</a:t>
            </a:r>
            <a:r>
              <a:rPr lang="zh-CN" altLang="zh-CN" sz="3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费率表</a:t>
            </a:r>
            <a:r>
              <a:rPr lang="en-US" altLang="zh-CN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—SKU</a:t>
            </a:r>
            <a:endParaRPr lang="zh-CN" altLang="en-US" sz="3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1538" y="1268760"/>
            <a:ext cx="792688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有效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SKU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渗透率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有广告投放（当日有效物料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&gt;0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）的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SKU/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全站有效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SKU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SKU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渗透率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有广告展现（当日广告展现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&gt;0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）的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KU/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当日有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GMV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SKU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SKU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渗透率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有广告收入（当日广告消费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&gt;0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）的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KU/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当日有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GMV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SKU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SKU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展现率：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有展现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SKU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个数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有效物料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SKU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个数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SKU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点击转化率：有点击的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SKU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有展现的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SKU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数</a:t>
            </a:r>
          </a:p>
        </p:txBody>
      </p:sp>
    </p:spTree>
    <p:extLst>
      <p:ext uri="{BB962C8B-B14F-4D97-AF65-F5344CB8AC3E}">
        <p14:creationId xmlns:p14="http://schemas.microsoft.com/office/powerpoint/2010/main" val="33406837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应用部分3-05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69524" y="116632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51520" y="188640"/>
            <a:ext cx="594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KA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客户端报表</a:t>
            </a:r>
            <a:r>
              <a:rPr lang="en-US" altLang="zh-CN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聚效</a:t>
            </a:r>
            <a:endParaRPr lang="zh-CN" altLang="en-US" sz="3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1538" y="1268760"/>
            <a:ext cx="7926885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时间：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日期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yyyy_mm_dd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商家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名称：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广告主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pin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背后对应的实体名称（公司名称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品牌名称）（如果要整合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CPD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数据的话，可能需手动做出关联关系表）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广告主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广告主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pin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广告主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类型：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Pop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、供应商、代理商、品牌商、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all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广告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类型：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图片、商品、店铺（仅对聚效和快车生效）</a:t>
            </a:r>
          </a:p>
        </p:txBody>
      </p:sp>
    </p:spTree>
    <p:extLst>
      <p:ext uri="{BB962C8B-B14F-4D97-AF65-F5344CB8AC3E}">
        <p14:creationId xmlns:p14="http://schemas.microsoft.com/office/powerpoint/2010/main" val="30908100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应用部分3-05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69524" y="116632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51520" y="188640"/>
            <a:ext cx="594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广告主监控</a:t>
            </a:r>
            <a:endParaRPr lang="en-US" altLang="zh-CN" sz="3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64403478"/>
              </p:ext>
            </p:extLst>
          </p:nvPr>
        </p:nvGraphicFramePr>
        <p:xfrm>
          <a:off x="461538" y="1268760"/>
          <a:ext cx="8682462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451429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应用部分3-05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69524" y="116632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51520" y="188640"/>
            <a:ext cx="594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KA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客户端报表</a:t>
            </a:r>
            <a:r>
              <a:rPr lang="en-US" altLang="zh-CN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聚效</a:t>
            </a:r>
            <a:endParaRPr lang="zh-CN" altLang="en-US" sz="3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1538" y="1268760"/>
            <a:ext cx="7926885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有效单元：聚效当日有曝光的单元数量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总消费：聚效当日总消费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总曝光：聚效当日总曝光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总点击：聚效当日总点击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总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GMV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：聚效当日总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GMV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站内消费：聚效当日在站内广告位的消费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站内曝光：聚效当日在站内广告位的曝光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站内点击：聚效当日在站内广告位的点击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站内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GMV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：聚效当日在站内广告位的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GMV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站外消费：聚效当日在站外广告位的消费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站外曝光：聚效当日在站外广告位的曝光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站外点击：聚效当日在站外广告位的点击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站外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GMV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：聚效当日在站外广告位的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GMV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84225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应用部分3-05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69524" y="116632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51520" y="188640"/>
            <a:ext cx="594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KA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客户端报表</a:t>
            </a:r>
            <a:r>
              <a:rPr lang="en-US" altLang="zh-CN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聚效</a:t>
            </a:r>
            <a:endParaRPr lang="zh-CN" altLang="en-US" sz="3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1538" y="1268760"/>
            <a:ext cx="7926885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有效单元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：快车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当日有曝光的单元数量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总消费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：快车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当日总消费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总曝光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：快车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当日总曝光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总点击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：快车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当日总点击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总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GMV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：快车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当日总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GMV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推荐位消费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：快车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推荐位的总消费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推荐位曝光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：快车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推荐位的总曝光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推荐位点击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：快车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推荐位的总点击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推荐位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GMV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：快车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推荐位的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GMV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搜索位消费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：快车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搜索位的总消费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搜索位曝光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：快车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搜索位的总曝光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搜索位点击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：快车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搜索位的总点击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搜索位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GMV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：快车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搜索位的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GMV</a:t>
            </a:r>
          </a:p>
        </p:txBody>
      </p:sp>
    </p:spTree>
    <p:extLst>
      <p:ext uri="{BB962C8B-B14F-4D97-AF65-F5344CB8AC3E}">
        <p14:creationId xmlns:p14="http://schemas.microsoft.com/office/powerpoint/2010/main" val="22345749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9" descr="应用部分3-0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-9525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619672" y="2276872"/>
            <a:ext cx="7200800" cy="782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3000"/>
              </a:lnSpc>
              <a:spcBef>
                <a:spcPct val="50000"/>
              </a:spcBef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   YOU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186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应用部分3-05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69524" y="116632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51520" y="188640"/>
            <a:ext cx="594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指标</a:t>
            </a:r>
            <a:endParaRPr lang="en-US" altLang="zh-CN" sz="3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871341640"/>
              </p:ext>
            </p:extLst>
          </p:nvPr>
        </p:nvGraphicFramePr>
        <p:xfrm>
          <a:off x="323528" y="1268760"/>
          <a:ext cx="8682462" cy="5493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393712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应用部分3-05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69524" y="116632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51520" y="188640"/>
            <a:ext cx="594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工具</a:t>
            </a:r>
            <a:endParaRPr lang="en-US" altLang="zh-CN" sz="3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158969057"/>
              </p:ext>
            </p:extLst>
          </p:nvPr>
        </p:nvGraphicFramePr>
        <p:xfrm>
          <a:off x="251520" y="1268760"/>
          <a:ext cx="8682462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365581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应用部分3-05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69524" y="116632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51520" y="188640"/>
            <a:ext cx="594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Hadoop</a:t>
            </a:r>
            <a:endParaRPr lang="en-US" altLang="zh-CN" sz="3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1538" y="1268760"/>
            <a:ext cx="8682462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是什么？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分布式处理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框架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。由基本包，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MapReduce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框架、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HDFS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三部分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特性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高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可靠：</a:t>
            </a:r>
            <a:r>
              <a:rPr lang="zh-CN" altLang="en-US" sz="1600" dirty="0"/>
              <a:t>因为它假设计算元素和存储会失败，因此它维护多个工作数据副本，确保能够针对失败的节点重新</a:t>
            </a:r>
            <a:r>
              <a:rPr lang="zh-CN" altLang="en-US" sz="1600" dirty="0" smtClean="0"/>
              <a:t>分布</a:t>
            </a:r>
            <a:r>
              <a:rPr lang="zh-CN" altLang="en-US" sz="1600" dirty="0"/>
              <a:t>处理</a:t>
            </a:r>
            <a:r>
              <a:rPr lang="zh-CN" altLang="en-US" sz="1600" dirty="0" smtClean="0"/>
              <a:t>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高扩展：</a:t>
            </a:r>
            <a:r>
              <a:rPr lang="en-US" altLang="zh-CN" sz="1600" dirty="0" err="1"/>
              <a:t>Hadoop</a:t>
            </a:r>
            <a:r>
              <a:rPr lang="zh-CN" altLang="en-US" sz="1600" dirty="0"/>
              <a:t>是在可用的计算机集簇间分配数据并完成计算任务的，这些集簇可以方便地扩展到数以千计的节点中。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高性能：</a:t>
            </a:r>
            <a:r>
              <a:rPr lang="en-US" altLang="zh-CN" sz="1600" dirty="0" err="1"/>
              <a:t>Hadoop</a:t>
            </a:r>
            <a:r>
              <a:rPr lang="zh-CN" altLang="en-US" sz="1600" dirty="0"/>
              <a:t>能够在节点之间动态地移动数据，并保证各个节点</a:t>
            </a:r>
            <a:r>
              <a:rPr lang="zh-CN" altLang="en-US" sz="1600" dirty="0" smtClean="0"/>
              <a:t>的动态平衡，</a:t>
            </a:r>
            <a:r>
              <a:rPr lang="zh-CN" altLang="en-US" sz="1600" dirty="0"/>
              <a:t>因此处理速度非常快。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高容错：</a:t>
            </a:r>
            <a:r>
              <a:rPr lang="en-US" altLang="zh-CN" dirty="0" err="1"/>
              <a:t>Hadoop</a:t>
            </a:r>
            <a:r>
              <a:rPr lang="zh-CN" altLang="en-US" dirty="0"/>
              <a:t>能够自动保存数据的多个副本，并且能够自动将失败的任务重新分配。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可伸缩：</a:t>
            </a:r>
            <a:r>
              <a:rPr lang="zh-CN" altLang="en-US" dirty="0"/>
              <a:t>从</a:t>
            </a:r>
            <a:r>
              <a:rPr lang="en-US" altLang="zh-CN" dirty="0"/>
              <a:t>MB-PB</a:t>
            </a:r>
            <a:r>
              <a:rPr lang="zh-CN" altLang="en-US" dirty="0"/>
              <a:t>都能处理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低成本：</a:t>
            </a:r>
            <a:r>
              <a:rPr lang="zh-CN" altLang="en-US" dirty="0" smtClean="0"/>
              <a:t>硬件</a:t>
            </a:r>
            <a:r>
              <a:rPr lang="zh-CN" altLang="en-US" dirty="0"/>
              <a:t>，</a:t>
            </a:r>
            <a:r>
              <a:rPr lang="en-US" altLang="zh-CN" dirty="0" smtClean="0"/>
              <a:t>PC</a:t>
            </a:r>
            <a:r>
              <a:rPr lang="zh-CN" altLang="en-US" dirty="0"/>
              <a:t>机就可组成。</a:t>
            </a:r>
            <a:r>
              <a:rPr lang="zh-CN" altLang="en-US" dirty="0" smtClean="0"/>
              <a:t>软件，开</a:t>
            </a:r>
            <a:r>
              <a:rPr lang="zh-CN" altLang="en-US" dirty="0"/>
              <a:t>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948196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应用部分3-05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69524" y="116632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51520" y="188640"/>
            <a:ext cx="594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Hadoop</a:t>
            </a:r>
            <a:endParaRPr lang="en-US" altLang="zh-CN" sz="3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1538" y="1268760"/>
            <a:ext cx="8682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18136"/>
            <a:ext cx="605790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85331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应用部分3-05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69524" y="116632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51520" y="188640"/>
            <a:ext cx="594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Hive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1538" y="1268760"/>
            <a:ext cx="868246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Hive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是什么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的一个数据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仓库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工具，可以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将结构化的数据文件映射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张数据库表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提供简单的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查询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能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，可以将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转换为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MapReduce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运行。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780" y="1052736"/>
            <a:ext cx="4603750" cy="525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11490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应用部分3-05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69524" y="116632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51520" y="188640"/>
            <a:ext cx="594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endParaRPr lang="en-US" altLang="zh-CN" sz="3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1538" y="1268760"/>
            <a:ext cx="868246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分类：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全量表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增量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拉链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68760"/>
            <a:ext cx="6248400" cy="49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51667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应用部分3-05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69524" y="116632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51520" y="188640"/>
            <a:ext cx="594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endParaRPr lang="en-US" altLang="zh-CN" sz="3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1538" y="1268760"/>
            <a:ext cx="868246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分类：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全量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增量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拉链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42157"/>
            <a:ext cx="7226300" cy="482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11466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11133</TotalTime>
  <Words>982</Words>
  <Application>Microsoft Office PowerPoint</Application>
  <PresentationFormat>全屏显示(4:3)</PresentationFormat>
  <Paragraphs>200</Paragraphs>
  <Slides>22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鲍硕</dc:creator>
  <cp:lastModifiedBy>YuHB</cp:lastModifiedBy>
  <cp:revision>435</cp:revision>
  <dcterms:created xsi:type="dcterms:W3CDTF">2015-02-28T06:45:14Z</dcterms:created>
  <dcterms:modified xsi:type="dcterms:W3CDTF">2016-07-06T06:33:20Z</dcterms:modified>
</cp:coreProperties>
</file>