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1" r:id="rId5"/>
  </p:sldMasterIdLst>
  <p:notesMasterIdLst>
    <p:notesMasterId r:id="rId18"/>
  </p:notesMasterIdLst>
  <p:sldIdLst>
    <p:sldId id="256" r:id="rId6"/>
    <p:sldId id="257" r:id="rId7"/>
    <p:sldId id="318" r:id="rId8"/>
    <p:sldId id="302" r:id="rId9"/>
    <p:sldId id="303" r:id="rId10"/>
    <p:sldId id="306" r:id="rId11"/>
    <p:sldId id="315" r:id="rId12"/>
    <p:sldId id="319" r:id="rId13"/>
    <p:sldId id="316" r:id="rId14"/>
    <p:sldId id="317" r:id="rId15"/>
    <p:sldId id="313" r:id="rId16"/>
    <p:sldId id="271" r:id="rId1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3">
          <p15:clr>
            <a:srgbClr val="A4A3A4"/>
          </p15:clr>
        </p15:guide>
        <p15:guide id="2" orient="horz" pos="530">
          <p15:clr>
            <a:srgbClr val="A4A3A4"/>
          </p15:clr>
        </p15:guide>
        <p15:guide id="3" pos="2699">
          <p15:clr>
            <a:srgbClr val="A4A3A4"/>
          </p15:clr>
        </p15:guide>
        <p15:guide id="4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237AE"/>
    <a:srgbClr val="FF33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1109" autoAdjust="0"/>
  </p:normalViewPr>
  <p:slideViewPr>
    <p:cSldViewPr>
      <p:cViewPr>
        <p:scale>
          <a:sx n="100" d="100"/>
          <a:sy n="100" d="100"/>
        </p:scale>
        <p:origin x="-282" y="1038"/>
      </p:cViewPr>
      <p:guideLst>
        <p:guide orient="horz" pos="893"/>
        <p:guide orient="horz" pos="530"/>
        <p:guide pos="2699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36A7F-AB92-E44A-AD37-94946313C10F}" type="datetimeFigureOut">
              <a:rPr kumimoji="1" lang="zh-CN" altLang="en-US" smtClean="0"/>
              <a:t>2016/6/12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1BAB6-15F0-9E4F-9B5D-9BB3D70AE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28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1775838"/>
            <a:ext cx="7772400" cy="1225016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938"/>
            <a:ext cx="6400800" cy="1459592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 algn="ctr">
              <a:buNone/>
              <a:defRPr/>
            </a:lvl1pPr>
            <a:lvl2pPr marL="457046" indent="0" algn="ctr">
              <a:buNone/>
              <a:defRPr/>
            </a:lvl2pPr>
            <a:lvl3pPr marL="914108" indent="0" algn="ctr">
              <a:buNone/>
              <a:defRPr/>
            </a:lvl3pPr>
            <a:lvl4pPr marL="1371158" indent="0" algn="ctr">
              <a:buNone/>
              <a:defRPr/>
            </a:lvl4pPr>
            <a:lvl5pPr marL="1828214" indent="0" algn="ctr">
              <a:buNone/>
              <a:defRPr/>
            </a:lvl5pPr>
            <a:lvl6pPr marL="2285259" indent="0" algn="ctr">
              <a:buNone/>
              <a:defRPr/>
            </a:lvl6pPr>
            <a:lvl7pPr marL="2742305" indent="0" algn="ctr">
              <a:buNone/>
              <a:defRPr/>
            </a:lvl7pPr>
            <a:lvl8pPr marL="3199360" indent="0" algn="ctr">
              <a:buNone/>
              <a:defRPr/>
            </a:lvl8pPr>
            <a:lvl9pPr marL="365641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4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vert="eaVert" lIns="91414" tIns="45707" rIns="91414" bIns="4570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386"/>
            <a:ext cx="2057401" cy="4875733"/>
          </a:xfrm>
          <a:prstGeom prst="rect">
            <a:avLst/>
          </a:prstGeom>
        </p:spPr>
        <p:txBody>
          <a:bodyPr vert="eaVert"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86"/>
            <a:ext cx="6019801" cy="4875733"/>
          </a:xfrm>
          <a:prstGeom prst="rect">
            <a:avLst/>
          </a:prstGeom>
        </p:spPr>
        <p:txBody>
          <a:bodyPr vert="eaVert" lIns="91414" tIns="45707" rIns="91414" bIns="4570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0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09"/>
            <a:ext cx="8229600" cy="95250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2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6FF1A91-6489-4732-B324-4F633F77F50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923122" y="4772658"/>
            <a:ext cx="7323909" cy="38934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257108" indent="0" algn="ctr">
              <a:buNone/>
              <a:defRPr sz="1100"/>
            </a:lvl2pPr>
            <a:lvl3pPr marL="514217" indent="0" algn="ctr">
              <a:buNone/>
              <a:defRPr sz="1000"/>
            </a:lvl3pPr>
            <a:lvl4pPr marL="771316" indent="0" algn="ctr">
              <a:buNone/>
              <a:defRPr sz="900"/>
            </a:lvl4pPr>
            <a:lvl5pPr marL="1028420" indent="0" algn="ctr">
              <a:buNone/>
              <a:defRPr sz="900"/>
            </a:lvl5pPr>
            <a:lvl6pPr marL="1285523" indent="0" algn="ctr">
              <a:buNone/>
              <a:defRPr sz="900"/>
            </a:lvl6pPr>
            <a:lvl7pPr marL="1542623" indent="0" algn="ctr">
              <a:buNone/>
              <a:defRPr sz="900"/>
            </a:lvl7pPr>
            <a:lvl8pPr marL="1799730" indent="0" algn="ctr">
              <a:buNone/>
              <a:defRPr sz="900"/>
            </a:lvl8pPr>
            <a:lvl9pPr marL="2056838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923122" y="4009105"/>
            <a:ext cx="7323909" cy="65040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2700" b="1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720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2" pos="662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95536" y="137198"/>
            <a:ext cx="8215844" cy="66334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C040DDD-E867-407B-BDB1-21571C896B91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15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10" y="1756849"/>
            <a:ext cx="5995988" cy="1029229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87" y="2833691"/>
            <a:ext cx="3067662" cy="297899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1421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7131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4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52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262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7997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683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E561AFE8-09E7-47F2-960B-A2E9CB24EF4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217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8" y="1037170"/>
            <a:ext cx="3810000" cy="41103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9" y="1037170"/>
            <a:ext cx="3820587" cy="41103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8EBACE74-89D9-4F9B-877D-8DC1CB7831FB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3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98790"/>
            <a:ext cx="6984076" cy="597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146979"/>
            <a:ext cx="3868340" cy="686593"/>
          </a:xfr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57108" indent="0">
              <a:buNone/>
              <a:defRPr sz="1100" b="1"/>
            </a:lvl2pPr>
            <a:lvl3pPr marL="514217" indent="0">
              <a:buNone/>
              <a:defRPr sz="1000" b="1"/>
            </a:lvl3pPr>
            <a:lvl4pPr marL="771316" indent="0">
              <a:buNone/>
              <a:defRPr sz="900" b="1"/>
            </a:lvl4pPr>
            <a:lvl5pPr marL="1028420" indent="0">
              <a:buNone/>
              <a:defRPr sz="900" b="1"/>
            </a:lvl5pPr>
            <a:lvl6pPr marL="1285523" indent="0">
              <a:buNone/>
              <a:defRPr sz="900" b="1"/>
            </a:lvl6pPr>
            <a:lvl7pPr marL="1542623" indent="0">
              <a:buNone/>
              <a:defRPr sz="900" b="1"/>
            </a:lvl7pPr>
            <a:lvl8pPr marL="1799730" indent="0">
              <a:buNone/>
              <a:defRPr sz="900" b="1"/>
            </a:lvl8pPr>
            <a:lvl9pPr marL="2056838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1833575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901" y="1146979"/>
            <a:ext cx="3887390" cy="686593"/>
          </a:xfr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57108" indent="0">
              <a:buNone/>
              <a:defRPr sz="1100" b="1"/>
            </a:lvl2pPr>
            <a:lvl3pPr marL="514217" indent="0">
              <a:buNone/>
              <a:defRPr sz="1000" b="1"/>
            </a:lvl3pPr>
            <a:lvl4pPr marL="771316" indent="0">
              <a:buNone/>
              <a:defRPr sz="900" b="1"/>
            </a:lvl4pPr>
            <a:lvl5pPr marL="1028420" indent="0">
              <a:buNone/>
              <a:defRPr sz="900" b="1"/>
            </a:lvl5pPr>
            <a:lvl6pPr marL="1285523" indent="0">
              <a:buNone/>
              <a:defRPr sz="900" b="1"/>
            </a:lvl6pPr>
            <a:lvl7pPr marL="1542623" indent="0">
              <a:buNone/>
              <a:defRPr sz="900" b="1"/>
            </a:lvl7pPr>
            <a:lvl8pPr marL="1799730" indent="0">
              <a:buNone/>
              <a:defRPr sz="900" b="1"/>
            </a:lvl8pPr>
            <a:lvl9pPr marL="2056838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901" y="1833575"/>
            <a:ext cx="388739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EF6DC33-A441-4E6A-9474-0D2CD0618A63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3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F32F3673-3C4F-446C-95B1-8B1943CC3BF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0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13D3907-17E2-497A-B483-FD4037E84EA2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  <p:pic>
        <p:nvPicPr>
          <p:cNvPr id="5" name="图片 4" descr="京东logo组合标准色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1893" y="206958"/>
            <a:ext cx="2172601" cy="4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9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lIns="91414" tIns="45707" rIns="91414" bIns="4570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2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5" y="444504"/>
            <a:ext cx="2949179" cy="13335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886383"/>
            <a:ext cx="4629150" cy="4061354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5" y="1778016"/>
            <a:ext cx="2949179" cy="3176323"/>
          </a:xfrm>
        </p:spPr>
        <p:txBody>
          <a:bodyPr/>
          <a:lstStyle>
            <a:lvl1pPr marL="0" indent="0">
              <a:buNone/>
              <a:defRPr sz="900"/>
            </a:lvl1pPr>
            <a:lvl2pPr marL="257108" indent="0">
              <a:buNone/>
              <a:defRPr sz="800"/>
            </a:lvl2pPr>
            <a:lvl3pPr marL="514217" indent="0">
              <a:buNone/>
              <a:defRPr sz="700"/>
            </a:lvl3pPr>
            <a:lvl4pPr marL="771316" indent="0">
              <a:buNone/>
              <a:defRPr sz="600"/>
            </a:lvl4pPr>
            <a:lvl5pPr marL="1028420" indent="0">
              <a:buNone/>
              <a:defRPr sz="600"/>
            </a:lvl5pPr>
            <a:lvl6pPr marL="1285523" indent="0">
              <a:buNone/>
              <a:defRPr sz="600"/>
            </a:lvl6pPr>
            <a:lvl7pPr marL="1542623" indent="0">
              <a:buNone/>
              <a:defRPr sz="600"/>
            </a:lvl7pPr>
            <a:lvl8pPr marL="1799730" indent="0">
              <a:buNone/>
              <a:defRPr sz="600"/>
            </a:lvl8pPr>
            <a:lvl9pPr marL="2056838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4D0611A-B3C8-4427-A5FE-961517D0399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17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7" y="381008"/>
            <a:ext cx="2949179" cy="13335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822877"/>
            <a:ext cx="4629150" cy="4061354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08" indent="0">
              <a:buNone/>
              <a:defRPr sz="1600"/>
            </a:lvl2pPr>
            <a:lvl3pPr marL="514217" indent="0">
              <a:buNone/>
              <a:defRPr sz="1400"/>
            </a:lvl3pPr>
            <a:lvl4pPr marL="771316" indent="0">
              <a:buNone/>
              <a:defRPr sz="1100"/>
            </a:lvl4pPr>
            <a:lvl5pPr marL="1028420" indent="0">
              <a:buNone/>
              <a:defRPr sz="1100"/>
            </a:lvl5pPr>
            <a:lvl6pPr marL="1285523" indent="0">
              <a:buNone/>
              <a:defRPr sz="1100"/>
            </a:lvl6pPr>
            <a:lvl7pPr marL="1542623" indent="0">
              <a:buNone/>
              <a:defRPr sz="1100"/>
            </a:lvl7pPr>
            <a:lvl8pPr marL="1799730" indent="0">
              <a:buNone/>
              <a:defRPr sz="1100"/>
            </a:lvl8pPr>
            <a:lvl9pPr marL="2056838" indent="0">
              <a:buNone/>
              <a:defRPr sz="1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7" y="1714516"/>
            <a:ext cx="2949179" cy="3176323"/>
          </a:xfrm>
        </p:spPr>
        <p:txBody>
          <a:bodyPr/>
          <a:lstStyle>
            <a:lvl1pPr marL="0" indent="0">
              <a:buNone/>
              <a:defRPr sz="900"/>
            </a:lvl1pPr>
            <a:lvl2pPr marL="257108" indent="0">
              <a:buNone/>
              <a:defRPr sz="800"/>
            </a:lvl2pPr>
            <a:lvl3pPr marL="514217" indent="0">
              <a:buNone/>
              <a:defRPr sz="700"/>
            </a:lvl3pPr>
            <a:lvl4pPr marL="771316" indent="0">
              <a:buNone/>
              <a:defRPr sz="600"/>
            </a:lvl4pPr>
            <a:lvl5pPr marL="1028420" indent="0">
              <a:buNone/>
              <a:defRPr sz="600"/>
            </a:lvl5pPr>
            <a:lvl6pPr marL="1285523" indent="0">
              <a:buNone/>
              <a:defRPr sz="600"/>
            </a:lvl6pPr>
            <a:lvl7pPr marL="1542623" indent="0">
              <a:buNone/>
              <a:defRPr sz="600"/>
            </a:lvl7pPr>
            <a:lvl8pPr marL="1799730" indent="0">
              <a:buNone/>
              <a:defRPr sz="600"/>
            </a:lvl8pPr>
            <a:lvl9pPr marL="2056838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27F7658E-3FA4-4B2A-9200-0B9D479899C0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52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7AD286F-539B-45FA-B7F9-682C7A248F25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61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98" y="304290"/>
            <a:ext cx="886884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04290"/>
            <a:ext cx="5949952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CBF1-72CB-4477-9C83-6464DF0F78C7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44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-32" y="-22820"/>
            <a:ext cx="9144032" cy="946869"/>
            <a:chOff x="-32" y="-20538"/>
            <a:chExt cx="6929486" cy="852182"/>
          </a:xfrm>
        </p:grpSpPr>
        <p:sp>
          <p:nvSpPr>
            <p:cNvPr id="15" name="矩形 14"/>
            <p:cNvSpPr/>
            <p:nvPr/>
          </p:nvSpPr>
          <p:spPr>
            <a:xfrm>
              <a:off x="0" y="285734"/>
              <a:ext cx="6929454" cy="5459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168452"/>
              <a:ext cx="6929454" cy="54591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32" y="62356"/>
              <a:ext cx="6929486" cy="545910"/>
            </a:xfrm>
            <a:prstGeom prst="rect">
              <a:avLst/>
            </a:prstGeom>
            <a:solidFill>
              <a:srgbClr val="D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0538"/>
              <a:ext cx="6929454" cy="5459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504" y="-182838"/>
            <a:ext cx="8229600" cy="952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575109" y="5451455"/>
            <a:ext cx="533401" cy="206374"/>
          </a:xfrm>
          <a:prstGeom prst="rect">
            <a:avLst/>
          </a:prstGeom>
        </p:spPr>
        <p:txBody>
          <a:bodyPr vert="horz" lIns="91414" tIns="45707" rIns="91414" bIns="45707" rtlCol="0" anchor="ctr"/>
          <a:lstStyle/>
          <a:p>
            <a:pPr algn="r">
              <a:defRPr/>
            </a:pPr>
            <a:fld id="{8F82E0A0-C266-4798-8C8F-B9F91E9DA37E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88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1775838"/>
            <a:ext cx="7772400" cy="1225016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935"/>
            <a:ext cx="6400800" cy="145959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 algn="ctr">
              <a:buNone/>
              <a:defRPr/>
            </a:lvl1pPr>
            <a:lvl2pPr marL="457106" indent="0" algn="ctr">
              <a:buNone/>
              <a:defRPr/>
            </a:lvl2pPr>
            <a:lvl3pPr marL="914220" indent="0" algn="ctr">
              <a:buNone/>
              <a:defRPr/>
            </a:lvl3pPr>
            <a:lvl4pPr marL="1371328" indent="0" algn="ctr">
              <a:buNone/>
              <a:defRPr/>
            </a:lvl4pPr>
            <a:lvl5pPr marL="1828439" indent="0" algn="ctr">
              <a:buNone/>
              <a:defRPr/>
            </a:lvl5pPr>
            <a:lvl6pPr marL="2285544" indent="0" algn="ctr">
              <a:buNone/>
              <a:defRPr/>
            </a:lvl6pPr>
            <a:lvl7pPr marL="2742650" indent="0" algn="ctr">
              <a:buNone/>
              <a:defRPr/>
            </a:lvl7pPr>
            <a:lvl8pPr marL="3199760" indent="0" algn="ctr">
              <a:buNone/>
              <a:defRPr/>
            </a:lvl8pPr>
            <a:lvl9pPr marL="365686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36FF1A91-6489-4732-B324-4F633F77F504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04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6C040DDD-E867-407B-BDB1-21571C896B91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46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1600"/>
            <a:ext cx="7772400" cy="1136397"/>
          </a:xfrm>
          <a:prstGeom prst="rect">
            <a:avLst/>
          </a:prstGeom>
        </p:spPr>
        <p:txBody>
          <a:bodyPr lIns="91424" tIns="45712" rIns="91424" bIns="45712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31"/>
            <a:ext cx="7772400" cy="1249342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000"/>
            </a:lvl1pPr>
            <a:lvl2pPr marL="457106" indent="0">
              <a:buNone/>
              <a:defRPr sz="1800"/>
            </a:lvl2pPr>
            <a:lvl3pPr marL="914220" indent="0">
              <a:buNone/>
              <a:defRPr sz="1600"/>
            </a:lvl3pPr>
            <a:lvl4pPr marL="1371328" indent="0">
              <a:buNone/>
              <a:defRPr sz="1400"/>
            </a:lvl4pPr>
            <a:lvl5pPr marL="1828439" indent="0">
              <a:buNone/>
              <a:defRPr sz="1400"/>
            </a:lvl5pPr>
            <a:lvl6pPr marL="2285544" indent="0">
              <a:buNone/>
              <a:defRPr sz="1400"/>
            </a:lvl6pPr>
            <a:lvl7pPr marL="2742650" indent="0">
              <a:buNone/>
              <a:defRPr sz="1400"/>
            </a:lvl7pPr>
            <a:lvl8pPr marL="3199760" indent="0">
              <a:buNone/>
              <a:defRPr sz="1400"/>
            </a:lvl8pPr>
            <a:lvl9pPr marL="365686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E561AFE8-09E7-47F2-960B-A2E9CB24EF44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871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4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8EBACE74-89D9-4F9B-877D-8DC1CB7831F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07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82"/>
            <a:ext cx="4040188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29"/>
            <a:ext cx="4040188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4" y="1278882"/>
            <a:ext cx="4041774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4" y="1812329"/>
            <a:ext cx="4041774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BEF6DC33-A441-4E6A-9474-0D2CD0618A63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5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1606"/>
            <a:ext cx="7772400" cy="1136397"/>
          </a:xfrm>
          <a:prstGeom prst="rect">
            <a:avLst/>
          </a:prstGeom>
        </p:spPr>
        <p:txBody>
          <a:bodyPr lIns="91414" tIns="45707" rIns="91414" bIns="45707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31"/>
            <a:ext cx="7772400" cy="1249342"/>
          </a:xfrm>
          <a:prstGeom prst="rect">
            <a:avLst/>
          </a:prstGeom>
        </p:spPr>
        <p:txBody>
          <a:bodyPr lIns="91414" tIns="45707" rIns="91414" bIns="45707" anchor="b"/>
          <a:lstStyle>
            <a:lvl1pPr marL="0" indent="0">
              <a:buNone/>
              <a:defRPr sz="2000"/>
            </a:lvl1pPr>
            <a:lvl2pPr marL="457046" indent="0">
              <a:buNone/>
              <a:defRPr sz="1800"/>
            </a:lvl2pPr>
            <a:lvl3pPr marL="914108" indent="0">
              <a:buNone/>
              <a:defRPr sz="1600"/>
            </a:lvl3pPr>
            <a:lvl4pPr marL="1371158" indent="0">
              <a:buNone/>
              <a:defRPr sz="1400"/>
            </a:lvl4pPr>
            <a:lvl5pPr marL="1828214" indent="0">
              <a:buNone/>
              <a:defRPr sz="1400"/>
            </a:lvl5pPr>
            <a:lvl6pPr marL="2285259" indent="0">
              <a:buNone/>
              <a:defRPr sz="1400"/>
            </a:lvl6pPr>
            <a:lvl7pPr marL="2742305" indent="0">
              <a:buNone/>
              <a:defRPr sz="1400"/>
            </a:lvl7pPr>
            <a:lvl8pPr marL="3199360" indent="0">
              <a:buNone/>
              <a:defRPr sz="1400"/>
            </a:lvl8pPr>
            <a:lvl9pPr marL="365641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18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F32F3673-3C4F-446C-95B1-8B1943CC3BF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29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313D3907-17E2-497A-B483-FD4037E84EA2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3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667"/>
            <a:ext cx="3008313" cy="967848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227630"/>
            <a:ext cx="5111749" cy="487747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501"/>
            <a:ext cx="3008313" cy="390962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64D0611A-B3C8-4427-A5FE-961517D0399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97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979"/>
            <a:ext cx="5486400" cy="472630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869"/>
            <a:ext cx="5486400" cy="3428306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20" indent="0">
              <a:buNone/>
              <a:defRPr sz="2400"/>
            </a:lvl3pPr>
            <a:lvl4pPr marL="1371328" indent="0">
              <a:buNone/>
              <a:defRPr sz="2000"/>
            </a:lvl4pPr>
            <a:lvl5pPr marL="1828439" indent="0">
              <a:buNone/>
              <a:defRPr sz="2000"/>
            </a:lvl5pPr>
            <a:lvl6pPr marL="2285544" indent="0">
              <a:buNone/>
              <a:defRPr sz="2000"/>
            </a:lvl6pPr>
            <a:lvl7pPr marL="2742650" indent="0">
              <a:buNone/>
              <a:defRPr sz="2000"/>
            </a:lvl7pPr>
            <a:lvl8pPr marL="3199760" indent="0">
              <a:buNone/>
              <a:defRPr sz="2000"/>
            </a:lvl8pPr>
            <a:lvl9pPr marL="3656869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633"/>
            <a:ext cx="5486400" cy="670718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27F7658E-3FA4-4B2A-9200-0B9D479899C0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781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B7AD286F-539B-45FA-B7F9-682C7A248F25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97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6" y="229388"/>
            <a:ext cx="20574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88"/>
            <a:ext cx="60198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CE858AF8-8EF1-406B-811A-890EE06F478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57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09"/>
            <a:ext cx="8229600" cy="95250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A65A08D5-A9CB-447A-A346-70D7CA6035B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8585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1775838"/>
            <a:ext cx="7772400" cy="1225016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935"/>
            <a:ext cx="6400800" cy="145959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 algn="ctr">
              <a:buNone/>
              <a:defRPr/>
            </a:lvl1pPr>
            <a:lvl2pPr marL="457106" indent="0" algn="ctr">
              <a:buNone/>
              <a:defRPr/>
            </a:lvl2pPr>
            <a:lvl3pPr marL="914220" indent="0" algn="ctr">
              <a:buNone/>
              <a:defRPr/>
            </a:lvl3pPr>
            <a:lvl4pPr marL="1371328" indent="0" algn="ctr">
              <a:buNone/>
              <a:defRPr/>
            </a:lvl4pPr>
            <a:lvl5pPr marL="1828439" indent="0" algn="ctr">
              <a:buNone/>
              <a:defRPr/>
            </a:lvl5pPr>
            <a:lvl6pPr marL="2285544" indent="0" algn="ctr">
              <a:buNone/>
              <a:defRPr/>
            </a:lvl6pPr>
            <a:lvl7pPr marL="2742650" indent="0" algn="ctr">
              <a:buNone/>
              <a:defRPr/>
            </a:lvl7pPr>
            <a:lvl8pPr marL="3199760" indent="0" algn="ctr">
              <a:buNone/>
              <a:defRPr/>
            </a:lvl8pPr>
            <a:lvl9pPr marL="365686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224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576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1602"/>
            <a:ext cx="7772400" cy="1136397"/>
          </a:xfrm>
          <a:prstGeom prst="rect">
            <a:avLst/>
          </a:prstGeom>
        </p:spPr>
        <p:txBody>
          <a:bodyPr lIns="91424" tIns="45712" rIns="91424" bIns="45712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31"/>
            <a:ext cx="7772400" cy="1249342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000"/>
            </a:lvl1pPr>
            <a:lvl2pPr marL="457106" indent="0">
              <a:buNone/>
              <a:defRPr sz="1800"/>
            </a:lvl2pPr>
            <a:lvl3pPr marL="914220" indent="0">
              <a:buNone/>
              <a:defRPr sz="1600"/>
            </a:lvl3pPr>
            <a:lvl4pPr marL="1371328" indent="0">
              <a:buNone/>
              <a:defRPr sz="1400"/>
            </a:lvl4pPr>
            <a:lvl5pPr marL="1828439" indent="0">
              <a:buNone/>
              <a:defRPr sz="1400"/>
            </a:lvl5pPr>
            <a:lvl6pPr marL="2285544" indent="0">
              <a:buNone/>
              <a:defRPr sz="1400"/>
            </a:lvl6pPr>
            <a:lvl7pPr marL="2742650" indent="0">
              <a:buNone/>
              <a:defRPr sz="1400"/>
            </a:lvl7pPr>
            <a:lvl8pPr marL="3199760" indent="0">
              <a:buNone/>
              <a:defRPr sz="1400"/>
            </a:lvl8pPr>
            <a:lvl9pPr marL="365686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27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332750"/>
            <a:ext cx="4038601" cy="3772351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32750"/>
            <a:ext cx="4038601" cy="3772351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52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4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606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82"/>
            <a:ext cx="4040188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29"/>
            <a:ext cx="4040188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4" y="1278882"/>
            <a:ext cx="4041774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4" y="1812329"/>
            <a:ext cx="4041774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79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466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320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667"/>
            <a:ext cx="3008313" cy="967848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227630"/>
            <a:ext cx="5111749" cy="487747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501"/>
            <a:ext cx="3008313" cy="390962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85083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979"/>
            <a:ext cx="5486400" cy="472630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869"/>
            <a:ext cx="5486400" cy="3428306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20" indent="0">
              <a:buNone/>
              <a:defRPr sz="2400"/>
            </a:lvl3pPr>
            <a:lvl4pPr marL="1371328" indent="0">
              <a:buNone/>
              <a:defRPr sz="2000"/>
            </a:lvl4pPr>
            <a:lvl5pPr marL="1828439" indent="0">
              <a:buNone/>
              <a:defRPr sz="2000"/>
            </a:lvl5pPr>
            <a:lvl6pPr marL="2285544" indent="0">
              <a:buNone/>
              <a:defRPr sz="2000"/>
            </a:lvl6pPr>
            <a:lvl7pPr marL="2742650" indent="0">
              <a:buNone/>
              <a:defRPr sz="2000"/>
            </a:lvl7pPr>
            <a:lvl8pPr marL="3199760" indent="0">
              <a:buNone/>
              <a:defRPr sz="2000"/>
            </a:lvl8pPr>
            <a:lvl9pPr marL="3656869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633"/>
            <a:ext cx="5486400" cy="670718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0477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621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8" y="229388"/>
            <a:ext cx="20574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88"/>
            <a:ext cx="60198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679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6FF1A91-6489-4732-B324-4F633F77F50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036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C040DDD-E867-407B-BDB1-21571C896B91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2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82"/>
            <a:ext cx="4040188" cy="533447"/>
          </a:xfrm>
          <a:prstGeom prst="rect">
            <a:avLst/>
          </a:prstGeom>
        </p:spPr>
        <p:txBody>
          <a:bodyPr lIns="91414" tIns="45707" rIns="91414" bIns="45707" anchor="b"/>
          <a:lstStyle>
            <a:lvl1pPr marL="0" indent="0">
              <a:buNone/>
              <a:defRPr sz="2400" b="1"/>
            </a:lvl1pPr>
            <a:lvl2pPr marL="457046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59" indent="0">
              <a:buNone/>
              <a:defRPr sz="1600" b="1"/>
            </a:lvl6pPr>
            <a:lvl7pPr marL="2742305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29"/>
            <a:ext cx="4040188" cy="3292770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65" y="1278882"/>
            <a:ext cx="4041774" cy="533447"/>
          </a:xfrm>
          <a:prstGeom prst="rect">
            <a:avLst/>
          </a:prstGeom>
        </p:spPr>
        <p:txBody>
          <a:bodyPr lIns="91414" tIns="45707" rIns="91414" bIns="45707" anchor="b"/>
          <a:lstStyle>
            <a:lvl1pPr marL="0" indent="0">
              <a:buNone/>
              <a:defRPr sz="2400" b="1"/>
            </a:lvl1pPr>
            <a:lvl2pPr marL="457046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59" indent="0">
              <a:buNone/>
              <a:defRPr sz="1600" b="1"/>
            </a:lvl6pPr>
            <a:lvl7pPr marL="2742305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65" y="1812329"/>
            <a:ext cx="4041774" cy="3292770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94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E561AFE8-09E7-47F2-960B-A2E9CB24EF4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617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8EBACE74-89D9-4F9B-877D-8DC1CB7831FB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13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EF6DC33-A441-4E6A-9474-0D2CD0618A63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745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F32F3673-3C4F-446C-95B1-8B1943CC3BF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458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13D3907-17E2-497A-B483-FD4037E84EA2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79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4D0611A-B3C8-4427-A5FE-961517D0399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231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27F7658E-3FA4-4B2A-9200-0B9D479899C0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66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7AD286F-539B-45FA-B7F9-682C7A248F25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677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7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675"/>
            <a:ext cx="3008313" cy="967848"/>
          </a:xfrm>
          <a:prstGeom prst="rect">
            <a:avLst/>
          </a:prstGeom>
        </p:spPr>
        <p:txBody>
          <a:bodyPr lIns="91414" tIns="45707" rIns="91414" bIns="45707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27630"/>
            <a:ext cx="5111749" cy="4877471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501"/>
            <a:ext cx="3008313" cy="3909622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>
              <a:buNone/>
              <a:defRPr sz="1400"/>
            </a:lvl1pPr>
            <a:lvl2pPr marL="457046" indent="0">
              <a:buNone/>
              <a:defRPr sz="1200"/>
            </a:lvl2pPr>
            <a:lvl3pPr marL="914108" indent="0">
              <a:buNone/>
              <a:defRPr sz="1000"/>
            </a:lvl3pPr>
            <a:lvl4pPr marL="1371158" indent="0">
              <a:buNone/>
              <a:defRPr sz="900"/>
            </a:lvl4pPr>
            <a:lvl5pPr marL="1828214" indent="0">
              <a:buNone/>
              <a:defRPr sz="900"/>
            </a:lvl5pPr>
            <a:lvl6pPr marL="2285259" indent="0">
              <a:buNone/>
              <a:defRPr sz="900"/>
            </a:lvl6pPr>
            <a:lvl7pPr marL="2742305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979"/>
            <a:ext cx="5486400" cy="472630"/>
          </a:xfrm>
          <a:prstGeom prst="rect">
            <a:avLst/>
          </a:prstGeom>
        </p:spPr>
        <p:txBody>
          <a:bodyPr lIns="91414" tIns="45707" rIns="91414" bIns="45707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871"/>
            <a:ext cx="5486400" cy="3428306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>
              <a:buNone/>
              <a:defRPr sz="3200"/>
            </a:lvl1pPr>
            <a:lvl2pPr marL="457046" indent="0">
              <a:buNone/>
              <a:defRPr sz="2800"/>
            </a:lvl2pPr>
            <a:lvl3pPr marL="914108" indent="0">
              <a:buNone/>
              <a:defRPr sz="2400"/>
            </a:lvl3pPr>
            <a:lvl4pPr marL="1371158" indent="0">
              <a:buNone/>
              <a:defRPr sz="2000"/>
            </a:lvl4pPr>
            <a:lvl5pPr marL="1828214" indent="0">
              <a:buNone/>
              <a:defRPr sz="2000"/>
            </a:lvl5pPr>
            <a:lvl6pPr marL="2285259" indent="0">
              <a:buNone/>
              <a:defRPr sz="2000"/>
            </a:lvl6pPr>
            <a:lvl7pPr marL="2742305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633"/>
            <a:ext cx="5486400" cy="670718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>
              <a:buNone/>
              <a:defRPr sz="1400"/>
            </a:lvl1pPr>
            <a:lvl2pPr marL="457046" indent="0">
              <a:buNone/>
              <a:defRPr sz="1200"/>
            </a:lvl2pPr>
            <a:lvl3pPr marL="914108" indent="0">
              <a:buNone/>
              <a:defRPr sz="1000"/>
            </a:lvl3pPr>
            <a:lvl4pPr marL="1371158" indent="0">
              <a:buNone/>
              <a:defRPr sz="900"/>
            </a:lvl4pPr>
            <a:lvl5pPr marL="1828214" indent="0">
              <a:buNone/>
              <a:defRPr sz="900"/>
            </a:lvl5pPr>
            <a:lvl6pPr marL="2285259" indent="0">
              <a:buNone/>
              <a:defRPr sz="900"/>
            </a:lvl6pPr>
            <a:lvl7pPr marL="2742305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51" descr="应用部分3-0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784"/>
            <a:ext cx="9155113" cy="572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6"/>
          <p:cNvSpPr>
            <a:spLocks noChangeArrowheads="1"/>
          </p:cNvSpPr>
          <p:nvPr/>
        </p:nvSpPr>
        <p:spPr bwMode="auto">
          <a:xfrm>
            <a:off x="323886" y="5325819"/>
            <a:ext cx="2519364" cy="276973"/>
          </a:xfrm>
          <a:prstGeom prst="rect">
            <a:avLst/>
          </a:prstGeom>
          <a:noFill/>
          <a:ln>
            <a:noFill/>
          </a:ln>
          <a:extLst/>
        </p:spPr>
        <p:txBody>
          <a:bodyPr lIns="91414" tIns="45707" rIns="91414" bIns="45707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smtClean="0">
                <a:solidFill>
                  <a:srgbClr val="B5B5B6"/>
                </a:solidFill>
                <a:latin typeface="Arial" pitchFamily="34" charset="0"/>
                <a:sym typeface="Arial" pitchFamily="34" charset="0"/>
              </a:rPr>
              <a:t>JD.com</a:t>
            </a: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6148" name="Rectangle 2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49" y="5353594"/>
            <a:ext cx="2133600" cy="17376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7777"/>
                </a:solidFill>
                <a:latin typeface="+mn-lt"/>
                <a:ea typeface="MS PGothic" pitchFamily="34" charset="-128"/>
                <a:sym typeface="Arial" pitchFamily="34" charset="0"/>
              </a:defRPr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9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  <a:sym typeface="FrutigerNext LT Medium" charset="0"/>
        </a:defRPr>
      </a:lvl1pPr>
      <a:lvl2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2pPr>
      <a:lvl3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3pPr>
      <a:lvl4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4pPr>
      <a:lvl5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5pPr>
      <a:lvl6pPr marL="125847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6pPr>
      <a:lvl7pPr marL="1715529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7pPr>
      <a:lvl8pPr marL="2172586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8pPr>
      <a:lvl9pPr marL="2629631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9pPr>
    </p:titleStyle>
    <p:bodyStyle>
      <a:lvl1pPr marL="299941" indent="-299941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rgbClr val="777777"/>
          </a:solidFill>
          <a:latin typeface="+mn-lt"/>
          <a:ea typeface="+mn-ea"/>
          <a:cs typeface="+mn-cs"/>
          <a:sym typeface="Arial" pitchFamily="34" charset="0"/>
        </a:defRPr>
      </a:lvl1pPr>
      <a:lvl2pPr marL="652255" indent="-249160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 b="1">
          <a:solidFill>
            <a:srgbClr val="777777"/>
          </a:solidFill>
          <a:latin typeface="+mn-lt"/>
          <a:ea typeface="+mn-ea"/>
          <a:sym typeface="Arial" pitchFamily="34" charset="0"/>
        </a:defRPr>
      </a:lvl2pPr>
      <a:lvl3pPr marL="1002975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 b="1">
          <a:solidFill>
            <a:srgbClr val="777777"/>
          </a:solidFill>
          <a:latin typeface="+mn-lt"/>
          <a:ea typeface="+mn-ea"/>
          <a:sym typeface="Arial" pitchFamily="34" charset="0"/>
        </a:defRPr>
      </a:lvl3pPr>
      <a:lvl4pPr marL="1401308" indent="-198373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–"/>
        <a:defRPr sz="2000" b="1">
          <a:solidFill>
            <a:srgbClr val="777777"/>
          </a:solidFill>
          <a:latin typeface="+mn-lt"/>
          <a:ea typeface="+mn-ea"/>
          <a:sym typeface="Arial" pitchFamily="34" charset="0"/>
        </a:defRPr>
      </a:lvl4pPr>
      <a:lvl5pPr marL="1802815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5pPr>
      <a:lvl6pPr marL="2259860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6pPr>
      <a:lvl7pPr marL="2716916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7pPr>
      <a:lvl8pPr marL="3173973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8pPr>
      <a:lvl9pPr marL="3631028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6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4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9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5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2" y="5296963"/>
            <a:ext cx="2057401" cy="304271"/>
          </a:xfrm>
          <a:prstGeom prst="rect">
            <a:avLst/>
          </a:prstGeom>
        </p:spPr>
        <p:txBody>
          <a:bodyPr vert="horz" lIns="68564" tIns="34289" rIns="68564" bIns="34289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2" y="5296963"/>
            <a:ext cx="3086100" cy="304271"/>
          </a:xfrm>
          <a:prstGeom prst="rect">
            <a:avLst/>
          </a:prstGeom>
        </p:spPr>
        <p:txBody>
          <a:bodyPr vert="horz" lIns="68564" tIns="34289" rIns="68564" bIns="34289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3" y="5296963"/>
            <a:ext cx="2057401" cy="304271"/>
          </a:xfrm>
          <a:prstGeom prst="rect">
            <a:avLst/>
          </a:prstGeom>
        </p:spPr>
        <p:txBody>
          <a:bodyPr vert="horz" lIns="68564" tIns="34289" rIns="68564" bIns="34289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7676" y="87665"/>
            <a:ext cx="8215844" cy="663342"/>
          </a:xfrm>
          <a:prstGeom prst="rect">
            <a:avLst/>
          </a:prstGeom>
        </p:spPr>
        <p:txBody>
          <a:bodyPr vert="horz" lIns="68564" tIns="34289" rIns="68564" bIns="34289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6" y="1000140"/>
            <a:ext cx="8215844" cy="4250119"/>
          </a:xfrm>
          <a:prstGeom prst="rect">
            <a:avLst/>
          </a:prstGeom>
        </p:spPr>
        <p:txBody>
          <a:bodyPr vert="horz" lIns="68564" tIns="34289" rIns="68564" bIns="34289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11964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51421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271397" indent="-271397" algn="just" defTabSz="514217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 2" panose="05020102010507070707" pitchFamily="18" charset="2"/>
        <a:buChar char=""/>
        <a:defRPr lang="zh-CN" altLang="en-US" sz="1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71397" indent="-271397" algn="just" defTabSz="514217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762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9866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6969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078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176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285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394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08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17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316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420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523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623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9730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6838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51" descr="应用部分3-0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766"/>
            <a:ext cx="9155113" cy="572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6"/>
          <p:cNvSpPr>
            <a:spLocks noChangeArrowheads="1"/>
          </p:cNvSpPr>
          <p:nvPr/>
        </p:nvSpPr>
        <p:spPr bwMode="auto">
          <a:xfrm>
            <a:off x="323879" y="5325807"/>
            <a:ext cx="2519364" cy="276983"/>
          </a:xfrm>
          <a:prstGeom prst="rect">
            <a:avLst/>
          </a:prstGeom>
          <a:noFill/>
          <a:ln>
            <a:noFill/>
          </a:ln>
          <a:extLst/>
        </p:spPr>
        <p:txBody>
          <a:bodyPr lIns="91424" tIns="45712" rIns="91424" bIns="45712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9pPr>
          </a:lstStyle>
          <a:p>
            <a:pPr defTabSz="914220"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smtClean="0">
                <a:solidFill>
                  <a:srgbClr val="B5B5B6"/>
                </a:solidFill>
                <a:latin typeface="Arial" pitchFamily="34" charset="0"/>
                <a:sym typeface="Arial" pitchFamily="34" charset="0"/>
              </a:rPr>
              <a:t>JD.com</a:t>
            </a: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6148" name="Rectangle 2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49" y="5353591"/>
            <a:ext cx="2133600" cy="17376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7777"/>
                </a:solidFill>
                <a:latin typeface="+mn-lt"/>
                <a:ea typeface="MS PGothic" pitchFamily="34" charset="-128"/>
                <a:sym typeface="Arial" pitchFamily="34" charset="0"/>
              </a:defRPr>
            </a:lvl1pPr>
          </a:lstStyle>
          <a:p>
            <a:pPr defTabSz="91422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defTabSz="91422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2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  <a:sym typeface="FrutigerNext LT Medium" charset="0"/>
        </a:defRPr>
      </a:lvl1pPr>
      <a:lvl2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2pPr>
      <a:lvl3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3pPr>
      <a:lvl4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4pPr>
      <a:lvl5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5pPr>
      <a:lvl6pPr marL="1258636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6pPr>
      <a:lvl7pPr marL="1715744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7pPr>
      <a:lvl8pPr marL="2172856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8pPr>
      <a:lvl9pPr marL="2629961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9pPr>
    </p:titleStyle>
    <p:bodyStyle>
      <a:lvl1pPr marL="299978" indent="-299978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rgbClr val="777777"/>
          </a:solidFill>
          <a:latin typeface="+mn-lt"/>
          <a:ea typeface="+mn-ea"/>
          <a:cs typeface="+mn-cs"/>
          <a:sym typeface="Arial" pitchFamily="34" charset="0"/>
        </a:defRPr>
      </a:lvl1pPr>
      <a:lvl2pPr marL="652335" indent="-249190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 b="1">
          <a:solidFill>
            <a:srgbClr val="777777"/>
          </a:solidFill>
          <a:latin typeface="+mn-lt"/>
          <a:ea typeface="+mn-ea"/>
          <a:sym typeface="Arial" pitchFamily="34" charset="0"/>
        </a:defRPr>
      </a:lvl2pPr>
      <a:lvl3pPr marL="1003100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 b="1">
          <a:solidFill>
            <a:srgbClr val="777777"/>
          </a:solidFill>
          <a:latin typeface="+mn-lt"/>
          <a:ea typeface="+mn-ea"/>
          <a:sym typeface="Arial" pitchFamily="34" charset="0"/>
        </a:defRPr>
      </a:lvl3pPr>
      <a:lvl4pPr marL="1401483" indent="-198398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–"/>
        <a:defRPr sz="2000" b="1">
          <a:solidFill>
            <a:srgbClr val="777777"/>
          </a:solidFill>
          <a:latin typeface="+mn-lt"/>
          <a:ea typeface="+mn-ea"/>
          <a:sym typeface="Arial" pitchFamily="34" charset="0"/>
        </a:defRPr>
      </a:lvl4pPr>
      <a:lvl5pPr marL="1803040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5pPr>
      <a:lvl6pPr marL="2260145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6pPr>
      <a:lvl7pPr marL="2717256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7pPr>
      <a:lvl8pPr marL="3174368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8pPr>
      <a:lvl9pPr marL="3631478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4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4" descr="应用部分3-0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1" y="1"/>
            <a:ext cx="9178924" cy="573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6"/>
          <p:cNvSpPr>
            <a:spLocks noChangeArrowheads="1"/>
          </p:cNvSpPr>
          <p:nvPr/>
        </p:nvSpPr>
        <p:spPr bwMode="auto">
          <a:xfrm>
            <a:off x="323879" y="5325808"/>
            <a:ext cx="2519364" cy="276983"/>
          </a:xfrm>
          <a:prstGeom prst="rect">
            <a:avLst/>
          </a:prstGeom>
          <a:noFill/>
          <a:ln>
            <a:noFill/>
          </a:ln>
          <a:extLst/>
        </p:spPr>
        <p:txBody>
          <a:bodyPr lIns="91424" tIns="45712" rIns="91424" bIns="45712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9pPr>
          </a:lstStyle>
          <a:p>
            <a:pPr defTabSz="914220"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smtClean="0">
                <a:solidFill>
                  <a:srgbClr val="B5B5B6"/>
                </a:solidFill>
                <a:latin typeface="Arial" pitchFamily="34" charset="0"/>
                <a:sym typeface="Arial" pitchFamily="34" charset="0"/>
              </a:rPr>
              <a:t>JD.com</a:t>
            </a:r>
            <a:endParaRPr lang="zh-CN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2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1258636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1715744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2172856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2629961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99978" indent="-299978" algn="l" defTabSz="801528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52335" indent="-249190" algn="l" defTabSz="801528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003100" indent="-201573" algn="l" defTabSz="801528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401483" indent="-198398" algn="l" defTabSz="801528" rtl="0" eaLnBrk="1" fontAlgn="base" hangingPunct="1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1803040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260145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717256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174368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631478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4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93CF-1E18-4211-87F6-C68B61241FC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6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93204"/>
            <a:ext cx="8784976" cy="367240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05372"/>
            <a:ext cx="9144000" cy="136815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京东计费业务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分库介绍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185" y="4722194"/>
            <a:ext cx="8640295" cy="389342"/>
          </a:xfrm>
        </p:spPr>
        <p:txBody>
          <a:bodyPr>
            <a:noAutofit/>
          </a:bodyPr>
          <a:lstStyle/>
          <a:p>
            <a:pPr algn="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京东商城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数字营销业务部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李清宇</a:t>
            </a:r>
          </a:p>
          <a:p>
            <a:pPr algn="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2016-06-12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7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其他问题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1.</a:t>
            </a:r>
            <a:r>
              <a:rPr lang="zh-CN" altLang="en-US" sz="2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垮库</a:t>
            </a:r>
            <a:r>
              <a:rPr lang="en-US" altLang="zh-CN" sz="2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pin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分</a:t>
            </a:r>
            <a:r>
              <a:rPr lang="zh-CN" altLang="en-US" sz="2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页查询</a:t>
            </a:r>
            <a:endParaRPr lang="en-US" altLang="zh-CN" sz="24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可通过其他存储方式实现</a:t>
            </a:r>
            <a:endParaRPr lang="en-US" altLang="zh-CN" sz="24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en-US" sz="2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，相关资料</a:t>
            </a:r>
            <a:endParaRPr lang="en-US" altLang="zh-CN" sz="24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http://</a:t>
            </a:r>
            <a:r>
              <a:rPr lang="en-US" altLang="zh-CN" sz="24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cf.jd.com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/pages/</a:t>
            </a:r>
            <a:r>
              <a:rPr lang="en-US" altLang="zh-CN" sz="24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viewpage.action?pageId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=64297310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http://</a:t>
            </a:r>
            <a:r>
              <a:rPr lang="en-US" altLang="zh-CN" sz="24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source.jd.com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/app/</a:t>
            </a:r>
            <a:r>
              <a:rPr lang="en-US" altLang="zh-CN" sz="24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ads.dsp.dsp_finance.green_share.git</a:t>
            </a:r>
            <a:endParaRPr lang="en-US" altLang="zh-CN" sz="24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42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696" y="21374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提问环节</a:t>
            </a:r>
          </a:p>
        </p:txBody>
      </p:sp>
    </p:spTree>
    <p:extLst>
      <p:ext uri="{BB962C8B-B14F-4D97-AF65-F5344CB8AC3E}">
        <p14:creationId xmlns:p14="http://schemas.microsoft.com/office/powerpoint/2010/main" val="11417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93204"/>
            <a:ext cx="8784976" cy="367240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3528" y="1417340"/>
            <a:ext cx="9144000" cy="136815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b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2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913284"/>
            <a:ext cx="932452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业务现状</a:t>
            </a:r>
          </a:p>
          <a:p>
            <a:pPr marL="285750" indent="-285750">
              <a:lnSpc>
                <a:spcPct val="300000"/>
              </a:lnSpc>
              <a:buFont typeface="Wingdings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整体架构</a:t>
            </a:r>
          </a:p>
          <a:p>
            <a:pPr marL="285750" indent="-285750">
              <a:lnSpc>
                <a:spcPct val="300000"/>
              </a:lnSpc>
              <a:buFont typeface="Wingdings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方案设计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300000"/>
              </a:lnSpc>
              <a:buFont typeface="Wingdings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插件使用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300000"/>
              </a:lnSpc>
              <a:buFont typeface="Wingdings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其他问题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7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2" y="913284"/>
            <a:ext cx="7560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不要过度设计（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复杂的解决方案实施成本高，而且会产生大量长期成本。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300000"/>
              </a:lnSpc>
            </a:pP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好的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架构不是设计出来的，而是进化而来的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300000"/>
              </a:lnSpc>
            </a:pP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垂直拆分，水平拆分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300000"/>
              </a:lnSpc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90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业务现状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改造前期梳理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5332"/>
            <a:ext cx="770485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3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b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310" y="985292"/>
            <a:ext cx="6171946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财务系统中的，扣费工程，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service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工程，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work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工程，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admin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工程改造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7419"/>
            <a:ext cx="6603994" cy="23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路由接口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42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，路由查询接口流程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80" y="2353444"/>
            <a:ext cx="4934639" cy="25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插件模块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路由模块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迁移模块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366268"/>
              </p:ext>
            </p:extLst>
          </p:nvPr>
        </p:nvGraphicFramePr>
        <p:xfrm>
          <a:off x="755576" y="300151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300151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迁移方案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老用户通过数据迁移方式（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pin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级别断服，时间长短由用户数据量大小决定）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用户直接接口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路由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5452"/>
            <a:ext cx="740084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41276"/>
            <a:ext cx="6691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Green-share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实现的功能：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Green-share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主要实现从</a:t>
            </a: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dao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层，和事务层，根据分库字段（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pin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），实现动态获取事务（事务层），动态更改数据源（</a:t>
            </a: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dao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层）的功能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Green-share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实现的核心思想：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通过配置多个数据源，事务管理器，动态的选择数据源及事务管理器</a:t>
            </a: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45515"/>
              </p:ext>
            </p:extLst>
          </p:nvPr>
        </p:nvGraphicFramePr>
        <p:xfrm>
          <a:off x="578843" y="328954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843" y="328954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26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1_正文页">
      <a:majorFont>
        <a:latin typeface="FrutigerNext LT Medium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lnDef>
  </a:objectDefaults>
  <a:extraClrSchemeLst>
    <a:extraClrScheme>
      <a:clrScheme name="1_正文页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000120140530A99PPBG">
  <a:themeElements>
    <a:clrScheme name="自定义 570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00B05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正文页">
  <a:themeElements>
    <a:clrScheme name="1_正文页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正文页">
      <a:majorFont>
        <a:latin typeface="FrutigerNext LT Medium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lnDef>
  </a:objectDefaults>
  <a:extraClrSchemeLst>
    <a:extraClrScheme>
      <a:clrScheme name="1_正文页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7077</TotalTime>
  <Words>256</Words>
  <Application>Microsoft Office PowerPoint</Application>
  <PresentationFormat>全屏显示(16:10)</PresentationFormat>
  <Paragraphs>45</Paragraphs>
  <Slides>12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主题1</vt:lpstr>
      <vt:lpstr>A000120140530A99PPBG</vt:lpstr>
      <vt:lpstr>3_正文页</vt:lpstr>
      <vt:lpstr>2_自定义设计方案</vt:lpstr>
      <vt:lpstr>Office 主题​​</vt:lpstr>
      <vt:lpstr>文档</vt:lpstr>
      <vt:lpstr> 京东计费业务-分库介绍  </vt:lpstr>
      <vt:lpstr>提纲</vt:lpstr>
      <vt:lpstr>前言</vt:lpstr>
      <vt:lpstr>业务现状-改造前期梳理</vt:lpstr>
      <vt:lpstr>整体架构 </vt:lpstr>
      <vt:lpstr>整体架构-路由接口</vt:lpstr>
      <vt:lpstr>方案设计</vt:lpstr>
      <vt:lpstr>迁移方案</vt:lpstr>
      <vt:lpstr>使用方式</vt:lpstr>
      <vt:lpstr>其他问题</vt:lpstr>
      <vt:lpstr>Q&amp;A</vt:lpstr>
      <vt:lpstr> Thank You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京东到家变现方案</dc:title>
  <dc:creator>Sonatina</dc:creator>
  <cp:lastModifiedBy>Helpdesk</cp:lastModifiedBy>
  <cp:revision>292</cp:revision>
  <dcterms:created xsi:type="dcterms:W3CDTF">2016-03-29T02:42:51Z</dcterms:created>
  <dcterms:modified xsi:type="dcterms:W3CDTF">2016-06-12T08:36:36Z</dcterms:modified>
</cp:coreProperties>
</file>