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574" r:id="rId2"/>
    <p:sldId id="623" r:id="rId3"/>
    <p:sldId id="645" r:id="rId4"/>
    <p:sldId id="682" r:id="rId5"/>
    <p:sldId id="681" r:id="rId6"/>
    <p:sldId id="684" r:id="rId7"/>
    <p:sldId id="674" r:id="rId8"/>
    <p:sldId id="675" r:id="rId9"/>
    <p:sldId id="686" r:id="rId10"/>
    <p:sldId id="687" r:id="rId11"/>
    <p:sldId id="691" r:id="rId12"/>
    <p:sldId id="692" r:id="rId13"/>
    <p:sldId id="695" r:id="rId14"/>
    <p:sldId id="693" r:id="rId15"/>
    <p:sldId id="689" r:id="rId16"/>
    <p:sldId id="690" r:id="rId17"/>
    <p:sldId id="676" r:id="rId18"/>
    <p:sldId id="694" r:id="rId19"/>
    <p:sldId id="696" r:id="rId20"/>
    <p:sldId id="697" r:id="rId21"/>
    <p:sldId id="679" r:id="rId22"/>
    <p:sldId id="701" r:id="rId23"/>
    <p:sldId id="702" r:id="rId24"/>
    <p:sldId id="680" r:id="rId25"/>
    <p:sldId id="703" r:id="rId26"/>
    <p:sldId id="704" r:id="rId27"/>
    <p:sldId id="621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军亮" initials="李军亮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4A9"/>
    <a:srgbClr val="990033"/>
    <a:srgbClr val="008000"/>
    <a:srgbClr val="352E92"/>
    <a:srgbClr val="09F714"/>
    <a:srgbClr val="F66E60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7358" autoAdjust="0"/>
  </p:normalViewPr>
  <p:slideViewPr>
    <p:cSldViewPr>
      <p:cViewPr varScale="1">
        <p:scale>
          <a:sx n="103" d="100"/>
          <a:sy n="103" d="100"/>
        </p:scale>
        <p:origin x="19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9FF27A-D63A-41E7-8CCA-8BD106913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81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CBF7C0D-1B09-48CB-BEC6-39F329E58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8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0EC23-453A-4720-93AB-87EA19127897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0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512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9348"/>
            <a:ext cx="2571750" cy="571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sz="1800" b="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644" y="1340768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DE5817F-E087-4191-B905-B9C02B13B8C2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381328"/>
            <a:ext cx="1944216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Font typeface="Wingdings" panose="05000000000000000000" pitchFamily="2" charset="2"/>
        <a:buChar char="ü"/>
        <a:defRPr sz="1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apreduce.job.nam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298575"/>
          </a:xfrm>
        </p:spPr>
        <p:txBody>
          <a:bodyPr/>
          <a:lstStyle/>
          <a:p>
            <a:r>
              <a:rPr lang="zh-CN" altLang="en-US" dirty="0"/>
              <a:t>广告</a:t>
            </a:r>
            <a:r>
              <a:rPr lang="zh-CN" altLang="en-US" dirty="0" smtClean="0"/>
              <a:t>集市使用规范</a:t>
            </a:r>
            <a:endParaRPr lang="en-US" altLang="zh-CN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38250" y="38899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客户端查看指定的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err="1"/>
              <a:t>h</a:t>
            </a:r>
            <a:r>
              <a:rPr lang="en-US" altLang="zh-CN" b="1" dirty="0" err="1" smtClean="0"/>
              <a:t>adoop</a:t>
            </a:r>
            <a:r>
              <a:rPr lang="en-US" altLang="zh-CN" b="1" dirty="0" smtClean="0"/>
              <a:t> job –status </a:t>
            </a:r>
            <a:r>
              <a:rPr lang="en-US" altLang="zh-CN" b="1" dirty="0" err="1" smtClean="0"/>
              <a:t>jobID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Job Tracking URL </a:t>
            </a:r>
            <a:r>
              <a:rPr lang="zh-CN" altLang="en-US" dirty="0" smtClean="0"/>
              <a:t>只要是两天内的任务，无论任务是何种运行</a:t>
            </a:r>
            <a:r>
              <a:rPr lang="zh-CN" altLang="en-US" dirty="0"/>
              <a:t>状态，这个</a:t>
            </a:r>
            <a:r>
              <a:rPr lang="en-US" altLang="zh-CN" dirty="0"/>
              <a:t>job</a:t>
            </a:r>
            <a:r>
              <a:rPr lang="zh-CN" altLang="en-US" dirty="0"/>
              <a:t>的详细信息</a:t>
            </a:r>
            <a:r>
              <a:rPr lang="zh-CN" altLang="en-US" dirty="0" smtClean="0"/>
              <a:t>页面的链接就可以打开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前提：装代理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17" y="1844824"/>
            <a:ext cx="729825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012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客户端查看当前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preparing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yarn application –list </a:t>
            </a:r>
            <a:r>
              <a:rPr lang="zh-CN" altLang="en-US" dirty="0" smtClean="0"/>
              <a:t>能查看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的任务</a:t>
            </a:r>
            <a:endParaRPr lang="en-US" altLang="zh-CN" dirty="0" smtClean="0"/>
          </a:p>
          <a:p>
            <a:pPr lvl="1"/>
            <a:r>
              <a:rPr lang="en-US" altLang="zh-CN" dirty="0" err="1"/>
              <a:t>mr</a:t>
            </a:r>
            <a:r>
              <a:rPr lang="zh-CN" altLang="en-US" dirty="0"/>
              <a:t>的任务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yarn</a:t>
            </a:r>
            <a:r>
              <a:rPr lang="zh-CN" altLang="en-US" dirty="0"/>
              <a:t>的</a:t>
            </a:r>
            <a:r>
              <a:rPr lang="en-US" altLang="zh-CN" dirty="0" err="1"/>
              <a:t>Applicationid</a:t>
            </a:r>
            <a:r>
              <a:rPr lang="zh-CN" altLang="en-US" dirty="0"/>
              <a:t>序号</a:t>
            </a:r>
            <a:r>
              <a:rPr lang="zh-CN" altLang="en-US" dirty="0" smtClean="0"/>
              <a:t>相同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4" y="1988840"/>
            <a:ext cx="913767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340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客户端查看指定的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yarn application –status </a:t>
            </a:r>
            <a:r>
              <a:rPr lang="en-US" altLang="zh-CN" b="1" dirty="0" err="1" smtClean="0"/>
              <a:t>applicationID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0" y="1844824"/>
            <a:ext cx="9048130" cy="29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609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指定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hadoop</a:t>
            </a:r>
            <a:r>
              <a:rPr lang="en-US" altLang="zh-CN" b="1" dirty="0" smtClean="0"/>
              <a:t> job –kill </a:t>
            </a:r>
            <a:r>
              <a:rPr lang="en-US" altLang="zh-CN" b="1" dirty="0" err="1" smtClean="0"/>
              <a:t>jobID</a:t>
            </a:r>
            <a:endParaRPr lang="en-US" altLang="zh-CN" b="1" dirty="0"/>
          </a:p>
          <a:p>
            <a:pPr marL="342900" lvl="1" indent="-342900">
              <a:buClr>
                <a:schemeClr val="tx1"/>
              </a:buClr>
              <a:buChar char="•"/>
            </a:pPr>
            <a:r>
              <a:rPr lang="zh-CN" altLang="en-US" sz="2400" b="1" dirty="0">
                <a:cs typeface="+mn-cs"/>
              </a:rPr>
              <a:t>客户端</a:t>
            </a:r>
            <a:r>
              <a:rPr lang="en-US" altLang="zh-CN" sz="2400" b="1" dirty="0">
                <a:cs typeface="+mn-cs"/>
              </a:rPr>
              <a:t>KILL</a:t>
            </a:r>
            <a:r>
              <a:rPr lang="zh-CN" altLang="en-US" sz="2400" b="1" dirty="0">
                <a:cs typeface="+mn-cs"/>
              </a:rPr>
              <a:t>指定</a:t>
            </a:r>
            <a:r>
              <a:rPr lang="en-US" altLang="zh-CN" sz="2400" b="1" dirty="0">
                <a:cs typeface="+mn-cs"/>
              </a:rPr>
              <a:t>SPARK</a:t>
            </a:r>
            <a:r>
              <a:rPr lang="zh-CN" altLang="en-US" sz="2400" b="1" dirty="0">
                <a:cs typeface="+mn-cs"/>
              </a:rPr>
              <a:t>任务</a:t>
            </a:r>
            <a:endParaRPr lang="en-US" altLang="zh-CN" sz="2400" b="1" dirty="0">
              <a:cs typeface="+mn-cs"/>
            </a:endParaRPr>
          </a:p>
          <a:p>
            <a:pPr lvl="1"/>
            <a:r>
              <a:rPr lang="en-US" altLang="zh-CN" b="1" dirty="0" smtClean="0"/>
              <a:t>yarn application –kill </a:t>
            </a:r>
            <a:r>
              <a:rPr lang="en-US" altLang="zh-CN" b="1" dirty="0" err="1" smtClean="0"/>
              <a:t>applicationID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9869609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RUNNING</a:t>
            </a:r>
            <a:r>
              <a:rPr lang="zh-CN" altLang="en-US" dirty="0" smtClean="0"/>
              <a:t>状态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任务页面链接</a:t>
            </a:r>
            <a:endParaRPr lang="en-US" altLang="zh-CN" dirty="0" smtClean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bjhc-jmartad-90109.hadoop.jd.local:50320/proxy/</a:t>
            </a:r>
            <a:r>
              <a:rPr lang="en-US" altLang="zh-CN" dirty="0" smtClean="0">
                <a:solidFill>
                  <a:srgbClr val="FF0000"/>
                </a:solidFill>
              </a:rPr>
              <a:t>applicationID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FINISHED/KILLED</a:t>
            </a:r>
            <a:r>
              <a:rPr lang="zh-CN" altLang="en-US" dirty="0" smtClean="0"/>
              <a:t>状态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任务页面链接</a:t>
            </a:r>
            <a:endParaRPr lang="en-US" altLang="zh-CN" dirty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bjhc-jmartad-90122.hadoop.jd.local:19888/jobhistory/job/</a:t>
            </a:r>
            <a:r>
              <a:rPr lang="en-US" altLang="zh-CN" dirty="0" smtClean="0">
                <a:solidFill>
                  <a:srgbClr val="FF0000"/>
                </a:solidFill>
              </a:rPr>
              <a:t>jobID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RUNNING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任务页面链接</a:t>
            </a:r>
            <a:endParaRPr lang="en-US" altLang="zh-CN" dirty="0" smtClean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172.19.160.32/history/</a:t>
            </a:r>
            <a:r>
              <a:rPr lang="en-US" altLang="zh-CN" dirty="0" smtClean="0">
                <a:solidFill>
                  <a:srgbClr val="FF0000"/>
                </a:solidFill>
              </a:rPr>
              <a:t>applicationID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14613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job</a:t>
            </a:r>
            <a:r>
              <a:rPr lang="zh-CN" altLang="en-US" dirty="0"/>
              <a:t>网页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5" y="1808819"/>
            <a:ext cx="888761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33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job</a:t>
            </a:r>
            <a:r>
              <a:rPr lang="zh-CN" altLang="en-US" dirty="0"/>
              <a:t>网页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4" y="2060848"/>
            <a:ext cx="853378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588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原生</a:t>
            </a:r>
            <a:r>
              <a:rPr lang="en-US" altLang="zh-CN" dirty="0" smtClean="0"/>
              <a:t>resource manager(</a:t>
            </a:r>
            <a:r>
              <a:rPr lang="en-US" altLang="zh-CN" dirty="0" err="1" smtClean="0"/>
              <a:t>mr</a:t>
            </a:r>
            <a:r>
              <a:rPr lang="en-US" altLang="zh-CN" dirty="0" smtClean="0"/>
              <a:t>)</a:t>
            </a:r>
            <a:r>
              <a:rPr lang="zh-CN" altLang="en-US" dirty="0" smtClean="0"/>
              <a:t>页面 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172.19.178.137/cluster/scheduler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Apps </a:t>
            </a:r>
            <a:r>
              <a:rPr lang="en-US" altLang="zh-CN" dirty="0"/>
              <a:t>Submitted</a:t>
            </a:r>
            <a:r>
              <a:rPr lang="zh-CN" altLang="en-US" dirty="0"/>
              <a:t>：提交的任务数目</a:t>
            </a:r>
          </a:p>
          <a:p>
            <a:pPr lvl="1"/>
            <a:r>
              <a:rPr lang="en-US" altLang="zh-CN" dirty="0"/>
              <a:t>Apps Pending</a:t>
            </a:r>
            <a:r>
              <a:rPr lang="zh-CN" altLang="en-US" dirty="0"/>
              <a:t>：挂起的任务数目</a:t>
            </a:r>
          </a:p>
          <a:p>
            <a:pPr lvl="1"/>
            <a:r>
              <a:rPr lang="en-US" altLang="zh-CN" dirty="0"/>
              <a:t>Apps Running</a:t>
            </a:r>
            <a:r>
              <a:rPr lang="zh-CN" altLang="en-US" dirty="0"/>
              <a:t>：运行的任务数目</a:t>
            </a:r>
          </a:p>
          <a:p>
            <a:pPr lvl="1"/>
            <a:r>
              <a:rPr lang="en-US" altLang="zh-CN" dirty="0"/>
              <a:t>Apps Completed</a:t>
            </a:r>
            <a:r>
              <a:rPr lang="zh-CN" altLang="en-US" dirty="0"/>
              <a:t>：完成的任务数目</a:t>
            </a:r>
          </a:p>
          <a:p>
            <a:pPr lvl="1"/>
            <a:r>
              <a:rPr lang="en-US" altLang="zh-CN" dirty="0"/>
              <a:t>Containers Running</a:t>
            </a:r>
            <a:r>
              <a:rPr lang="zh-CN" altLang="en-US" dirty="0"/>
              <a:t>：正在运行的</a:t>
            </a:r>
            <a:r>
              <a:rPr lang="en-US" altLang="zh-CN" dirty="0"/>
              <a:t>container</a:t>
            </a:r>
            <a:r>
              <a:rPr lang="zh-CN" altLang="en-US" dirty="0"/>
              <a:t>数目</a:t>
            </a:r>
          </a:p>
          <a:p>
            <a:pPr lvl="1"/>
            <a:r>
              <a:rPr lang="en-US" altLang="zh-CN" dirty="0"/>
              <a:t>Memory/</a:t>
            </a:r>
            <a:r>
              <a:rPr lang="en-US" altLang="zh-CN" dirty="0" err="1"/>
              <a:t>VCores</a:t>
            </a:r>
            <a:r>
              <a:rPr lang="en-US" altLang="zh-CN" dirty="0"/>
              <a:t> used</a:t>
            </a:r>
            <a:r>
              <a:rPr lang="zh-CN" altLang="en-US" dirty="0"/>
              <a:t>：使用了整体集群的内存</a:t>
            </a:r>
            <a:r>
              <a:rPr lang="en-US" altLang="zh-CN" dirty="0"/>
              <a:t>/</a:t>
            </a:r>
            <a:r>
              <a:rPr lang="zh-CN" altLang="en-US" dirty="0"/>
              <a:t>虚拟核总量</a:t>
            </a:r>
          </a:p>
          <a:p>
            <a:pPr lvl="1"/>
            <a:r>
              <a:rPr lang="en-US" altLang="zh-CN" dirty="0"/>
              <a:t>Memory/</a:t>
            </a:r>
            <a:r>
              <a:rPr lang="en-US" altLang="zh-CN" dirty="0" err="1"/>
              <a:t>Vcores</a:t>
            </a:r>
            <a:r>
              <a:rPr lang="en-US" altLang="zh-CN" dirty="0"/>
              <a:t> Total</a:t>
            </a:r>
            <a:r>
              <a:rPr lang="zh-CN" altLang="en-US" dirty="0"/>
              <a:t>：集群内存</a:t>
            </a:r>
            <a:r>
              <a:rPr lang="en-US" altLang="zh-CN" dirty="0"/>
              <a:t>/</a:t>
            </a:r>
            <a:r>
              <a:rPr lang="zh-CN" altLang="en-US" dirty="0"/>
              <a:t>虚拟核总量</a:t>
            </a:r>
          </a:p>
          <a:p>
            <a:pPr lvl="1"/>
            <a:r>
              <a:rPr lang="en-US" altLang="zh-CN" dirty="0"/>
              <a:t>Memory/</a:t>
            </a:r>
            <a:r>
              <a:rPr lang="en-US" altLang="zh-CN" dirty="0" err="1"/>
              <a:t>Vcores</a:t>
            </a:r>
            <a:r>
              <a:rPr lang="en-US" altLang="zh-CN" dirty="0"/>
              <a:t> Reserved</a:t>
            </a:r>
            <a:r>
              <a:rPr lang="zh-CN" altLang="en-US" dirty="0"/>
              <a:t>：当前集群保留的内存</a:t>
            </a:r>
            <a:r>
              <a:rPr lang="en-US" altLang="zh-CN" dirty="0"/>
              <a:t>/</a:t>
            </a:r>
            <a:r>
              <a:rPr lang="zh-CN" altLang="en-US" dirty="0"/>
              <a:t>虚拟核，</a:t>
            </a:r>
            <a:r>
              <a:rPr lang="en-US" altLang="zh-CN" dirty="0"/>
              <a:t>reserve</a:t>
            </a:r>
            <a:r>
              <a:rPr lang="zh-CN" altLang="en-US" dirty="0"/>
              <a:t>的原因，是因为</a:t>
            </a:r>
            <a:r>
              <a:rPr lang="en-US" altLang="zh-CN" dirty="0"/>
              <a:t>container</a:t>
            </a:r>
            <a:r>
              <a:rPr lang="zh-CN" altLang="en-US" dirty="0"/>
              <a:t>由调度器分配了资源到某个节点上，但是这个节点，已经没有资源了。此时该</a:t>
            </a:r>
            <a:r>
              <a:rPr lang="en-US" altLang="zh-CN" dirty="0"/>
              <a:t>container</a:t>
            </a:r>
            <a:r>
              <a:rPr lang="zh-CN" altLang="en-US" dirty="0"/>
              <a:t>会进入</a:t>
            </a:r>
            <a:r>
              <a:rPr lang="en-US" altLang="zh-CN" dirty="0"/>
              <a:t>reserve</a:t>
            </a:r>
            <a:r>
              <a:rPr lang="zh-CN" altLang="en-US" dirty="0"/>
              <a:t>状态。</a:t>
            </a:r>
          </a:p>
          <a:p>
            <a:pPr lvl="1"/>
            <a:r>
              <a:rPr lang="en-US" altLang="zh-CN" dirty="0"/>
              <a:t>Active Nodes</a:t>
            </a:r>
            <a:r>
              <a:rPr lang="zh-CN" altLang="en-US" dirty="0"/>
              <a:t>：活动的节点</a:t>
            </a:r>
          </a:p>
          <a:p>
            <a:pPr lvl="1"/>
            <a:r>
              <a:rPr lang="en-US" altLang="zh-CN" dirty="0"/>
              <a:t>Decommissioned Nodes </a:t>
            </a:r>
            <a:r>
              <a:rPr lang="zh-CN" altLang="en-US" dirty="0"/>
              <a:t>：退服的节点</a:t>
            </a:r>
          </a:p>
          <a:p>
            <a:pPr lvl="1"/>
            <a:r>
              <a:rPr lang="en-US" altLang="zh-CN" dirty="0"/>
              <a:t>Lost Nodes</a:t>
            </a:r>
            <a:r>
              <a:rPr lang="zh-CN" altLang="en-US" dirty="0"/>
              <a:t>：丢失的节点</a:t>
            </a:r>
          </a:p>
          <a:p>
            <a:pPr lvl="1"/>
            <a:r>
              <a:rPr lang="en-US" altLang="zh-CN" dirty="0"/>
              <a:t>Unhealthy Nodes</a:t>
            </a:r>
            <a:r>
              <a:rPr lang="zh-CN" altLang="en-US" dirty="0"/>
              <a:t>：不健康的节点</a:t>
            </a:r>
          </a:p>
          <a:p>
            <a:pPr lvl="1"/>
            <a:r>
              <a:rPr lang="en-US" altLang="zh-CN" dirty="0"/>
              <a:t>Rebooted Nodes</a:t>
            </a:r>
            <a:r>
              <a:rPr lang="zh-CN" altLang="en-US" dirty="0"/>
              <a:t>：重启的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04" y="1628800"/>
            <a:ext cx="9180512" cy="5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764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原生</a:t>
            </a:r>
            <a:r>
              <a:rPr lang="en-US" altLang="zh-CN" sz="1600" dirty="0"/>
              <a:t>resource manager(</a:t>
            </a:r>
            <a:r>
              <a:rPr lang="en-US" altLang="zh-CN" sz="1600" dirty="0" err="1"/>
              <a:t>mr</a:t>
            </a:r>
            <a:r>
              <a:rPr lang="en-US" altLang="zh-CN" sz="1600" dirty="0"/>
              <a:t>)</a:t>
            </a:r>
            <a:r>
              <a:rPr lang="zh-CN" altLang="en-US" sz="1600" dirty="0"/>
              <a:t>页面  </a:t>
            </a:r>
            <a:r>
              <a:rPr lang="en-US" altLang="zh-CN" sz="1600" dirty="0"/>
              <a:t>http://</a:t>
            </a:r>
            <a:r>
              <a:rPr lang="en-US" altLang="zh-CN" sz="1600" dirty="0" smtClean="0"/>
              <a:t>172.19.178.137/cluster/scheduler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44" y="1772816"/>
            <a:ext cx="826576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782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Used </a:t>
            </a:r>
            <a:r>
              <a:rPr lang="en-US" altLang="zh-CN" dirty="0"/>
              <a:t>Resources</a:t>
            </a:r>
            <a:r>
              <a:rPr lang="zh-CN" altLang="en-US" dirty="0" smtClean="0"/>
              <a:t>：队列当前已使用资源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dirty="0"/>
              <a:t>Active 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：队列当前运行任务数</a:t>
            </a:r>
            <a:endParaRPr lang="en-US" altLang="zh-CN" dirty="0"/>
          </a:p>
          <a:p>
            <a:pPr lvl="1"/>
            <a:r>
              <a:rPr lang="en-US" altLang="zh-CN" dirty="0" err="1"/>
              <a:t>Num</a:t>
            </a:r>
            <a:r>
              <a:rPr lang="en-US" altLang="zh-CN" dirty="0"/>
              <a:t> Pending 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：队列当前被挂起任务数</a:t>
            </a:r>
            <a:endParaRPr lang="en-US" altLang="zh-CN" dirty="0"/>
          </a:p>
          <a:p>
            <a:pPr lvl="1"/>
            <a:r>
              <a:rPr lang="en-US" altLang="zh-CN" dirty="0"/>
              <a:t>Min 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：队列最小资源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内存单位</a:t>
            </a:r>
            <a:r>
              <a:rPr lang="en-US" altLang="zh-CN" dirty="0" smtClean="0"/>
              <a:t>MB)</a:t>
            </a:r>
            <a:endParaRPr lang="en-US" altLang="zh-CN" dirty="0"/>
          </a:p>
          <a:p>
            <a:pPr lvl="1"/>
            <a:r>
              <a:rPr lang="en-US" altLang="zh-CN" dirty="0"/>
              <a:t>Max 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：队列最大资源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内存单位</a:t>
            </a:r>
            <a:r>
              <a:rPr lang="en-US" altLang="zh-CN" dirty="0" smtClean="0"/>
              <a:t>MB)</a:t>
            </a:r>
            <a:endParaRPr lang="en-US" altLang="zh-CN" dirty="0"/>
          </a:p>
          <a:p>
            <a:pPr lvl="1"/>
            <a:r>
              <a:rPr lang="en-US" altLang="zh-CN" dirty="0"/>
              <a:t>Max Running </a:t>
            </a:r>
            <a:r>
              <a:rPr lang="en-US" altLang="zh-CN" dirty="0" err="1"/>
              <a:t>MapTasks</a:t>
            </a:r>
            <a:r>
              <a:rPr lang="en-US" altLang="zh-CN" dirty="0"/>
              <a:t> For Each 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：单个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最大并发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个数</a:t>
            </a:r>
            <a:endParaRPr lang="en-US" altLang="zh-CN" dirty="0"/>
          </a:p>
          <a:p>
            <a:pPr lvl="1"/>
            <a:r>
              <a:rPr lang="en-US" altLang="zh-CN" dirty="0"/>
              <a:t>Max Running </a:t>
            </a:r>
            <a:r>
              <a:rPr lang="en-US" altLang="zh-CN" dirty="0" err="1"/>
              <a:t>ReduceTasks</a:t>
            </a:r>
            <a:r>
              <a:rPr lang="en-US" altLang="zh-CN" dirty="0"/>
              <a:t> For Each 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：单个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最大并发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个数</a:t>
            </a:r>
            <a:endParaRPr lang="en-US" altLang="zh-CN" dirty="0"/>
          </a:p>
          <a:p>
            <a:pPr lvl="1"/>
            <a:r>
              <a:rPr lang="en-US" altLang="zh-CN" dirty="0"/>
              <a:t>Max Running 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：队列最大并发任务数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</a:t>
            </a:r>
            <a:r>
              <a:rPr lang="en-US" altLang="zh-CN" dirty="0" smtClean="0"/>
              <a:t>pending</a:t>
            </a:r>
            <a:r>
              <a:rPr lang="zh-CN" altLang="en-US" dirty="0" smtClean="0"/>
              <a:t>的大部分原因：当前资源使用量或者当前运行任务数已达上限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75351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堡垒</a:t>
            </a:r>
            <a:r>
              <a:rPr lang="zh-CN" altLang="en-US" dirty="0" smtClean="0"/>
              <a:t>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生监控</a:t>
            </a:r>
            <a:endParaRPr lang="en-US" altLang="zh-CN" dirty="0" smtClean="0"/>
          </a:p>
          <a:p>
            <a:r>
              <a:rPr lang="zh-CN" altLang="en-US" dirty="0" smtClean="0"/>
              <a:t>护航监控</a:t>
            </a:r>
            <a:endParaRPr lang="en-US" altLang="zh-CN" dirty="0" smtClean="0"/>
          </a:p>
          <a:p>
            <a:r>
              <a:rPr lang="zh-CN" altLang="en-US" dirty="0" smtClean="0"/>
              <a:t>相关规则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12969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原生</a:t>
            </a:r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页面  </a:t>
            </a:r>
            <a:r>
              <a:rPr lang="en-US" altLang="zh-CN" sz="2000" dirty="0"/>
              <a:t>http://</a:t>
            </a:r>
            <a:r>
              <a:rPr lang="en-US" altLang="zh-CN" sz="2000" dirty="0" smtClean="0"/>
              <a:t>172.19.178.138/dfshealth.html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5" y="1887575"/>
            <a:ext cx="8355657" cy="38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574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护航监控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查看任务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更新周期：分钟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88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护航监控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查看目录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更新周期：天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27" y="1988840"/>
            <a:ext cx="9167327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551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护航监控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查看客户端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更新周期：分钟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64" y="2060848"/>
            <a:ext cx="9145016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269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</a:t>
            </a:r>
            <a:r>
              <a:rPr lang="en-US" altLang="zh-CN" dirty="0" smtClean="0"/>
              <a:t>KILL</a:t>
            </a:r>
            <a:endParaRPr lang="en-US" altLang="zh-CN" dirty="0" smtClean="0"/>
          </a:p>
          <a:p>
            <a:pPr lvl="1"/>
            <a:r>
              <a:rPr lang="zh-CN" altLang="en-US" dirty="0"/>
              <a:t>符合如下条件之一的任务将自动被</a:t>
            </a:r>
            <a:r>
              <a:rPr lang="en-US" altLang="zh-CN" dirty="0"/>
              <a:t>KILL</a:t>
            </a:r>
            <a:r>
              <a:rPr lang="zh-CN" altLang="en-US" dirty="0"/>
              <a:t>单</a:t>
            </a:r>
            <a:r>
              <a:rPr lang="en-US" altLang="zh-CN" dirty="0"/>
              <a:t>map</a:t>
            </a:r>
            <a:r>
              <a:rPr lang="zh-CN" altLang="en-US" dirty="0"/>
              <a:t>内存</a:t>
            </a:r>
            <a:r>
              <a:rPr lang="en-US" altLang="zh-CN" dirty="0"/>
              <a:t>&gt;3G</a:t>
            </a:r>
            <a:r>
              <a:rPr lang="zh-CN" altLang="en-US" dirty="0"/>
              <a:t>，且正占用内存大于</a:t>
            </a:r>
            <a:r>
              <a:rPr lang="en-US" altLang="zh-CN" dirty="0"/>
              <a:t>300G</a:t>
            </a:r>
          </a:p>
          <a:p>
            <a:pPr lvl="1"/>
            <a:r>
              <a:rPr lang="zh-CN" altLang="en-US" dirty="0"/>
              <a:t>单</a:t>
            </a:r>
            <a:r>
              <a:rPr lang="en-US" altLang="zh-CN" dirty="0"/>
              <a:t>reduce</a:t>
            </a:r>
            <a:r>
              <a:rPr lang="zh-CN" altLang="en-US" dirty="0"/>
              <a:t>内存</a:t>
            </a:r>
            <a:r>
              <a:rPr lang="en-US" altLang="zh-CN" dirty="0"/>
              <a:t>&gt;4G</a:t>
            </a:r>
            <a:r>
              <a:rPr lang="zh-CN" altLang="en-US" dirty="0"/>
              <a:t>，且正占用内存大于</a:t>
            </a:r>
            <a:r>
              <a:rPr lang="en-US" altLang="zh-CN" dirty="0"/>
              <a:t>300G</a:t>
            </a:r>
          </a:p>
          <a:p>
            <a:pPr lvl="1"/>
            <a:r>
              <a:rPr lang="zh-CN" altLang="en-US" dirty="0"/>
              <a:t>正在占用内存</a:t>
            </a:r>
            <a:r>
              <a:rPr lang="en-US" altLang="zh-CN" dirty="0"/>
              <a:t>&gt;6T</a:t>
            </a:r>
          </a:p>
          <a:p>
            <a:pPr lvl="1"/>
            <a:r>
              <a:rPr lang="zh-CN" altLang="en-US" dirty="0"/>
              <a:t>运行时间超过</a:t>
            </a:r>
            <a:r>
              <a:rPr lang="en-US" altLang="zh-CN" dirty="0"/>
              <a:t>3</a:t>
            </a:r>
            <a:r>
              <a:rPr lang="zh-CN" altLang="en-US" dirty="0"/>
              <a:t>小时且正在占用内存</a:t>
            </a:r>
            <a:r>
              <a:rPr lang="en-US" altLang="zh-CN" dirty="0"/>
              <a:t>&gt;2T</a:t>
            </a: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数超过</a:t>
            </a:r>
            <a:r>
              <a:rPr lang="en-US" altLang="zh-CN" dirty="0"/>
              <a:t>200000</a:t>
            </a:r>
            <a:r>
              <a:rPr lang="zh-CN" altLang="en-US" dirty="0"/>
              <a:t>的任务将被</a:t>
            </a:r>
            <a:r>
              <a:rPr lang="en-US" altLang="zh-CN" dirty="0"/>
              <a:t>KILL</a:t>
            </a:r>
          </a:p>
          <a:p>
            <a:pPr lvl="1"/>
            <a:r>
              <a:rPr lang="en-US" altLang="zh-CN" dirty="0"/>
              <a:t>queue</a:t>
            </a:r>
            <a:r>
              <a:rPr lang="zh-CN" altLang="en-US" dirty="0"/>
              <a:t>为</a:t>
            </a:r>
            <a:r>
              <a:rPr lang="en-US" altLang="zh-CN" dirty="0"/>
              <a:t>index</a:t>
            </a:r>
            <a:r>
              <a:rPr lang="zh-CN" altLang="en-US" dirty="0"/>
              <a:t>队列或</a:t>
            </a:r>
            <a:r>
              <a:rPr lang="en-US" altLang="zh-CN" dirty="0"/>
              <a:t>data</a:t>
            </a:r>
            <a:r>
              <a:rPr lang="zh-CN" altLang="en-US" dirty="0"/>
              <a:t>队列且</a:t>
            </a:r>
            <a:r>
              <a:rPr lang="en-US" altLang="zh-CN" dirty="0" err="1"/>
              <a:t>mapreduce.job.reduce.slowstart.completedmaps</a:t>
            </a:r>
            <a:r>
              <a:rPr lang="zh-CN" altLang="en-US" dirty="0"/>
              <a:t>不为</a:t>
            </a:r>
            <a:r>
              <a:rPr lang="en-US" altLang="zh-CN" dirty="0"/>
              <a:t>1</a:t>
            </a:r>
            <a:r>
              <a:rPr lang="zh-CN" altLang="en-US" dirty="0"/>
              <a:t>将被</a:t>
            </a:r>
            <a:r>
              <a:rPr lang="en-US" altLang="zh-CN" dirty="0"/>
              <a:t>KILL</a:t>
            </a:r>
          </a:p>
          <a:p>
            <a:pPr lvl="1"/>
            <a:r>
              <a:rPr lang="en-US" altLang="zh-CN" dirty="0"/>
              <a:t>formal</a:t>
            </a:r>
            <a:r>
              <a:rPr lang="zh-CN" altLang="en-US" dirty="0"/>
              <a:t>队列中所有</a:t>
            </a:r>
            <a:r>
              <a:rPr lang="en-US" altLang="zh-CN" dirty="0"/>
              <a:t>spark</a:t>
            </a:r>
            <a:r>
              <a:rPr lang="zh-CN" altLang="en-US" dirty="0"/>
              <a:t>任务都将被</a:t>
            </a:r>
            <a:r>
              <a:rPr lang="en-US" altLang="zh-CN" dirty="0"/>
              <a:t>KILL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0069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重要参数设置</a:t>
            </a:r>
            <a:endParaRPr lang="en-US" altLang="zh-CN" dirty="0" smtClean="0"/>
          </a:p>
          <a:p>
            <a:pPr lvl="1"/>
            <a:r>
              <a:rPr lang="en-US" altLang="zh-CN" dirty="0"/>
              <a:t>set </a:t>
            </a:r>
            <a:r>
              <a:rPr lang="en-US" altLang="zh-CN" dirty="0">
                <a:hlinkClick r:id="rId2"/>
              </a:rPr>
              <a:t>mapreduce.job.name</a:t>
            </a:r>
            <a:r>
              <a:rPr lang="en-US" altLang="zh-CN" dirty="0"/>
              <a:t>=xxx</a:t>
            </a:r>
          </a:p>
          <a:p>
            <a:pPr lvl="1"/>
            <a:r>
              <a:rPr lang="en-US" altLang="zh-CN" dirty="0"/>
              <a:t>set </a:t>
            </a:r>
            <a:r>
              <a:rPr lang="en-US" altLang="zh-CN" dirty="0" err="1"/>
              <a:t>mapreduce.job.running.reduce.limit</a:t>
            </a:r>
            <a:r>
              <a:rPr lang="en-US" altLang="zh-CN" dirty="0"/>
              <a:t>=500 </a:t>
            </a:r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mapreduce.job.running.map.limit</a:t>
            </a:r>
            <a:r>
              <a:rPr lang="en-US" altLang="zh-CN" dirty="0"/>
              <a:t>=1000</a:t>
            </a:r>
          </a:p>
          <a:p>
            <a:pPr lvl="1"/>
            <a:r>
              <a:rPr lang="en-US" altLang="zh-CN" dirty="0"/>
              <a:t>set </a:t>
            </a:r>
            <a:r>
              <a:rPr lang="en-US" altLang="zh-CN" dirty="0" err="1" smtClean="0"/>
              <a:t>mapreduce.map.memory.mb</a:t>
            </a:r>
            <a:r>
              <a:rPr lang="en-US" altLang="zh-CN" dirty="0" smtClean="0"/>
              <a:t>=2048</a:t>
            </a:r>
            <a:endParaRPr lang="en-US" altLang="zh-CN" dirty="0"/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mapreduce.reduce.memory.mb</a:t>
            </a:r>
            <a:r>
              <a:rPr lang="en-US" altLang="zh-CN" dirty="0"/>
              <a:t>=2048</a:t>
            </a:r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hive.exec.max.dynamic.partitions.pernode</a:t>
            </a:r>
            <a:r>
              <a:rPr lang="en-US" altLang="zh-CN" dirty="0"/>
              <a:t>=100</a:t>
            </a:r>
          </a:p>
          <a:p>
            <a:pPr lvl="1"/>
            <a:r>
              <a:rPr lang="en-US" altLang="zh-CN" dirty="0"/>
              <a:t>set  </a:t>
            </a:r>
            <a:r>
              <a:rPr lang="en-US" altLang="zh-CN" dirty="0" err="1"/>
              <a:t>mapred.task.timeout</a:t>
            </a:r>
            <a:r>
              <a:rPr lang="en-US" altLang="zh-CN" dirty="0"/>
              <a:t>=600000</a:t>
            </a:r>
          </a:p>
          <a:p>
            <a:pPr lvl="1"/>
            <a:r>
              <a:rPr lang="en-US" altLang="zh-CN" dirty="0"/>
              <a:t>set  </a:t>
            </a:r>
            <a:r>
              <a:rPr lang="en-US" altLang="zh-CN" dirty="0" err="1"/>
              <a:t>pig.exec.reducers.max</a:t>
            </a:r>
            <a:r>
              <a:rPr lang="en-US" altLang="zh-CN" dirty="0"/>
              <a:t>=450  pig</a:t>
            </a:r>
            <a:r>
              <a:rPr lang="zh-CN" altLang="en-US" dirty="0"/>
              <a:t>任务里该参数优先级高于</a:t>
            </a:r>
            <a:r>
              <a:rPr lang="en-US" altLang="zh-CN" dirty="0" err="1"/>
              <a:t>mapreduce.job.running.reduce.limit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09580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1543050" cy="55774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17008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http://huhang.jd.com/dashboard2.0/webroot/site/index/35987/21693</a:t>
            </a:r>
          </a:p>
        </p:txBody>
      </p:sp>
    </p:spTree>
    <p:extLst>
      <p:ext uri="{BB962C8B-B14F-4D97-AF65-F5344CB8AC3E}">
        <p14:creationId xmlns:p14="http://schemas.microsoft.com/office/powerpoint/2010/main" val="9739468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777875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堡垒机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二者概念区别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堡垒机是指</a:t>
            </a:r>
            <a:r>
              <a:rPr lang="en-US" altLang="zh-CN" dirty="0" smtClean="0"/>
              <a:t>jps.jd.com</a:t>
            </a:r>
            <a:r>
              <a:rPr lang="zh-CN" altLang="en-US" dirty="0" smtClean="0"/>
              <a:t>，客户端是以堡垒机为跳板所登陆的能够访问广告集市的机器，如</a:t>
            </a:r>
            <a:r>
              <a:rPr lang="en-US" altLang="zh-CN" dirty="0" smtClean="0"/>
              <a:t>172.19.166.16</a:t>
            </a:r>
          </a:p>
          <a:p>
            <a:r>
              <a:rPr lang="zh-CN" altLang="en-US" dirty="0" smtClean="0"/>
              <a:t>客户端列表查看</a:t>
            </a:r>
            <a:endParaRPr lang="en-US" altLang="zh-CN" dirty="0" smtClean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git.jd.com/ads-qa/machines/blob/master/hadoop/client.csv</a:t>
            </a:r>
          </a:p>
          <a:p>
            <a:pPr lvl="1"/>
            <a:r>
              <a:rPr lang="en-US" altLang="zh-CN" dirty="0"/>
              <a:t>http://huhang.jd.com/dashboard2.0/webroot/site/index/26541/21693</a:t>
            </a:r>
            <a:endParaRPr lang="en-US" altLang="zh-CN" dirty="0" smtClean="0"/>
          </a:p>
          <a:p>
            <a:r>
              <a:rPr lang="zh-CN" altLang="en-US" dirty="0" smtClean="0"/>
              <a:t>客户端</a:t>
            </a:r>
            <a:r>
              <a:rPr lang="zh-CN" altLang="en-US" dirty="0"/>
              <a:t>登陆权限申请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发邮件给</a:t>
            </a:r>
            <a:r>
              <a:rPr lang="en-US" altLang="zh-CN" dirty="0" smtClean="0"/>
              <a:t>leluwei@jd.com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lijunliang@jd.com</a:t>
            </a:r>
            <a:r>
              <a:rPr lang="zh-CN" altLang="en-US" dirty="0" smtClean="0"/>
              <a:t>，说明申请原因，给出客户端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发起申请流程，经申请人领导，军亮，大数据部依次审批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包括加白名单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，会在广告集市新增一个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的集群账号，客户端上也会新增一个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的用户账号。通过后即可以个人账号登陆客户端，登陆后可切换至对应用户组。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43999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堡垒机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客户端环境介绍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Centos 6.5 </a:t>
            </a:r>
            <a:r>
              <a:rPr lang="zh-CN" altLang="en-US" dirty="0" smtClean="0"/>
              <a:t>默认提供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hive spark </a:t>
            </a:r>
            <a:r>
              <a:rPr lang="en-US" altLang="zh-CN" dirty="0" err="1" smtClean="0"/>
              <a:t>tez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登陆后，默认当前路径为</a:t>
            </a:r>
            <a:r>
              <a:rPr lang="en-US" altLang="zh-CN" dirty="0" smtClean="0"/>
              <a:t>/home/A</a:t>
            </a:r>
            <a:r>
              <a:rPr lang="zh-CN" altLang="en-US" dirty="0" smtClean="0"/>
              <a:t>，实际上，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目录是个软链，真实路径是</a:t>
            </a:r>
            <a:r>
              <a:rPr lang="en-US" altLang="zh-CN" dirty="0" smtClean="0"/>
              <a:t>/data0/home/A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~/.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JAVA_HOME</a:t>
            </a:r>
            <a:r>
              <a:rPr lang="en-US" altLang="zh-CN" dirty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HADOOP_HOME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SPARK_HOME</a:t>
            </a:r>
            <a:r>
              <a:rPr lang="zh-CN" altLang="en-US" dirty="0" smtClean="0"/>
              <a:t>等参数，如有需要，修改后执行</a:t>
            </a:r>
            <a:r>
              <a:rPr lang="en-US" altLang="zh-CN" dirty="0" smtClean="0"/>
              <a:t>source ~/.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使其生效。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34469"/>
            <a:ext cx="8124825" cy="15091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301208"/>
            <a:ext cx="51339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840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堡垒机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权限问题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err="1" smtClean="0"/>
              <a:t>ads_dmp</a:t>
            </a:r>
            <a:r>
              <a:rPr lang="zh-CN" altLang="en-US" dirty="0" smtClean="0"/>
              <a:t>目录，</a:t>
            </a:r>
            <a:r>
              <a:rPr lang="en-US" altLang="zh-CN" dirty="0" err="1" smtClean="0"/>
              <a:t>ads_dmp</a:t>
            </a:r>
            <a:r>
              <a:rPr lang="zh-CN" altLang="en-US" dirty="0" smtClean="0"/>
              <a:t>账号可对其进行读</a:t>
            </a:r>
            <a:r>
              <a:rPr lang="en-US" altLang="zh-CN" dirty="0" smtClean="0"/>
              <a:t>(</a:t>
            </a:r>
            <a:r>
              <a:rPr lang="en-US" altLang="zh-CN" dirty="0" smtClean="0"/>
              <a:t>r</a:t>
            </a:r>
            <a:r>
              <a:rPr lang="zh-CN" altLang="en-US" dirty="0"/>
              <a:t> </a:t>
            </a:r>
            <a:r>
              <a:rPr lang="zh-CN" altLang="en-US" dirty="0" smtClean="0"/>
              <a:t>权重为</a:t>
            </a:r>
            <a:r>
              <a:rPr lang="en-US" altLang="zh-CN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、写</a:t>
            </a:r>
            <a:r>
              <a:rPr lang="en-US" altLang="zh-CN" dirty="0" smtClean="0"/>
              <a:t>(</a:t>
            </a:r>
            <a:r>
              <a:rPr lang="en-US" altLang="zh-CN" dirty="0" smtClean="0"/>
              <a:t>w </a:t>
            </a:r>
            <a:r>
              <a:rPr lang="zh-CN" altLang="en-US" dirty="0" smtClean="0"/>
              <a:t>权重为</a:t>
            </a:r>
            <a:r>
              <a:rPr lang="en-US" altLang="zh-CN" dirty="0" smtClean="0"/>
              <a:t>2)</a:t>
            </a:r>
            <a:r>
              <a:rPr lang="zh-CN" altLang="en-US" dirty="0" smtClean="0"/>
              <a:t>、执行</a:t>
            </a:r>
            <a:r>
              <a:rPr lang="en-US" altLang="zh-CN" dirty="0" smtClean="0"/>
              <a:t>(</a:t>
            </a:r>
            <a:r>
              <a:rPr lang="en-US" altLang="zh-CN" dirty="0" smtClean="0"/>
              <a:t>x </a:t>
            </a:r>
            <a:r>
              <a:rPr lang="zh-CN" altLang="en-US" dirty="0" smtClean="0"/>
              <a:t>权重为</a:t>
            </a:r>
            <a:r>
              <a:rPr lang="en-US" altLang="zh-CN" dirty="0" smtClean="0"/>
              <a:t>1)</a:t>
            </a:r>
            <a:r>
              <a:rPr lang="zh-CN" altLang="en-US" dirty="0" smtClean="0"/>
              <a:t>，而除</a:t>
            </a:r>
            <a:r>
              <a:rPr lang="en-US" altLang="zh-CN" dirty="0" err="1" smtClean="0"/>
              <a:t>ads_dmp</a:t>
            </a:r>
            <a:r>
              <a:rPr lang="zh-CN" altLang="en-US" dirty="0" smtClean="0"/>
              <a:t>以外的其他账号，只有读</a:t>
            </a:r>
            <a:r>
              <a:rPr lang="en-US" altLang="zh-CN" dirty="0" smtClean="0"/>
              <a:t>(r)</a:t>
            </a:r>
            <a:r>
              <a:rPr lang="zh-CN" altLang="en-US" dirty="0" smtClean="0"/>
              <a:t>和执行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的权限。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chenmin187</a:t>
            </a:r>
            <a:r>
              <a:rPr lang="zh-CN" altLang="en-US" dirty="0" smtClean="0"/>
              <a:t>目录，只有</a:t>
            </a:r>
            <a:r>
              <a:rPr lang="en-US" altLang="zh-CN" dirty="0" smtClean="0"/>
              <a:t>chenmin187</a:t>
            </a:r>
            <a:r>
              <a:rPr lang="zh-CN" altLang="en-US" dirty="0" smtClean="0"/>
              <a:t>账号可</a:t>
            </a:r>
            <a:r>
              <a:rPr lang="zh-CN" altLang="en-US" dirty="0"/>
              <a:t>对</a:t>
            </a:r>
            <a:r>
              <a:rPr lang="zh-CN" altLang="en-US" dirty="0" smtClean="0"/>
              <a:t>其读、写、执行，其他所有账号，没有任何权限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要查看</a:t>
            </a:r>
            <a:r>
              <a:rPr lang="en-US" altLang="zh-CN" dirty="0" smtClean="0"/>
              <a:t>/W/X/Y/z.sh</a:t>
            </a:r>
            <a:r>
              <a:rPr lang="zh-CN" altLang="en-US" dirty="0" smtClean="0"/>
              <a:t>文件，那么目录</a:t>
            </a:r>
            <a:r>
              <a:rPr lang="en-US" altLang="zh-CN" dirty="0" smtClean="0"/>
              <a:t>W</a:t>
            </a:r>
            <a:r>
              <a:rPr lang="zh-CN" altLang="en-US" dirty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都应该授予用户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可读权限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以上权限限制，对于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用户，都不生效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67405"/>
            <a:ext cx="5570711" cy="13886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94" y="1791155"/>
            <a:ext cx="6591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22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堡垒机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jenkins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客户端上的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任务，默认都是以</a:t>
            </a:r>
            <a:r>
              <a:rPr lang="en-US" altLang="zh-CN" dirty="0" err="1" smtClean="0"/>
              <a:t>jd_ad</a:t>
            </a:r>
            <a:r>
              <a:rPr lang="zh-CN" altLang="en-US" dirty="0" smtClean="0"/>
              <a:t>账号执行，非客户端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没有挂载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上的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任务，默认都是以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账号执行。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切换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用户方法，在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框里加上以下两行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zh-CN" altLang="zh-CN" dirty="0"/>
              <a:t>export HADOOP_USER_NAME=ads_</a:t>
            </a:r>
            <a:r>
              <a:rPr lang="zh-CN" altLang="zh-CN" dirty="0" smtClean="0"/>
              <a:t>search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600" dirty="0" smtClean="0"/>
              <a:t>      </a:t>
            </a:r>
            <a:r>
              <a:rPr lang="zh-CN" altLang="zh-CN" sz="1600" dirty="0" smtClean="0"/>
              <a:t>export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HADOOP</a:t>
            </a:r>
            <a:r>
              <a:rPr lang="zh-CN" altLang="zh-CN" sz="1600" dirty="0"/>
              <a:t>_CONF_DIR=/software/conf/ads_search/hadoop_</a:t>
            </a:r>
            <a:r>
              <a:rPr lang="zh-CN" altLang="zh-CN" sz="1600" dirty="0" smtClean="0"/>
              <a:t>conf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但需注意，当前客户端机器账号还是</a:t>
            </a:r>
            <a:r>
              <a:rPr lang="en-US" altLang="zh-CN" dirty="0" err="1" smtClean="0"/>
              <a:t>jd_ad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84196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查看目录占用空间及文件</a:t>
            </a:r>
            <a:r>
              <a:rPr lang="zh-CN" altLang="en-US" dirty="0" smtClean="0"/>
              <a:t>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 err="1" smtClean="0"/>
              <a:t>hadoop</a:t>
            </a:r>
            <a:r>
              <a:rPr lang="en-US" altLang="zh-CN" b="1" dirty="0" smtClean="0"/>
              <a:t> fs –count –q -h</a:t>
            </a:r>
          </a:p>
          <a:p>
            <a:pPr lvl="1"/>
            <a:r>
              <a:rPr lang="en-US" altLang="zh-CN" dirty="0" smtClean="0"/>
              <a:t>QUOTA  </a:t>
            </a:r>
            <a:r>
              <a:rPr lang="zh-CN" altLang="en-US" dirty="0" smtClean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含文件夹</a:t>
            </a:r>
            <a:r>
              <a:rPr lang="en-US" altLang="zh-CN" dirty="0"/>
              <a:t>)</a:t>
            </a:r>
            <a:r>
              <a:rPr lang="zh-CN" altLang="en-US" dirty="0" smtClean="0"/>
              <a:t>数</a:t>
            </a:r>
            <a:r>
              <a:rPr lang="zh-CN" altLang="en-US" dirty="0"/>
              <a:t>限额</a:t>
            </a:r>
          </a:p>
          <a:p>
            <a:pPr lvl="1"/>
            <a:r>
              <a:rPr lang="en-US" altLang="zh-CN" dirty="0" err="1"/>
              <a:t>REMAINING_QUOTA</a:t>
            </a:r>
            <a:r>
              <a:rPr lang="en-US" altLang="zh-CN" dirty="0"/>
              <a:t>  </a:t>
            </a:r>
            <a:r>
              <a:rPr lang="zh-CN" altLang="en-US" dirty="0"/>
              <a:t>剩余文件数</a:t>
            </a:r>
          </a:p>
          <a:p>
            <a:pPr lvl="1"/>
            <a:r>
              <a:rPr lang="en-US" altLang="zh-CN" dirty="0" err="1"/>
              <a:t>SPACE_QUOTA</a:t>
            </a:r>
            <a:r>
              <a:rPr lang="en-US" altLang="zh-CN" dirty="0"/>
              <a:t>  </a:t>
            </a:r>
            <a:r>
              <a:rPr lang="zh-CN" altLang="en-US" dirty="0" smtClean="0"/>
              <a:t>物理空间限额</a:t>
            </a:r>
            <a:endParaRPr lang="zh-CN" altLang="en-US" dirty="0"/>
          </a:p>
          <a:p>
            <a:pPr lvl="1"/>
            <a:r>
              <a:rPr lang="en-US" altLang="zh-CN" dirty="0" err="1"/>
              <a:t>REMAINING_SPACE_QUOTA</a:t>
            </a:r>
            <a:r>
              <a:rPr lang="en-US" altLang="zh-CN" dirty="0"/>
              <a:t>  </a:t>
            </a:r>
            <a:r>
              <a:rPr lang="zh-CN" altLang="en-US" dirty="0"/>
              <a:t>剩余物理空间</a:t>
            </a:r>
            <a:r>
              <a:rPr lang="en-US" altLang="zh-CN" dirty="0"/>
              <a:t>(</a:t>
            </a:r>
            <a:r>
              <a:rPr lang="zh-CN" altLang="en-US" dirty="0"/>
              <a:t>含多副本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DIR_COUNT</a:t>
            </a:r>
            <a:r>
              <a:rPr lang="en-US" altLang="zh-CN" dirty="0"/>
              <a:t> </a:t>
            </a:r>
            <a:r>
              <a:rPr lang="en-US" altLang="zh-CN" dirty="0" err="1"/>
              <a:t>FILE_COUNT</a:t>
            </a:r>
            <a:r>
              <a:rPr lang="en-US" altLang="zh-CN" dirty="0"/>
              <a:t>  </a:t>
            </a:r>
            <a:r>
              <a:rPr lang="zh-CN" altLang="en-US" dirty="0"/>
              <a:t>目录统计</a:t>
            </a:r>
          </a:p>
          <a:p>
            <a:pPr lvl="1"/>
            <a:r>
              <a:rPr lang="en-US" altLang="zh-CN" dirty="0" err="1"/>
              <a:t>CONTENT_SIZE</a:t>
            </a:r>
            <a:r>
              <a:rPr lang="en-US" altLang="zh-CN" dirty="0"/>
              <a:t>  </a:t>
            </a:r>
            <a:r>
              <a:rPr lang="zh-CN" altLang="en-US" dirty="0"/>
              <a:t>文件数统计</a:t>
            </a:r>
          </a:p>
          <a:p>
            <a:pPr lvl="1"/>
            <a:r>
              <a:rPr lang="en-US" altLang="zh-CN" dirty="0" err="1"/>
              <a:t>FILE_NAME</a:t>
            </a:r>
            <a:r>
              <a:rPr lang="en-US" altLang="zh-CN" dirty="0"/>
              <a:t> </a:t>
            </a:r>
            <a:r>
              <a:rPr lang="zh-CN" altLang="en-US" dirty="0"/>
              <a:t>目录逻辑空间大小</a:t>
            </a:r>
            <a:r>
              <a:rPr lang="en-US" altLang="zh-CN" dirty="0"/>
              <a:t>(</a:t>
            </a:r>
            <a:r>
              <a:rPr lang="zh-CN" altLang="en-US" dirty="0"/>
              <a:t>不含多副本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44" y="1916832"/>
            <a:ext cx="9186576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43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路径权限问题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ads_dmp</a:t>
            </a:r>
            <a:r>
              <a:rPr lang="zh-CN" altLang="en-US" dirty="0" smtClean="0"/>
              <a:t>目录，目前只有</a:t>
            </a:r>
            <a:r>
              <a:rPr lang="en-US" altLang="zh-CN" dirty="0" err="1" smtClean="0"/>
              <a:t>ads_dmp</a:t>
            </a:r>
            <a:r>
              <a:rPr lang="zh-CN" altLang="en-US" dirty="0" smtClean="0"/>
              <a:t>用户可进行写操作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dmp</a:t>
            </a:r>
            <a:r>
              <a:rPr lang="zh-CN" altLang="en-US" dirty="0" smtClean="0"/>
              <a:t>目录，目前只有</a:t>
            </a:r>
            <a:r>
              <a:rPr lang="en-US" altLang="zh-CN" dirty="0" err="1" smtClean="0"/>
              <a:t>jd_ad</a:t>
            </a:r>
            <a:r>
              <a:rPr lang="zh-CN" altLang="en-US" dirty="0" smtClean="0"/>
              <a:t>用户可进行写操作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</a:t>
            </a:r>
            <a:r>
              <a:rPr lang="zh-CN" altLang="en-US" dirty="0" smtClean="0"/>
              <a:t>往目录</a:t>
            </a:r>
            <a:r>
              <a:rPr lang="en-US" altLang="zh-CN" dirty="0" smtClean="0"/>
              <a:t>B</a:t>
            </a:r>
            <a:r>
              <a:rPr lang="zh-CN" altLang="en-US" dirty="0" smtClean="0"/>
              <a:t>做写操作，发邮件给</a:t>
            </a:r>
            <a:r>
              <a:rPr lang="en-US" altLang="zh-CN" dirty="0" smtClean="0"/>
              <a:t>leluwei@jd.com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lijunliang@jd.com</a:t>
            </a:r>
            <a:r>
              <a:rPr lang="zh-CN" altLang="en-US" dirty="0" smtClean="0"/>
              <a:t>，以及目录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说明需求及原因，由我进行开通权限。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029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863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客户端查看当前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preparing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b="1" dirty="0" err="1"/>
              <a:t>h</a:t>
            </a:r>
            <a:r>
              <a:rPr lang="en-US" altLang="zh-CN" b="1" dirty="0" err="1" smtClean="0"/>
              <a:t>adoop</a:t>
            </a:r>
            <a:r>
              <a:rPr lang="en-US" altLang="zh-CN" b="1" dirty="0" smtClean="0"/>
              <a:t> job –list </a:t>
            </a:r>
            <a:r>
              <a:rPr lang="zh-CN" altLang="en-US" dirty="0" smtClean="0"/>
              <a:t>能查看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任务，但不能查看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PREPARING</a:t>
            </a:r>
          </a:p>
          <a:p>
            <a:pPr lvl="1"/>
            <a:r>
              <a:rPr lang="en-US" altLang="zh-CN" dirty="0" err="1" smtClean="0"/>
              <a:t>StartTime</a:t>
            </a:r>
            <a:r>
              <a:rPr lang="zh-CN" altLang="en-US" dirty="0" smtClean="0"/>
              <a:t>是任务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时间点距</a:t>
            </a:r>
            <a:r>
              <a:rPr lang="en-US" altLang="zh-CN" dirty="0" smtClean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en-US" altLang="zh-CN" dirty="0"/>
              <a:t>0</a:t>
            </a:r>
            <a:r>
              <a:rPr lang="zh-CN" altLang="en-US" dirty="0" smtClean="0"/>
              <a:t>秒的毫秒数，以</a:t>
            </a:r>
            <a:r>
              <a:rPr lang="en-US" altLang="zh-CN" dirty="0" smtClean="0"/>
              <a:t>1476861264374</a:t>
            </a:r>
            <a:r>
              <a:rPr lang="zh-CN" altLang="en-US" dirty="0" smtClean="0"/>
              <a:t>为例，抛弃最后三位，</a:t>
            </a:r>
            <a:r>
              <a:rPr lang="en-US" altLang="zh-CN" dirty="0"/>
              <a:t>date -</a:t>
            </a:r>
            <a:r>
              <a:rPr lang="en-US" altLang="zh-CN" dirty="0" smtClean="0"/>
              <a:t>d@1476861264</a:t>
            </a:r>
            <a:r>
              <a:rPr lang="zh-CN" altLang="en-US" dirty="0" smtClean="0"/>
              <a:t>可得直观的时间点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AM info</a:t>
            </a:r>
            <a:r>
              <a:rPr lang="zh-CN" altLang="en-US" dirty="0" smtClean="0"/>
              <a:t>是这个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的详细信息页面，可在网页打开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前提</a:t>
            </a:r>
            <a:r>
              <a:rPr lang="zh-CN" altLang="en-US" dirty="0" smtClean="0"/>
              <a:t>：装代理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。任务一结束，这个页面立即无效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518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752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34406</TotalTime>
  <Words>1238</Words>
  <Application>Microsoft Office PowerPoint</Application>
  <PresentationFormat>全屏显示(4:3)</PresentationFormat>
  <Paragraphs>208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华文细黑</vt:lpstr>
      <vt:lpstr>宋体</vt:lpstr>
      <vt:lpstr>微软雅黑</vt:lpstr>
      <vt:lpstr>Arial</vt:lpstr>
      <vt:lpstr>Verdana</vt:lpstr>
      <vt:lpstr>Wingdings</vt:lpstr>
      <vt:lpstr>C&amp;B PPT Templet</vt:lpstr>
      <vt:lpstr>广告集市使用规范</vt:lpstr>
      <vt:lpstr>大纲</vt:lpstr>
      <vt:lpstr>堡垒机&amp;客户端</vt:lpstr>
      <vt:lpstr>堡垒机&amp;客户端</vt:lpstr>
      <vt:lpstr>堡垒机&amp;客户端</vt:lpstr>
      <vt:lpstr>堡垒机&amp;客户端</vt:lpstr>
      <vt:lpstr>原生监控</vt:lpstr>
      <vt:lpstr>原生监控</vt:lpstr>
      <vt:lpstr>原生监控</vt:lpstr>
      <vt:lpstr>原生监控</vt:lpstr>
      <vt:lpstr>原生监控</vt:lpstr>
      <vt:lpstr>原生监控</vt:lpstr>
      <vt:lpstr>原生监控</vt:lpstr>
      <vt:lpstr>原生监控</vt:lpstr>
      <vt:lpstr>原生监控</vt:lpstr>
      <vt:lpstr>原生监控</vt:lpstr>
      <vt:lpstr>原生监控</vt:lpstr>
      <vt:lpstr>原生监控</vt:lpstr>
      <vt:lpstr>原生监控</vt:lpstr>
      <vt:lpstr>原生监控</vt:lpstr>
      <vt:lpstr>护航监控</vt:lpstr>
      <vt:lpstr>护航监控</vt:lpstr>
      <vt:lpstr>护航监控</vt:lpstr>
      <vt:lpstr>相关规则</vt:lpstr>
      <vt:lpstr>相关规则</vt:lpstr>
      <vt:lpstr>相关链接</vt:lpstr>
      <vt:lpstr>Q&amp;A</vt:lpstr>
    </vt:vector>
  </TitlesOfParts>
  <Company>京东JD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京东广告业务部CI</dc:title>
  <dc:creator>leluwei</dc:creator>
  <cp:lastModifiedBy>乐露薇</cp:lastModifiedBy>
  <cp:revision>1803</cp:revision>
  <dcterms:created xsi:type="dcterms:W3CDTF">2009-11-10T07:37:26Z</dcterms:created>
  <dcterms:modified xsi:type="dcterms:W3CDTF">2016-10-19T15:45:54Z</dcterms:modified>
</cp:coreProperties>
</file>