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8" r:id="rId3"/>
    <p:sldId id="349" r:id="rId4"/>
    <p:sldId id="374" r:id="rId5"/>
    <p:sldId id="378" r:id="rId6"/>
    <p:sldId id="365" r:id="rId7"/>
    <p:sldId id="376" r:id="rId8"/>
    <p:sldId id="375" r:id="rId9"/>
    <p:sldId id="360" r:id="rId10"/>
    <p:sldId id="364" r:id="rId11"/>
    <p:sldId id="371" r:id="rId12"/>
    <p:sldId id="380" r:id="rId13"/>
    <p:sldId id="358" r:id="rId14"/>
    <p:sldId id="359" r:id="rId15"/>
    <p:sldId id="352" r:id="rId16"/>
    <p:sldId id="377" r:id="rId17"/>
    <p:sldId id="379" r:id="rId18"/>
    <p:sldId id="373" r:id="rId19"/>
    <p:sldId id="27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F59"/>
    <a:srgbClr val="5575AF"/>
    <a:srgbClr val="94C53B"/>
    <a:srgbClr val="4E64B6"/>
    <a:srgbClr val="3121C5"/>
    <a:srgbClr val="9A9600"/>
    <a:srgbClr val="C33817"/>
    <a:srgbClr val="C9F4C8"/>
    <a:srgbClr val="CCFFCC"/>
    <a:srgbClr val="D7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5" autoAdjust="0"/>
  </p:normalViewPr>
  <p:slideViewPr>
    <p:cSldViewPr>
      <p:cViewPr>
        <p:scale>
          <a:sx n="75" d="100"/>
          <a:sy n="75" d="100"/>
        </p:scale>
        <p:origin x="-266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51E5-66A7-4785-9242-3DAF257F49B4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8D58-B476-40BF-9D18-FF9B7A62C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2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13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14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归根到底是保证模型的泛化能力和准确率</a:t>
            </a:r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15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16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17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3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4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提高准确率，去噪声，如大学对面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提高准确率，去噪声，如大学对面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提高准确率，去噪声，如大学对面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B8D58-B476-40BF-9D18-FF9B7A62CD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6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B8D58-B476-40BF-9D18-FF9B7A62CD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6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Look-alike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：相似人群扩展，即基于广告主提供的现有用户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，通过一定的算法评估模型，找到更多拥有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潜在关联性人群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的技术。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32"/>
          <p:cNvSpPr>
            <a:spLocks noChangeShapeType="1"/>
          </p:cNvSpPr>
          <p:nvPr userDrawn="1"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4" name="Line 28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pic>
        <p:nvPicPr>
          <p:cNvPr id="5" name="Picture 351" descr="RBS_Kb-W-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7" name="Rectangle 55"/>
          <p:cNvSpPr>
            <a:spLocks noGrp="1" noChangeArrowheads="1"/>
          </p:cNvSpPr>
          <p:nvPr>
            <p:ph type="ctrTitle"/>
          </p:nvPr>
        </p:nvSpPr>
        <p:spPr>
          <a:xfrm>
            <a:off x="691662" y="1931988"/>
            <a:ext cx="7143750" cy="596900"/>
          </a:xfrm>
        </p:spPr>
        <p:txBody>
          <a:bodyPr>
            <a:spAutoFit/>
          </a:bodyPr>
          <a:lstStyle>
            <a:lvl1pPr>
              <a:tabLst>
                <a:tab pos="571500" algn="l"/>
              </a:tabLst>
              <a:defRPr/>
            </a:lvl1pPr>
          </a:lstStyle>
          <a:p>
            <a:pPr lvl="0"/>
            <a:r>
              <a:rPr lang="de-DE" altLang="de-DE" noProof="0" smtClean="0"/>
              <a:t>A.	Klicken Sie, um das Format des Titel-Masters zu 	bearbeiten.</a:t>
            </a:r>
          </a:p>
        </p:txBody>
      </p:sp>
      <p:sp>
        <p:nvSpPr>
          <p:cNvPr id="6" name="Rectangle 34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64820" y="6705600"/>
            <a:ext cx="142142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9B5F-3A51-4864-961D-CEB5854D9A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334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8" name="Rectangle 335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0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474" y="1930400"/>
            <a:ext cx="7886700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8CAE-0793-4E23-BF7B-C18B3E68E7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4099123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67F48-743A-4404-AB84-CC2855C271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8474" y="1930400"/>
            <a:ext cx="3873011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162" y="1930400"/>
            <a:ext cx="3873012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ABAB-F67F-40F3-BCF1-479D1C70A0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2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5543"/>
            <a:ext cx="4040066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805543"/>
            <a:ext cx="4041531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C0509-2C27-4039-9C4E-D84121F4C0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9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370E-5E42-48DE-A1F5-712F897884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6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FA33-BDA9-48CE-8292-642F44263A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1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1805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ADB5-0D03-4772-B112-7AEE3F908B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2F61-D7CA-4526-AD9F-F4F971EE0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2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03181" y="1930400"/>
            <a:ext cx="1661993" cy="28777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7E68-B2EE-487A-A3CA-94DA1116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489" y="1008064"/>
            <a:ext cx="1975338" cy="376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12187" y="1008064"/>
            <a:ext cx="1251625" cy="376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FFC9-8171-4A3D-9305-D753F793F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3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8473" y="1008064"/>
            <a:ext cx="7901354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FFFE-9C73-4776-AD52-BD5655DA6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6" descr="RBS_Kb-W-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8" name="Rectangle 3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820" y="6678614"/>
            <a:ext cx="47918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1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533233-3288-41E2-8754-3C94F14493FD}" type="slidenum">
              <a:rPr lang="en-GB" b="1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2152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0474" y="6705600"/>
            <a:ext cx="3198934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100"/>
              </a:lnSpc>
              <a:spcBef>
                <a:spcPts val="10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2188" name="Rectangle 1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1862" y="6564314"/>
            <a:ext cx="23475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1030" name="Rectangle 101"/>
          <p:cNvSpPr>
            <a:spLocks noGrp="1" noChangeArrowheads="1"/>
          </p:cNvSpPr>
          <p:nvPr>
            <p:ph type="title"/>
          </p:nvPr>
        </p:nvSpPr>
        <p:spPr bwMode="auto">
          <a:xfrm>
            <a:off x="678473" y="1008063"/>
            <a:ext cx="7901354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Format des Titel-Masters zu bearbeiten.</a:t>
            </a:r>
          </a:p>
        </p:txBody>
      </p:sp>
      <p:sp>
        <p:nvSpPr>
          <p:cNvPr id="1031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8474" y="1930400"/>
            <a:ext cx="7886700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Klicken Sie, um die Textformatierung des Masters zu bearbeiten.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3"/>
            <a:endParaRPr lang="de-DE" altLang="de-DE" smtClean="0"/>
          </a:p>
        </p:txBody>
      </p:sp>
      <p:sp>
        <p:nvSpPr>
          <p:cNvPr id="1032" name="Line 279"/>
          <p:cNvSpPr>
            <a:spLocks noChangeShapeType="1"/>
          </p:cNvSpPr>
          <p:nvPr/>
        </p:nvSpPr>
        <p:spPr bwMode="auto">
          <a:xfrm>
            <a:off x="8578362" y="-6350"/>
            <a:ext cx="0" cy="7073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73A1AD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3" name="Line 13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4" name="Line 350"/>
          <p:cNvSpPr>
            <a:spLocks noChangeShapeType="1"/>
          </p:cNvSpPr>
          <p:nvPr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  <a:ea typeface="+mn-ea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  <a:ea typeface="+mn-ea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  <a:ea typeface="+mn-ea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3036" y="1930420"/>
            <a:ext cx="5328592" cy="55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用户标签挖掘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732239" y="4293096"/>
            <a:ext cx="147429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3508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1773"/>
            <a:ext cx="5976665" cy="611126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垂直类标签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摄影爱好者（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892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 smtClean="0"/>
              <a:t>pu</a:t>
            </a:r>
            <a:r>
              <a:rPr lang="en-US" altLang="zh-CN" dirty="0" smtClean="0"/>
              <a:t>-learning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根据已标注过的正样本 </a:t>
            </a:r>
            <a:r>
              <a:rPr lang="en-US" altLang="zh-CN" dirty="0"/>
              <a:t>P </a:t>
            </a:r>
            <a:r>
              <a:rPr lang="zh-CN" altLang="en-US" dirty="0"/>
              <a:t>在未标注样本集 </a:t>
            </a:r>
            <a:r>
              <a:rPr lang="en-US" altLang="zh-CN" dirty="0"/>
              <a:t>U </a:t>
            </a:r>
            <a:r>
              <a:rPr lang="zh-CN" altLang="en-US" dirty="0"/>
              <a:t>中找出可靠的负样本集合 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利用正负样本通过迭代训练得到一个二元分类器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68835"/>
            <a:ext cx="90487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5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71773"/>
            <a:ext cx="5976665" cy="611126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垂直类标签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摄影爱好者（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-learning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899801" cy="33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0527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迭代找可靠负例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自定义类标签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--lookalike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66967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lookalike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93362"/>
            <a:ext cx="50863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28529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种子用户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8529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基于用户标签及用户在商城行为的相似性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288103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Lookalike</a:t>
            </a:r>
            <a:r>
              <a:rPr lang="zh-CN" altLang="en-US" sz="1200" dirty="0"/>
              <a:t>人</a:t>
            </a:r>
            <a:r>
              <a:rPr lang="zh-CN" altLang="en-US" sz="1200" dirty="0" smtClean="0"/>
              <a:t>群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0353" y="356314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lookalike</a:t>
            </a:r>
            <a:r>
              <a:rPr lang="zh-CN" altLang="en-US" sz="1400" dirty="0" smtClean="0"/>
              <a:t>人群扩展（</a:t>
            </a:r>
            <a:r>
              <a:rPr lang="en-US" altLang="zh-CN" sz="1400" dirty="0" err="1" smtClean="0"/>
              <a:t>libfm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368415" cy="224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1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用户画像的应用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289915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dmp</a:t>
            </a:r>
            <a:r>
              <a:rPr lang="zh-CN" altLang="en-US" dirty="0" smtClean="0"/>
              <a:t>定向（</a:t>
            </a:r>
            <a:r>
              <a:rPr lang="zh-CN" altLang="en-US" dirty="0"/>
              <a:t>建立面向广告主的流量售卖体系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、为机器学习提供原始特征（如</a:t>
            </a:r>
            <a:r>
              <a:rPr lang="en-US" altLang="zh-CN" dirty="0" err="1" smtClean="0"/>
              <a:t>ctr</a:t>
            </a:r>
            <a:r>
              <a:rPr lang="zh-CN" altLang="en-US" dirty="0"/>
              <a:t>预估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" y="2372905"/>
            <a:ext cx="8968646" cy="243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评价方法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96752"/>
            <a:ext cx="633670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交叉验证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平均准确率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召回率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Abtest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494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上使用和不使用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的效果对比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image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" y="1534666"/>
            <a:ext cx="92392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4" descr="image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94607"/>
            <a:ext cx="9468545" cy="158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1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机器学习模块增加用户特征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289915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、首页推荐</a:t>
            </a:r>
            <a:r>
              <a:rPr lang="en-US" altLang="zh-CN" dirty="0" smtClean="0"/>
              <a:t>--</a:t>
            </a:r>
            <a:r>
              <a:rPr lang="zh-CN" altLang="zh-CN" dirty="0"/>
              <a:t>小流量效果：点击涨</a:t>
            </a:r>
            <a:r>
              <a:rPr lang="en-US" altLang="zh-CN" dirty="0"/>
              <a:t>3%</a:t>
            </a:r>
            <a:r>
              <a:rPr lang="zh-CN" altLang="zh-CN" dirty="0"/>
              <a:t>，消费降</a:t>
            </a:r>
            <a:r>
              <a:rPr lang="en-US" altLang="zh-CN" dirty="0"/>
              <a:t>0.45%</a:t>
            </a:r>
            <a:r>
              <a:rPr lang="zh-CN" altLang="zh-CN" dirty="0"/>
              <a:t>，</a:t>
            </a:r>
            <a:r>
              <a:rPr lang="en-US" altLang="zh-CN" dirty="0" err="1"/>
              <a:t>gmv</a:t>
            </a:r>
            <a:r>
              <a:rPr lang="zh-CN" altLang="zh-CN" dirty="0"/>
              <a:t>总和涨</a:t>
            </a:r>
            <a:r>
              <a:rPr lang="en-US" altLang="zh-CN" dirty="0"/>
              <a:t>6%</a:t>
            </a:r>
            <a:r>
              <a:rPr lang="zh-CN" altLang="zh-CN" dirty="0"/>
              <a:t>，订单总和涨</a:t>
            </a:r>
            <a:r>
              <a:rPr lang="en-US" altLang="zh-CN" dirty="0"/>
              <a:t>3%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adx</a:t>
            </a:r>
            <a:r>
              <a:rPr lang="zh-CN" altLang="en-US" dirty="0" smtClean="0"/>
              <a:t>站外点击率预估  （</a:t>
            </a:r>
            <a:r>
              <a:rPr lang="en-US" altLang="zh-CN" dirty="0" err="1" smtClean="0"/>
              <a:t>auc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提升）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6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980728"/>
            <a:ext cx="865822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7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44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2" y="0"/>
            <a:ext cx="893125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5400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用户标签体系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用户标签挖掘举例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78473" y="1008063"/>
            <a:ext cx="7901354" cy="660400"/>
          </a:xfrm>
        </p:spPr>
        <p:txBody>
          <a:bodyPr/>
          <a:lstStyle/>
          <a:p>
            <a:r>
              <a:rPr lang="zh-CN" altLang="en-US" dirty="0" smtClean="0"/>
              <a:t>在线广告                                                                线下广告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311519"/>
            <a:ext cx="649783" cy="8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11520"/>
            <a:ext cx="768188" cy="8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73" y="5311521"/>
            <a:ext cx="720080" cy="82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44" y="1618478"/>
            <a:ext cx="47434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1" y="1844824"/>
            <a:ext cx="649783" cy="8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9" y="3700545"/>
            <a:ext cx="768188" cy="8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5" y="5403024"/>
            <a:ext cx="720080" cy="82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19907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90" y="5195427"/>
            <a:ext cx="1915114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42" y="3334360"/>
            <a:ext cx="1923192" cy="14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108"/>
            <a:ext cx="45719" cy="63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2" y="0"/>
            <a:ext cx="893125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精准通原有定向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标签体系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75"/>
            <a:ext cx="9144000" cy="44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标签挖掘的一般流程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3" y="1772816"/>
            <a:ext cx="8686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3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用户状态类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职业标签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6912768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数据源：收货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词表：国内大学列表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策略：匹配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356992"/>
            <a:ext cx="583264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1773"/>
            <a:ext cx="3394720" cy="611126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职业标签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268760"/>
            <a:ext cx="7886700" cy="150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白领：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标注样本（根据收货地址人工标注）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20144"/>
            <a:ext cx="48196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2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1773"/>
            <a:ext cx="3394720" cy="611126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兴趣类标签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商业兴趣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49821"/>
            <a:ext cx="24193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6219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1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12743</TotalTime>
  <Words>357</Words>
  <Application>Microsoft Office PowerPoint</Application>
  <PresentationFormat>全屏显示(4:3)</PresentationFormat>
  <Paragraphs>92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Default Design</vt:lpstr>
      <vt:lpstr>PowerPoint 演示文稿</vt:lpstr>
      <vt:lpstr>PowerPoint 演示文稿</vt:lpstr>
      <vt:lpstr>在线广告                                                                线下广告</vt:lpstr>
      <vt:lpstr>PowerPoint 演示文稿</vt:lpstr>
      <vt:lpstr>PowerPoint 演示文稿</vt:lpstr>
      <vt:lpstr>PowerPoint 演示文稿</vt:lpstr>
      <vt:lpstr>PowerPoint 演示文稿</vt:lpstr>
      <vt:lpstr>职业标签</vt:lpstr>
      <vt:lpstr>兴趣类标签--商业兴趣</vt:lpstr>
      <vt:lpstr>垂直类标签--摄影爱好者（pu-learning）</vt:lpstr>
      <vt:lpstr>垂直类标签--摄影爱好者（pu-learning）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姬云丹</dc:creator>
  <cp:lastModifiedBy>Helpdesk</cp:lastModifiedBy>
  <cp:revision>516</cp:revision>
  <dcterms:created xsi:type="dcterms:W3CDTF">2014-05-05T05:53:05Z</dcterms:created>
  <dcterms:modified xsi:type="dcterms:W3CDTF">2016-09-05T05:48:58Z</dcterms:modified>
</cp:coreProperties>
</file>