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0" r:id="rId2"/>
    <p:sldId id="291" r:id="rId3"/>
    <p:sldId id="269" r:id="rId4"/>
    <p:sldId id="288" r:id="rId5"/>
    <p:sldId id="283" r:id="rId6"/>
    <p:sldId id="292" r:id="rId7"/>
    <p:sldId id="293" r:id="rId8"/>
    <p:sldId id="289" r:id="rId9"/>
    <p:sldId id="284" r:id="rId10"/>
    <p:sldId id="285" r:id="rId11"/>
    <p:sldId id="294" r:id="rId12"/>
    <p:sldId id="295" r:id="rId13"/>
    <p:sldId id="297" r:id="rId14"/>
    <p:sldId id="29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9448" autoAdjust="0"/>
  </p:normalViewPr>
  <p:slideViewPr>
    <p:cSldViewPr>
      <p:cViewPr varScale="1">
        <p:scale>
          <a:sx n="68" d="100"/>
          <a:sy n="6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4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各类语言来实现数据的流转及变化，审计是通过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脚本转换后的数据进行对比，如果不一致就说明系统存在问题。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0188" y="3286126"/>
            <a:ext cx="6215062" cy="1588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图片 3" descr="Snap2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5" descr="Snap1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127750"/>
              <a:ext cx="9144000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428869"/>
            <a:ext cx="6480720" cy="71438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3429000"/>
            <a:ext cx="4857784" cy="9001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Picture 5" descr="京东商城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1"/>
          <a:stretch/>
        </p:blipFill>
        <p:spPr bwMode="auto">
          <a:xfrm>
            <a:off x="3765096" y="1412777"/>
            <a:ext cx="168524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02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7" y="169863"/>
            <a:ext cx="8577263" cy="5064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1038" y="6680200"/>
            <a:ext cx="703262" cy="1000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A5D24C3-9139-4426-8702-BD4468EAB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225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63304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2132857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5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561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2737"/>
            <a:ext cx="511175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52737"/>
            <a:ext cx="3008313" cy="5073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5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21"/>
            <a:ext cx="5486400" cy="446449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7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48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14315" y="785813"/>
            <a:ext cx="867568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5" descr="京东商城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1"/>
          <a:stretch/>
        </p:blipFill>
        <p:spPr bwMode="auto">
          <a:xfrm>
            <a:off x="7204753" y="116633"/>
            <a:ext cx="168524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939133"/>
            <a:ext cx="7772400" cy="1362075"/>
          </a:xfrm>
        </p:spPr>
        <p:txBody>
          <a:bodyPr anchor="b"/>
          <a:lstStyle/>
          <a:p>
            <a:pPr algn="r">
              <a:spcBef>
                <a:spcPct val="20000"/>
              </a:spcBef>
            </a:pPr>
            <a:r>
              <a:rPr lang="zh-CN" altLang="en-US" sz="2800" dirty="0" smtClean="0">
                <a:cs typeface="+mn-cs"/>
              </a:rPr>
              <a:t>韩卫召</a:t>
            </a:r>
            <a:r>
              <a:rPr lang="en-US" altLang="zh-CN" sz="2800" dirty="0" smtClean="0">
                <a:cs typeface="+mn-cs"/>
              </a:rPr>
              <a:t/>
            </a:r>
            <a:br>
              <a:rPr lang="en-US" altLang="zh-CN" sz="2800" dirty="0" smtClean="0">
                <a:cs typeface="+mn-cs"/>
              </a:rPr>
            </a:br>
            <a:r>
              <a:rPr lang="en-US" altLang="zh-CN" sz="3200" dirty="0" smtClean="0">
                <a:cs typeface="+mn-cs"/>
              </a:rPr>
              <a:t/>
            </a:r>
            <a:br>
              <a:rPr lang="en-US" altLang="zh-CN" sz="3200" dirty="0" smtClean="0">
                <a:cs typeface="+mn-cs"/>
              </a:rPr>
            </a:br>
            <a:r>
              <a:rPr lang="en-US" altLang="zh-CN" sz="1600" b="0" dirty="0" smtClean="0">
                <a:cs typeface="+mn-cs"/>
              </a:rPr>
              <a:t>2014-08-21</a:t>
            </a:r>
            <a:endParaRPr lang="zh-CN" altLang="en-US" sz="1600" b="0" dirty="0"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7772400" cy="1500187"/>
          </a:xfrm>
        </p:spPr>
        <p:txBody>
          <a:bodyPr/>
          <a:lstStyle/>
          <a:p>
            <a:pPr algn="ctr"/>
            <a:r>
              <a:rPr lang="zh-CN" altLang="en-US" sz="4800" b="1" dirty="0" smtClean="0">
                <a:solidFill>
                  <a:schemeClr val="tx1"/>
                </a:solidFill>
              </a:rPr>
              <a:t>联盟分成计算及设计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、跟单，订单状态跟踪。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台机器。从下单到入库毫秒级延迟   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月份联盟订单</a:t>
            </a:r>
            <a:r>
              <a:rPr lang="en-US" altLang="zh-CN" dirty="0" smtClean="0"/>
              <a:t>2723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报表</a:t>
            </a:r>
            <a:r>
              <a:rPr lang="zh-CN" altLang="en-US" dirty="0" smtClean="0"/>
              <a:t>定时。  </a:t>
            </a:r>
            <a:r>
              <a:rPr lang="en-US" altLang="zh-CN" dirty="0"/>
              <a:t>2</a:t>
            </a:r>
            <a:r>
              <a:rPr lang="zh-CN" altLang="en-US" dirty="0"/>
              <a:t>台机器，一主一</a:t>
            </a:r>
            <a:r>
              <a:rPr lang="zh-CN" altLang="en-US" dirty="0" smtClean="0"/>
              <a:t>备。 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跑报表效率不太理想，</a:t>
            </a:r>
            <a:r>
              <a:rPr lang="zh-CN" altLang="en-US" dirty="0"/>
              <a:t>后面扩容会有解决方案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、计算进程 。 </a:t>
            </a:r>
            <a:r>
              <a:rPr lang="en-US" altLang="zh-CN" dirty="0"/>
              <a:t>2</a:t>
            </a:r>
            <a:r>
              <a:rPr lang="zh-CN" altLang="en-US" dirty="0"/>
              <a:t>台机器，一主一备</a:t>
            </a:r>
            <a:r>
              <a:rPr lang="zh-CN" altLang="en-US" dirty="0" smtClean="0"/>
              <a:t>。订单完成，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分钟内会被计算完成。一分钟延迟，是我让程序休眠了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Mongo</a:t>
            </a:r>
            <a:r>
              <a:rPr lang="zh-CN" altLang="en-US" dirty="0" smtClean="0"/>
              <a:t>联合索引很重要。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、对内，对外提供</a:t>
            </a:r>
            <a:r>
              <a:rPr lang="en-US" altLang="zh-CN" dirty="0" err="1" smtClean="0"/>
              <a:t>saf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 ，一般是查询订单明细 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台机器 ，效率不太理想。后面扩容会有解决方案。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库，一主</a:t>
            </a:r>
            <a:r>
              <a:rPr lang="en-US" altLang="zh-CN" dirty="0" smtClean="0"/>
              <a:t>2</a:t>
            </a:r>
            <a:r>
              <a:rPr lang="zh-CN" altLang="en-US" dirty="0" smtClean="0"/>
              <a:t>从。故障自动切换。从库主要用于查询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、报表，抽数到数据集市，通过</a:t>
            </a:r>
            <a:r>
              <a:rPr lang="en-US" altLang="zh-CN" dirty="0" smtClean="0"/>
              <a:t>M R</a:t>
            </a:r>
            <a:r>
              <a:rPr lang="zh-CN" altLang="en-US" dirty="0" smtClean="0"/>
              <a:t>来跑报表。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、数据库数据量太大，监测账号订单和非监测账号订单分离。监测订单占联盟总订单</a:t>
            </a:r>
            <a:r>
              <a:rPr lang="en-US" altLang="zh-CN" dirty="0" smtClean="0"/>
              <a:t>76%(7</a:t>
            </a:r>
            <a:r>
              <a:rPr lang="zh-CN" altLang="en-US" dirty="0" smtClean="0"/>
              <a:t>月份数据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。历史数据归档。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、点击系统。</a:t>
            </a:r>
            <a:r>
              <a:rPr lang="en-US" altLang="zh-CN" dirty="0" smtClean="0"/>
              <a:t>3-4</a:t>
            </a:r>
            <a:r>
              <a:rPr lang="zh-CN" altLang="en-US" dirty="0" smtClean="0"/>
              <a:t>套点击系统。挠头。需要一统天下。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升级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5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、点击系统  </a:t>
            </a:r>
            <a:r>
              <a:rPr lang="en-US" altLang="zh-CN" dirty="0" smtClean="0"/>
              <a:t>3-4</a:t>
            </a:r>
            <a:r>
              <a:rPr lang="zh-CN" altLang="en-US" dirty="0" smtClean="0"/>
              <a:t>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、播放系统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、商家投放系统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、自营投放系统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、管理端系统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、反作弊系统（架构部同事负责）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…………………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其他关联系统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2420887"/>
            <a:ext cx="8208912" cy="266429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b="1" dirty="0"/>
              <a:t>没描述清楚的地方，提疑问。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2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1628801"/>
            <a:ext cx="7772400" cy="1500187"/>
          </a:xfrm>
        </p:spPr>
        <p:txBody>
          <a:bodyPr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Thank you!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7988424" cy="4968552"/>
          </a:xfrm>
        </p:spPr>
        <p:txBody>
          <a:bodyPr/>
          <a:lstStyle/>
          <a:p>
            <a:r>
              <a:rPr lang="en-US" altLang="zh-CN" sz="2400" dirty="0" smtClean="0">
                <a:latin typeface="+mn-lt"/>
              </a:rPr>
              <a:t>1</a:t>
            </a:r>
            <a:r>
              <a:rPr lang="zh-CN" altLang="en-US" sz="2400" dirty="0" smtClean="0">
                <a:latin typeface="+mn-lt"/>
              </a:rPr>
              <a:t>、  </a:t>
            </a:r>
            <a:r>
              <a:rPr lang="en-US" altLang="zh-CN" sz="2400" dirty="0" smtClean="0">
                <a:latin typeface="+mn-lt"/>
              </a:rPr>
              <a:t>CPS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联盟简介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接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单，订单状态跟踪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>
                <a:latin typeface="+mn-lt"/>
              </a:rPr>
              <a:t/>
            </a:r>
            <a:br>
              <a:rPr lang="en-US" altLang="zh-CN" sz="2400" dirty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3</a:t>
            </a:r>
            <a:r>
              <a:rPr lang="zh-CN" altLang="en-US" sz="2400" dirty="0" smtClean="0">
                <a:latin typeface="+mn-lt"/>
              </a:rPr>
              <a:t>、  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规则模型及计算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系统概况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</a:rPr>
              <a:t/>
            </a:r>
            <a:br>
              <a:rPr lang="en-US" altLang="zh-CN" sz="2400" dirty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5</a:t>
            </a:r>
            <a:r>
              <a:rPr lang="zh-CN" altLang="en-US" sz="2400" dirty="0" smtClean="0">
                <a:latin typeface="+mn-lt"/>
              </a:rPr>
              <a:t>、  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扩容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&amp;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升级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 smtClean="0">
                <a:latin typeface="+mn-lt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 其他关联系统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  <a:ea typeface="微软雅黑" pitchFamily="34" charset="-122"/>
              </a:rPr>
              <a:t/>
            </a:r>
            <a:br>
              <a:rPr lang="en-US" altLang="zh-CN" sz="2400" dirty="0">
                <a:latin typeface="+mn-lt"/>
                <a:ea typeface="微软雅黑" pitchFamily="34" charset="-122"/>
              </a:rPr>
            </a:br>
            <a:r>
              <a:rPr lang="en-US" altLang="zh-CN" sz="2400" dirty="0">
                <a:latin typeface="+mn-lt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、  问答</a:t>
            </a:r>
            <a:endParaRPr lang="zh-CN" altLang="en-US" sz="2400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980729"/>
            <a:ext cx="8132440" cy="504055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目        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560431"/>
          </a:xfrm>
        </p:spPr>
        <p:txBody>
          <a:bodyPr/>
          <a:lstStyle/>
          <a:p>
            <a:r>
              <a:rPr lang="en-US" altLang="zh-CN" sz="3600" b="1" dirty="0"/>
              <a:t>CPS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联盟简介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19635"/>
            <a:ext cx="6120680" cy="52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883450"/>
            <a:ext cx="8207375" cy="34292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接单，订单状态跟踪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9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Font typeface="Wingdings" pitchFamily="2" charset="2"/>
              <a:buChar char="l"/>
            </a:pPr>
            <a:r>
              <a:rPr lang="zh-CN" altLang="en-US" sz="3200" dirty="0" smtClean="0"/>
              <a:t>计算逻辑</a:t>
            </a:r>
            <a:endParaRPr lang="en-US" altLang="zh-CN" sz="3200" dirty="0" smtClean="0"/>
          </a:p>
          <a:p>
            <a:pPr marL="0"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	</a:t>
            </a:r>
            <a:endParaRPr lang="zh-CN" altLang="en-US" sz="24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模型及计算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1471612"/>
            <a:ext cx="4608512" cy="5053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805263"/>
          </a:xfrm>
        </p:spPr>
        <p:txBody>
          <a:bodyPr/>
          <a:lstStyle/>
          <a:p>
            <a:pPr marL="0">
              <a:buFont typeface="Wingdings" pitchFamily="2" charset="2"/>
              <a:buChar char="l"/>
            </a:pPr>
            <a:r>
              <a:rPr lang="zh-CN" altLang="en-US" sz="3200" dirty="0" smtClean="0"/>
              <a:t>规则模型</a:t>
            </a:r>
            <a:endParaRPr lang="en-US" altLang="zh-CN" sz="3200" dirty="0" smtClean="0"/>
          </a:p>
          <a:p>
            <a:pPr marL="0"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	</a:t>
            </a:r>
            <a:endParaRPr lang="zh-CN" altLang="en-US" sz="24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模型及计算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556792"/>
            <a:ext cx="6307410" cy="49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59"/>
            <a:ext cx="8208912" cy="47525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如此复杂的逻辑，如何保证来一个订单快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速找到应该使用的规则，并且保证效率？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>
              <a:buNone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	</a:t>
            </a:r>
            <a:endParaRPr lang="zh-CN" altLang="en-US" sz="24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模型及计算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52936"/>
            <a:ext cx="457263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Font typeface="Wingdings" pitchFamily="2" charset="2"/>
              <a:buChar char="l"/>
            </a:pPr>
            <a:r>
              <a:rPr lang="en-US" altLang="zh-CN" sz="3200" dirty="0" smtClean="0">
                <a:latin typeface="仿宋" pitchFamily="49" charset="-122"/>
                <a:ea typeface="仿宋" pitchFamily="49" charset="-122"/>
              </a:rPr>
              <a:t>Cache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，必须地</a:t>
            </a: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endParaRPr lang="en-US" altLang="zh-CN" sz="3200" dirty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r>
              <a:rPr lang="en-US" altLang="zh-CN" sz="3200" dirty="0" smtClean="0">
                <a:latin typeface="仿宋" pitchFamily="49" charset="-122"/>
                <a:ea typeface="仿宋" pitchFamily="49" charset="-122"/>
              </a:rPr>
              <a:t>KEY-VALUE</a:t>
            </a:r>
            <a:r>
              <a:rPr lang="zh-CN" altLang="en-US" sz="3200" dirty="0">
                <a:latin typeface="仿宋" pitchFamily="49" charset="-122"/>
                <a:ea typeface="仿宋" pitchFamily="49" charset="-122"/>
              </a:rPr>
              <a:t>？</a:t>
            </a: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popkey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  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date_popid_pc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wap_sku_cata</a:t>
            </a:r>
            <a:endParaRPr lang="en-US" altLang="zh-CN" dirty="0" smtClean="0">
              <a:latin typeface="仿宋" pitchFamily="49" charset="-122"/>
              <a:ea typeface="仿宋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 自营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key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  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date_pc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wap_ruleType_unionID_OrderType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_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  <a:cs typeface="Arial Unicode MS" pitchFamily="34" charset="-122"/>
              </a:rPr>
              <a:t>cataId</a:t>
            </a:r>
            <a:endParaRPr lang="en-US" altLang="zh-CN" dirty="0" smtClean="0">
              <a:latin typeface="仿宋" pitchFamily="49" charset="-122"/>
              <a:ea typeface="仿宋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>
              <a:buFont typeface="Wingdings" pitchFamily="2" charset="2"/>
              <a:buChar char="l"/>
            </a:pP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en-US" altLang="zh-CN" sz="3200" dirty="0" smtClean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仿宋" pitchFamily="49" charset="-122"/>
                <a:ea typeface="仿宋" pitchFamily="49" charset="-122"/>
              </a:rPr>
              <a:t>      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规则模型及计算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7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9"/>
            <a:ext cx="7272808" cy="504056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规则模型及计算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spcFirstLastPara="1" wrap="square" rtlCol="0" fromWordArt="1" anchor="ctr">
        <a:noAutofit/>
      </a:bodyPr>
      <a:lstStyle>
        <a:defPPr algn="ctr">
          <a:defRPr sz="1400" kern="1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+mj-ea"/>
            <a:ea typeface="+mj-ea"/>
            <a:cs typeface="Arial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</Template>
  <TotalTime>2166</TotalTime>
  <Words>628</Words>
  <Application>Microsoft Office PowerPoint</Application>
  <PresentationFormat>全屏显示(4:3)</PresentationFormat>
  <Paragraphs>62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母板</vt:lpstr>
      <vt:lpstr>韩卫召  2014-08-21</vt:lpstr>
      <vt:lpstr>1、  CPS联盟简介  2、  接单，订单状态跟踪  3、  规则模型及计算  4、  系统概况  5、  扩容&amp;升级  6、  其他关联系统  7、  问答</vt:lpstr>
      <vt:lpstr>CPS联盟简介</vt:lpstr>
      <vt:lpstr>接单，订单状态跟踪</vt:lpstr>
      <vt:lpstr>规则模型及计算</vt:lpstr>
      <vt:lpstr>规则模型及计算</vt:lpstr>
      <vt:lpstr>规则模型及计算</vt:lpstr>
      <vt:lpstr>规则模型及计算</vt:lpstr>
      <vt:lpstr>规则模型及计算</vt:lpstr>
      <vt:lpstr>系统概况</vt:lpstr>
      <vt:lpstr>扩容&amp;升级</vt:lpstr>
      <vt:lpstr>其他关联系统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XXX项目立项申请</dc:title>
  <dc:creator>mali</dc:creator>
  <cp:lastModifiedBy>Administrator</cp:lastModifiedBy>
  <cp:revision>176</cp:revision>
  <dcterms:created xsi:type="dcterms:W3CDTF">2013-04-12T12:33:45Z</dcterms:created>
  <dcterms:modified xsi:type="dcterms:W3CDTF">2014-08-21T12:23:22Z</dcterms:modified>
</cp:coreProperties>
</file>