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7" r:id="rId4"/>
    <p:sldId id="266" r:id="rId5"/>
    <p:sldId id="268" r:id="rId6"/>
    <p:sldId id="28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9" r:id="rId17"/>
    <p:sldId id="285" r:id="rId18"/>
    <p:sldId id="284" r:id="rId19"/>
    <p:sldId id="286" r:id="rId20"/>
    <p:sldId id="287" r:id="rId21"/>
    <p:sldId id="278" r:id="rId22"/>
    <p:sldId id="280" r:id="rId23"/>
    <p:sldId id="282" r:id="rId24"/>
    <p:sldId id="283" r:id="rId25"/>
    <p:sldId id="281" r:id="rId26"/>
    <p:sldId id="257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4660"/>
  </p:normalViewPr>
  <p:slideViewPr>
    <p:cSldViewPr>
      <p:cViewPr varScale="1">
        <p:scale>
          <a:sx n="66" d="100"/>
          <a:sy n="66" d="100"/>
        </p:scale>
        <p:origin x="-22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31060-8DB1-4409-88D2-529176AA26D5}" type="doc">
      <dgm:prSet loTypeId="urn:microsoft.com/office/officeart/2005/8/layout/chevron2" loCatId="list" qsTypeId="urn:microsoft.com/office/officeart/2005/8/quickstyle/3d1" qsCatId="3D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B39AA5A8-3EF9-4936-8A7E-65A1A13D9073}">
      <dgm:prSet phldrT="[文本]"/>
      <dgm:spPr/>
      <dgm:t>
        <a:bodyPr/>
        <a:lstStyle/>
        <a:p>
          <a:r>
            <a:rPr lang="en-US" altLang="zh-CN" dirty="0" smtClean="0"/>
            <a:t>.</a:t>
          </a:r>
          <a:endParaRPr lang="zh-CN" altLang="en-US" dirty="0"/>
        </a:p>
      </dgm:t>
    </dgm:pt>
    <dgm:pt modelId="{DC134E01-2898-4D3F-885B-31C47C8906CA}" type="parTrans" cxnId="{B2EC91F5-05A7-4E02-97CB-164B111E8A52}">
      <dgm:prSet/>
      <dgm:spPr/>
      <dgm:t>
        <a:bodyPr/>
        <a:lstStyle/>
        <a:p>
          <a:endParaRPr lang="zh-CN" altLang="en-US"/>
        </a:p>
      </dgm:t>
    </dgm:pt>
    <dgm:pt modelId="{768C3A2A-B525-45EC-8A45-9D585BA213FF}" type="sibTrans" cxnId="{B2EC91F5-05A7-4E02-97CB-164B111E8A52}">
      <dgm:prSet/>
      <dgm:spPr/>
      <dgm:t>
        <a:bodyPr/>
        <a:lstStyle/>
        <a:p>
          <a:endParaRPr lang="zh-CN" altLang="en-US"/>
        </a:p>
      </dgm:t>
    </dgm:pt>
    <dgm:pt modelId="{31073D9E-AB56-4D9B-BA74-0A79AC401041}">
      <dgm:prSet phldrT="[文本]"/>
      <dgm:spPr/>
      <dgm:t>
        <a:bodyPr/>
        <a:lstStyle/>
        <a:p>
          <a:r>
            <a:rPr lang="zh-CN" altLang="en-US" dirty="0" smtClean="0"/>
            <a:t>订单模型是</a:t>
          </a:r>
          <a:r>
            <a:rPr lang="en-US" altLang="en-US" dirty="0" smtClean="0"/>
            <a:t>JDW</a:t>
          </a:r>
          <a:r>
            <a:rPr lang="zh-CN" altLang="en-US" dirty="0" smtClean="0"/>
            <a:t>中的核心模型之一，其所属的主题编号是</a:t>
          </a:r>
          <a:r>
            <a:rPr lang="en-US" altLang="en-US" dirty="0" smtClean="0"/>
            <a:t>M04.</a:t>
          </a:r>
          <a:r>
            <a:rPr lang="zh-CN" altLang="en-US" dirty="0" smtClean="0"/>
            <a:t>销售订单 。</a:t>
          </a:r>
          <a:endParaRPr lang="zh-CN" altLang="en-US" dirty="0"/>
        </a:p>
      </dgm:t>
    </dgm:pt>
    <dgm:pt modelId="{46CAC40A-96CB-4A96-ACB4-94BE08B77DCF}" type="parTrans" cxnId="{0E3F2337-F364-47A8-AD23-8467CEA510ED}">
      <dgm:prSet/>
      <dgm:spPr/>
      <dgm:t>
        <a:bodyPr/>
        <a:lstStyle/>
        <a:p>
          <a:endParaRPr lang="zh-CN" altLang="en-US"/>
        </a:p>
      </dgm:t>
    </dgm:pt>
    <dgm:pt modelId="{2092AD72-0AD0-45C3-814A-F74C7CFF5537}" type="sibTrans" cxnId="{0E3F2337-F364-47A8-AD23-8467CEA510ED}">
      <dgm:prSet/>
      <dgm:spPr/>
      <dgm:t>
        <a:bodyPr/>
        <a:lstStyle/>
        <a:p>
          <a:endParaRPr lang="zh-CN" altLang="en-US"/>
        </a:p>
      </dgm:t>
    </dgm:pt>
    <dgm:pt modelId="{32EE30D7-E615-4BC8-99D8-3451AE932184}">
      <dgm:prSet phldrT="[文本]"/>
      <dgm:spPr/>
      <dgm:t>
        <a:bodyPr/>
        <a:lstStyle/>
        <a:p>
          <a:r>
            <a:rPr lang="en-US" altLang="zh-CN" dirty="0" smtClean="0"/>
            <a:t>.</a:t>
          </a:r>
          <a:endParaRPr lang="zh-CN" altLang="en-US" dirty="0"/>
        </a:p>
      </dgm:t>
    </dgm:pt>
    <dgm:pt modelId="{4C07641D-66A1-4BE3-930B-46C662B7E1BA}" type="parTrans" cxnId="{ED96CF50-0E13-4952-B950-416540B9005D}">
      <dgm:prSet/>
      <dgm:spPr/>
      <dgm:t>
        <a:bodyPr/>
        <a:lstStyle/>
        <a:p>
          <a:endParaRPr lang="zh-CN" altLang="en-US"/>
        </a:p>
      </dgm:t>
    </dgm:pt>
    <dgm:pt modelId="{6607E3C3-A0E4-4C1B-BD3F-B46064D83058}" type="sibTrans" cxnId="{ED96CF50-0E13-4952-B950-416540B9005D}">
      <dgm:prSet/>
      <dgm:spPr/>
      <dgm:t>
        <a:bodyPr/>
        <a:lstStyle/>
        <a:p>
          <a:endParaRPr lang="zh-CN" altLang="en-US"/>
        </a:p>
      </dgm:t>
    </dgm:pt>
    <dgm:pt modelId="{AB7D37E7-E086-4448-882B-5076268D9D13}">
      <dgm:prSet phldrT="[文本]"/>
      <dgm:spPr/>
      <dgm:t>
        <a:bodyPr/>
        <a:lstStyle/>
        <a:p>
          <a:r>
            <a:rPr lang="zh-CN" altLang="en-US" dirty="0" smtClean="0"/>
            <a:t>订单模型分为订单汇总模型和订单明细模型。</a:t>
          </a:r>
          <a:endParaRPr lang="zh-CN" altLang="en-US" dirty="0"/>
        </a:p>
      </dgm:t>
    </dgm:pt>
    <dgm:pt modelId="{C849CA04-2768-405A-98ED-857B5B0814B6}" type="parTrans" cxnId="{0CC85494-8406-4783-8921-AD57B9111A30}">
      <dgm:prSet/>
      <dgm:spPr/>
      <dgm:t>
        <a:bodyPr/>
        <a:lstStyle/>
        <a:p>
          <a:endParaRPr lang="zh-CN" altLang="en-US"/>
        </a:p>
      </dgm:t>
    </dgm:pt>
    <dgm:pt modelId="{55DC6151-4E77-4B46-BBBB-6AF2D1F10C68}" type="sibTrans" cxnId="{0CC85494-8406-4783-8921-AD57B9111A30}">
      <dgm:prSet/>
      <dgm:spPr/>
      <dgm:t>
        <a:bodyPr/>
        <a:lstStyle/>
        <a:p>
          <a:endParaRPr lang="zh-CN" altLang="en-US"/>
        </a:p>
      </dgm:t>
    </dgm:pt>
    <dgm:pt modelId="{C1573070-8672-4C54-BB77-94896B7ACAFD}">
      <dgm:prSet phldrT="[文本]"/>
      <dgm:spPr/>
      <dgm:t>
        <a:bodyPr/>
        <a:lstStyle/>
        <a:p>
          <a:r>
            <a:rPr lang="en-US" altLang="zh-CN" dirty="0" smtClean="0"/>
            <a:t>.</a:t>
          </a:r>
          <a:endParaRPr lang="zh-CN" altLang="en-US" dirty="0"/>
        </a:p>
      </dgm:t>
    </dgm:pt>
    <dgm:pt modelId="{687B0AAB-423C-434B-8426-54E31923BD7E}" type="parTrans" cxnId="{3BAF3E9D-CB87-407B-9754-AE41FD0C1587}">
      <dgm:prSet/>
      <dgm:spPr/>
      <dgm:t>
        <a:bodyPr/>
        <a:lstStyle/>
        <a:p>
          <a:endParaRPr lang="zh-CN" altLang="en-US"/>
        </a:p>
      </dgm:t>
    </dgm:pt>
    <dgm:pt modelId="{E3A4559C-6DC9-4612-96A2-B5BF5632E786}" type="sibTrans" cxnId="{3BAF3E9D-CB87-407B-9754-AE41FD0C1587}">
      <dgm:prSet/>
      <dgm:spPr/>
      <dgm:t>
        <a:bodyPr/>
        <a:lstStyle/>
        <a:p>
          <a:endParaRPr lang="zh-CN" altLang="en-US"/>
        </a:p>
      </dgm:t>
    </dgm:pt>
    <dgm:pt modelId="{A1794AB6-2A41-4011-9AF0-7F52F474875A}">
      <dgm:prSet phldrT="[文本]"/>
      <dgm:spPr/>
      <dgm:t>
        <a:bodyPr/>
        <a:lstStyle/>
        <a:p>
          <a:r>
            <a:rPr lang="zh-CN" altLang="en-US" dirty="0" smtClean="0"/>
            <a:t>订单汇总模型：</a:t>
          </a:r>
          <a:r>
            <a:rPr lang="en-US" altLang="en-US" dirty="0" smtClean="0"/>
            <a:t>gdm_m04_ord_sum</a:t>
          </a:r>
          <a:endParaRPr lang="zh-CN" altLang="en-US" dirty="0"/>
        </a:p>
      </dgm:t>
    </dgm:pt>
    <dgm:pt modelId="{5D26A46B-5A20-4D59-9C36-8FFAB46BC287}" type="parTrans" cxnId="{A82C7712-A027-4C9E-BBF4-CC1DB495810E}">
      <dgm:prSet/>
      <dgm:spPr/>
      <dgm:t>
        <a:bodyPr/>
        <a:lstStyle/>
        <a:p>
          <a:endParaRPr lang="zh-CN" altLang="en-US"/>
        </a:p>
      </dgm:t>
    </dgm:pt>
    <dgm:pt modelId="{24945CD1-147B-4193-B666-20A5AB3A3BD1}" type="sibTrans" cxnId="{A82C7712-A027-4C9E-BBF4-CC1DB495810E}">
      <dgm:prSet/>
      <dgm:spPr/>
      <dgm:t>
        <a:bodyPr/>
        <a:lstStyle/>
        <a:p>
          <a:endParaRPr lang="zh-CN" altLang="en-US"/>
        </a:p>
      </dgm:t>
    </dgm:pt>
    <dgm:pt modelId="{F473E19E-BDBD-4F9A-AF8F-77DC7C9A5F2F}">
      <dgm:prSet phldrT="[文本]"/>
      <dgm:spPr/>
      <dgm:t>
        <a:bodyPr/>
        <a:lstStyle/>
        <a:p>
          <a:r>
            <a:rPr lang="zh-CN" altLang="en-US" dirty="0" smtClean="0"/>
            <a:t>订单明细模型：</a:t>
          </a:r>
          <a:r>
            <a:rPr lang="en-US" altLang="en-US" dirty="0" smtClean="0"/>
            <a:t>gdm_m04_ord_det_sum</a:t>
          </a:r>
          <a:endParaRPr lang="zh-CN" altLang="en-US" dirty="0"/>
        </a:p>
      </dgm:t>
    </dgm:pt>
    <dgm:pt modelId="{ADADBF90-A900-4AD5-8650-29AE3C14E497}" type="parTrans" cxnId="{3B1BC8CA-CD5F-4171-8F77-9335BD1FB850}">
      <dgm:prSet/>
      <dgm:spPr/>
      <dgm:t>
        <a:bodyPr/>
        <a:lstStyle/>
        <a:p>
          <a:endParaRPr lang="zh-CN" altLang="en-US"/>
        </a:p>
      </dgm:t>
    </dgm:pt>
    <dgm:pt modelId="{EF0AE5F6-E5F7-48E2-9DCA-E74CAFD2912E}" type="sibTrans" cxnId="{3B1BC8CA-CD5F-4171-8F77-9335BD1FB850}">
      <dgm:prSet/>
      <dgm:spPr/>
      <dgm:t>
        <a:bodyPr/>
        <a:lstStyle/>
        <a:p>
          <a:endParaRPr lang="zh-CN" altLang="en-US"/>
        </a:p>
      </dgm:t>
    </dgm:pt>
    <dgm:pt modelId="{1085C56C-F7F4-4952-BC65-5BAA9EB201A8}" type="pres">
      <dgm:prSet presAssocID="{97031060-8DB1-4409-88D2-529176AA26D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9DE857-5B4B-43EF-B114-72E0374F4198}" type="pres">
      <dgm:prSet presAssocID="{B39AA5A8-3EF9-4936-8A7E-65A1A13D9073}" presName="composite" presStyleCnt="0"/>
      <dgm:spPr/>
    </dgm:pt>
    <dgm:pt modelId="{1508ACD4-4F8D-463E-BC6A-84B826256F45}" type="pres">
      <dgm:prSet presAssocID="{B39AA5A8-3EF9-4936-8A7E-65A1A13D907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70435-8D1D-4C28-98ED-B564DB10532B}" type="pres">
      <dgm:prSet presAssocID="{B39AA5A8-3EF9-4936-8A7E-65A1A13D907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28D48-569B-4CA6-BB2D-C5D13FB9F3B6}" type="pres">
      <dgm:prSet presAssocID="{768C3A2A-B525-45EC-8A45-9D585BA213FF}" presName="sp" presStyleCnt="0"/>
      <dgm:spPr/>
    </dgm:pt>
    <dgm:pt modelId="{DDAF65A8-38EB-4FDF-9941-8D5D10232C75}" type="pres">
      <dgm:prSet presAssocID="{32EE30D7-E615-4BC8-99D8-3451AE932184}" presName="composite" presStyleCnt="0"/>
      <dgm:spPr/>
    </dgm:pt>
    <dgm:pt modelId="{F81BDE83-C6C6-4F30-A0A3-F2D6819BFB60}" type="pres">
      <dgm:prSet presAssocID="{32EE30D7-E615-4BC8-99D8-3451AE93218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FD7F1-386F-4D48-89B6-C31047DC007B}" type="pres">
      <dgm:prSet presAssocID="{32EE30D7-E615-4BC8-99D8-3451AE93218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ECB76-5513-4881-B8D8-94D68736E32A}" type="pres">
      <dgm:prSet presAssocID="{6607E3C3-A0E4-4C1B-BD3F-B46064D83058}" presName="sp" presStyleCnt="0"/>
      <dgm:spPr/>
    </dgm:pt>
    <dgm:pt modelId="{AA35BE89-E438-4FC6-BA65-E62F36944552}" type="pres">
      <dgm:prSet presAssocID="{C1573070-8672-4C54-BB77-94896B7ACAFD}" presName="composite" presStyleCnt="0"/>
      <dgm:spPr/>
    </dgm:pt>
    <dgm:pt modelId="{F77BD12A-1D21-4F1C-9A67-B760A8109670}" type="pres">
      <dgm:prSet presAssocID="{C1573070-8672-4C54-BB77-94896B7ACAF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F0CE3-2A8C-4B7F-9826-34470E86630D}" type="pres">
      <dgm:prSet presAssocID="{C1573070-8672-4C54-BB77-94896B7ACAF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AF3E9D-CB87-407B-9754-AE41FD0C1587}" srcId="{97031060-8DB1-4409-88D2-529176AA26D5}" destId="{C1573070-8672-4C54-BB77-94896B7ACAFD}" srcOrd="2" destOrd="0" parTransId="{687B0AAB-423C-434B-8426-54E31923BD7E}" sibTransId="{E3A4559C-6DC9-4612-96A2-B5BF5632E786}"/>
    <dgm:cxn modelId="{3A24A3DC-7999-4860-BCA9-12A51608B52C}" type="presOf" srcId="{32EE30D7-E615-4BC8-99D8-3451AE932184}" destId="{F81BDE83-C6C6-4F30-A0A3-F2D6819BFB60}" srcOrd="0" destOrd="0" presId="urn:microsoft.com/office/officeart/2005/8/layout/chevron2"/>
    <dgm:cxn modelId="{ED96CF50-0E13-4952-B950-416540B9005D}" srcId="{97031060-8DB1-4409-88D2-529176AA26D5}" destId="{32EE30D7-E615-4BC8-99D8-3451AE932184}" srcOrd="1" destOrd="0" parTransId="{4C07641D-66A1-4BE3-930B-46C662B7E1BA}" sibTransId="{6607E3C3-A0E4-4C1B-BD3F-B46064D83058}"/>
    <dgm:cxn modelId="{C0FAD770-5126-4EED-BAA0-8B9AC86A9729}" type="presOf" srcId="{AB7D37E7-E086-4448-882B-5076268D9D13}" destId="{C40FD7F1-386F-4D48-89B6-C31047DC007B}" srcOrd="0" destOrd="0" presId="urn:microsoft.com/office/officeart/2005/8/layout/chevron2"/>
    <dgm:cxn modelId="{6D253271-A571-4911-99BD-ED7DE31DC2E0}" type="presOf" srcId="{F473E19E-BDBD-4F9A-AF8F-77DC7C9A5F2F}" destId="{4B4F0CE3-2A8C-4B7F-9826-34470E86630D}" srcOrd="0" destOrd="1" presId="urn:microsoft.com/office/officeart/2005/8/layout/chevron2"/>
    <dgm:cxn modelId="{00547028-C62B-43E5-8FB0-19E95E332B72}" type="presOf" srcId="{B39AA5A8-3EF9-4936-8A7E-65A1A13D9073}" destId="{1508ACD4-4F8D-463E-BC6A-84B826256F45}" srcOrd="0" destOrd="0" presId="urn:microsoft.com/office/officeart/2005/8/layout/chevron2"/>
    <dgm:cxn modelId="{9D6978F1-2C70-4E27-8829-31524E8809B4}" type="presOf" srcId="{97031060-8DB1-4409-88D2-529176AA26D5}" destId="{1085C56C-F7F4-4952-BC65-5BAA9EB201A8}" srcOrd="0" destOrd="0" presId="urn:microsoft.com/office/officeart/2005/8/layout/chevron2"/>
    <dgm:cxn modelId="{E9CFEBCA-EE37-4782-B8B5-BCF47870A4D5}" type="presOf" srcId="{31073D9E-AB56-4D9B-BA74-0A79AC401041}" destId="{7FF70435-8D1D-4C28-98ED-B564DB10532B}" srcOrd="0" destOrd="0" presId="urn:microsoft.com/office/officeart/2005/8/layout/chevron2"/>
    <dgm:cxn modelId="{A82C7712-A027-4C9E-BBF4-CC1DB495810E}" srcId="{C1573070-8672-4C54-BB77-94896B7ACAFD}" destId="{A1794AB6-2A41-4011-9AF0-7F52F474875A}" srcOrd="0" destOrd="0" parTransId="{5D26A46B-5A20-4D59-9C36-8FFAB46BC287}" sibTransId="{24945CD1-147B-4193-B666-20A5AB3A3BD1}"/>
    <dgm:cxn modelId="{9090B1BC-6E3C-47CD-B488-7574FA881AC6}" type="presOf" srcId="{C1573070-8672-4C54-BB77-94896B7ACAFD}" destId="{F77BD12A-1D21-4F1C-9A67-B760A8109670}" srcOrd="0" destOrd="0" presId="urn:microsoft.com/office/officeart/2005/8/layout/chevron2"/>
    <dgm:cxn modelId="{B2EC91F5-05A7-4E02-97CB-164B111E8A52}" srcId="{97031060-8DB1-4409-88D2-529176AA26D5}" destId="{B39AA5A8-3EF9-4936-8A7E-65A1A13D9073}" srcOrd="0" destOrd="0" parTransId="{DC134E01-2898-4D3F-885B-31C47C8906CA}" sibTransId="{768C3A2A-B525-45EC-8A45-9D585BA213FF}"/>
    <dgm:cxn modelId="{0CC85494-8406-4783-8921-AD57B9111A30}" srcId="{32EE30D7-E615-4BC8-99D8-3451AE932184}" destId="{AB7D37E7-E086-4448-882B-5076268D9D13}" srcOrd="0" destOrd="0" parTransId="{C849CA04-2768-405A-98ED-857B5B0814B6}" sibTransId="{55DC6151-4E77-4B46-BBBB-6AF2D1F10C68}"/>
    <dgm:cxn modelId="{53A45125-C2AE-44B9-AC96-ABC08420FA0B}" type="presOf" srcId="{A1794AB6-2A41-4011-9AF0-7F52F474875A}" destId="{4B4F0CE3-2A8C-4B7F-9826-34470E86630D}" srcOrd="0" destOrd="0" presId="urn:microsoft.com/office/officeart/2005/8/layout/chevron2"/>
    <dgm:cxn modelId="{0E3F2337-F364-47A8-AD23-8467CEA510ED}" srcId="{B39AA5A8-3EF9-4936-8A7E-65A1A13D9073}" destId="{31073D9E-AB56-4D9B-BA74-0A79AC401041}" srcOrd="0" destOrd="0" parTransId="{46CAC40A-96CB-4A96-ACB4-94BE08B77DCF}" sibTransId="{2092AD72-0AD0-45C3-814A-F74C7CFF5537}"/>
    <dgm:cxn modelId="{3B1BC8CA-CD5F-4171-8F77-9335BD1FB850}" srcId="{C1573070-8672-4C54-BB77-94896B7ACAFD}" destId="{F473E19E-BDBD-4F9A-AF8F-77DC7C9A5F2F}" srcOrd="1" destOrd="0" parTransId="{ADADBF90-A900-4AD5-8650-29AE3C14E497}" sibTransId="{EF0AE5F6-E5F7-48E2-9DCA-E74CAFD2912E}"/>
    <dgm:cxn modelId="{F95A3000-9C2F-4A6E-B673-F6C7794CE49E}" type="presParOf" srcId="{1085C56C-F7F4-4952-BC65-5BAA9EB201A8}" destId="{D89DE857-5B4B-43EF-B114-72E0374F4198}" srcOrd="0" destOrd="0" presId="urn:microsoft.com/office/officeart/2005/8/layout/chevron2"/>
    <dgm:cxn modelId="{F65EA589-B004-468B-91E5-B6E58AA2A064}" type="presParOf" srcId="{D89DE857-5B4B-43EF-B114-72E0374F4198}" destId="{1508ACD4-4F8D-463E-BC6A-84B826256F45}" srcOrd="0" destOrd="0" presId="urn:microsoft.com/office/officeart/2005/8/layout/chevron2"/>
    <dgm:cxn modelId="{0C1C4ABF-D1A1-41D8-BA5C-C5EF99FF1E65}" type="presParOf" srcId="{D89DE857-5B4B-43EF-B114-72E0374F4198}" destId="{7FF70435-8D1D-4C28-98ED-B564DB10532B}" srcOrd="1" destOrd="0" presId="urn:microsoft.com/office/officeart/2005/8/layout/chevron2"/>
    <dgm:cxn modelId="{749BE208-88D6-44BF-B845-5D09CF818D33}" type="presParOf" srcId="{1085C56C-F7F4-4952-BC65-5BAA9EB201A8}" destId="{8E928D48-569B-4CA6-BB2D-C5D13FB9F3B6}" srcOrd="1" destOrd="0" presId="urn:microsoft.com/office/officeart/2005/8/layout/chevron2"/>
    <dgm:cxn modelId="{B0B8DB6A-8C32-419B-B875-0393DCF2F6C7}" type="presParOf" srcId="{1085C56C-F7F4-4952-BC65-5BAA9EB201A8}" destId="{DDAF65A8-38EB-4FDF-9941-8D5D10232C75}" srcOrd="2" destOrd="0" presId="urn:microsoft.com/office/officeart/2005/8/layout/chevron2"/>
    <dgm:cxn modelId="{4FE69247-5934-4049-8460-D06B0B91D1EF}" type="presParOf" srcId="{DDAF65A8-38EB-4FDF-9941-8D5D10232C75}" destId="{F81BDE83-C6C6-4F30-A0A3-F2D6819BFB60}" srcOrd="0" destOrd="0" presId="urn:microsoft.com/office/officeart/2005/8/layout/chevron2"/>
    <dgm:cxn modelId="{678CDF5C-3248-4A89-B894-5540979FCC19}" type="presParOf" srcId="{DDAF65A8-38EB-4FDF-9941-8D5D10232C75}" destId="{C40FD7F1-386F-4D48-89B6-C31047DC007B}" srcOrd="1" destOrd="0" presId="urn:microsoft.com/office/officeart/2005/8/layout/chevron2"/>
    <dgm:cxn modelId="{492C2AAF-5FAC-4D2C-943D-78D8F66B67C3}" type="presParOf" srcId="{1085C56C-F7F4-4952-BC65-5BAA9EB201A8}" destId="{9E4ECB76-5513-4881-B8D8-94D68736E32A}" srcOrd="3" destOrd="0" presId="urn:microsoft.com/office/officeart/2005/8/layout/chevron2"/>
    <dgm:cxn modelId="{AB0D1939-6C2F-4351-958B-D2C2FBEB056F}" type="presParOf" srcId="{1085C56C-F7F4-4952-BC65-5BAA9EB201A8}" destId="{AA35BE89-E438-4FC6-BA65-E62F36944552}" srcOrd="4" destOrd="0" presId="urn:microsoft.com/office/officeart/2005/8/layout/chevron2"/>
    <dgm:cxn modelId="{D185B943-DAFE-42A8-8CF0-0BDCBFE0F854}" type="presParOf" srcId="{AA35BE89-E438-4FC6-BA65-E62F36944552}" destId="{F77BD12A-1D21-4F1C-9A67-B760A8109670}" srcOrd="0" destOrd="0" presId="urn:microsoft.com/office/officeart/2005/8/layout/chevron2"/>
    <dgm:cxn modelId="{0E4E874F-C1DC-4131-B168-250FD52D82AB}" type="presParOf" srcId="{AA35BE89-E438-4FC6-BA65-E62F36944552}" destId="{4B4F0CE3-2A8C-4B7F-9826-34470E8663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5E127-4A52-4D68-BDFE-64D748F1FC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E426051E-D20D-45A4-9CB9-5A5D1C0AE87C}">
      <dgm:prSet phldrT="[文本]"/>
      <dgm:spPr/>
      <dgm:t>
        <a:bodyPr/>
        <a:lstStyle/>
        <a:p>
          <a:r>
            <a:rPr lang="en-US" altLang="en-US" dirty="0" smtClean="0"/>
            <a:t>【</a:t>
          </a:r>
          <a:r>
            <a:rPr lang="zh-CN" altLang="en-US" dirty="0" smtClean="0"/>
            <a:t>词语</a:t>
          </a:r>
          <a:r>
            <a:rPr lang="en-US" altLang="en-US" dirty="0" smtClean="0"/>
            <a:t>】</a:t>
          </a:r>
          <a:r>
            <a:rPr lang="zh-CN" altLang="en-US" dirty="0" smtClean="0"/>
            <a:t>：订单</a:t>
          </a:r>
          <a:endParaRPr lang="zh-CN" altLang="en-US" dirty="0"/>
        </a:p>
      </dgm:t>
    </dgm:pt>
    <dgm:pt modelId="{CCDA3717-55B2-4481-93A3-CF7A2B45A838}" type="parTrans" cxnId="{959CB54C-6C51-43EB-AD91-53DAFEE709E1}">
      <dgm:prSet/>
      <dgm:spPr/>
      <dgm:t>
        <a:bodyPr/>
        <a:lstStyle/>
        <a:p>
          <a:endParaRPr lang="zh-CN" altLang="en-US"/>
        </a:p>
      </dgm:t>
    </dgm:pt>
    <dgm:pt modelId="{5A088674-AD05-48E3-99C4-99D42A22BC02}" type="sibTrans" cxnId="{959CB54C-6C51-43EB-AD91-53DAFEE709E1}">
      <dgm:prSet/>
      <dgm:spPr/>
      <dgm:t>
        <a:bodyPr/>
        <a:lstStyle/>
        <a:p>
          <a:endParaRPr lang="zh-CN" altLang="en-US"/>
        </a:p>
      </dgm:t>
    </dgm:pt>
    <dgm:pt modelId="{F5E76DE7-8152-4EDD-B9D0-704E7A0263B0}">
      <dgm:prSet phldrT="[文本]"/>
      <dgm:spPr/>
      <dgm:t>
        <a:bodyPr/>
        <a:lstStyle/>
        <a:p>
          <a:r>
            <a:rPr lang="en-US" altLang="en-US" dirty="0" smtClean="0"/>
            <a:t>【</a:t>
          </a:r>
          <a:r>
            <a:rPr lang="zh-CN" altLang="en-US" dirty="0" smtClean="0"/>
            <a:t>注音</a:t>
          </a:r>
          <a:r>
            <a:rPr lang="en-US" altLang="en-US" dirty="0" smtClean="0"/>
            <a:t>】</a:t>
          </a:r>
          <a:r>
            <a:rPr lang="zh-CN" altLang="en-US" dirty="0" smtClean="0"/>
            <a:t>：</a:t>
          </a:r>
          <a:r>
            <a:rPr lang="en-US" altLang="en-US" dirty="0" smtClean="0"/>
            <a:t>dìng dān</a:t>
          </a:r>
          <a:endParaRPr lang="zh-CN" altLang="en-US" dirty="0"/>
        </a:p>
      </dgm:t>
    </dgm:pt>
    <dgm:pt modelId="{C9B30429-C9BE-4B45-8BD7-960FF56D2612}" type="parTrans" cxnId="{62C9BC90-2371-4C06-A6F5-F88AB840430C}">
      <dgm:prSet/>
      <dgm:spPr/>
      <dgm:t>
        <a:bodyPr/>
        <a:lstStyle/>
        <a:p>
          <a:endParaRPr lang="zh-CN" altLang="en-US"/>
        </a:p>
      </dgm:t>
    </dgm:pt>
    <dgm:pt modelId="{2ED59480-C6B4-481E-90D5-AC1287B1C52F}" type="sibTrans" cxnId="{62C9BC90-2371-4C06-A6F5-F88AB840430C}">
      <dgm:prSet/>
      <dgm:spPr/>
      <dgm:t>
        <a:bodyPr/>
        <a:lstStyle/>
        <a:p>
          <a:endParaRPr lang="zh-CN" altLang="en-US"/>
        </a:p>
      </dgm:t>
    </dgm:pt>
    <dgm:pt modelId="{F3C0B30C-D7A0-463D-A419-561EADFC0346}">
      <dgm:prSet phldrT="[文本]"/>
      <dgm:spPr/>
      <dgm:t>
        <a:bodyPr/>
        <a:lstStyle/>
        <a:p>
          <a:r>
            <a:rPr lang="en-US" altLang="en-US" dirty="0" smtClean="0"/>
            <a:t>【</a:t>
          </a:r>
          <a:r>
            <a:rPr lang="zh-CN" altLang="en-US" dirty="0" smtClean="0"/>
            <a:t>词性</a:t>
          </a:r>
          <a:r>
            <a:rPr lang="en-US" altLang="en-US" dirty="0" smtClean="0"/>
            <a:t>】</a:t>
          </a:r>
          <a:r>
            <a:rPr lang="zh-CN" altLang="en-US" dirty="0" smtClean="0"/>
            <a:t>：名词</a:t>
          </a:r>
          <a:endParaRPr lang="zh-CN" altLang="en-US" dirty="0"/>
        </a:p>
      </dgm:t>
    </dgm:pt>
    <dgm:pt modelId="{3C3C18BA-3786-4B33-9693-CED308D4AE78}" type="parTrans" cxnId="{76A1CC6A-B2EE-4449-982D-9A3CED9B4A55}">
      <dgm:prSet/>
      <dgm:spPr/>
      <dgm:t>
        <a:bodyPr/>
        <a:lstStyle/>
        <a:p>
          <a:endParaRPr lang="zh-CN" altLang="en-US"/>
        </a:p>
      </dgm:t>
    </dgm:pt>
    <dgm:pt modelId="{30E7187F-AB1C-4A48-90B7-8B712E748BD4}" type="sibTrans" cxnId="{76A1CC6A-B2EE-4449-982D-9A3CED9B4A55}">
      <dgm:prSet/>
      <dgm:spPr/>
      <dgm:t>
        <a:bodyPr/>
        <a:lstStyle/>
        <a:p>
          <a:endParaRPr lang="zh-CN" altLang="en-US"/>
        </a:p>
      </dgm:t>
    </dgm:pt>
    <dgm:pt modelId="{D230610C-799E-4F11-96CC-25B59CE19A42}">
      <dgm:prSet phldrT="[文本]"/>
      <dgm:spPr/>
      <dgm:t>
        <a:bodyPr/>
        <a:lstStyle/>
        <a:p>
          <a:r>
            <a:rPr lang="en-US" altLang="en-US" dirty="0" smtClean="0"/>
            <a:t>【</a:t>
          </a:r>
          <a:r>
            <a:rPr lang="zh-CN" altLang="en-US" dirty="0" smtClean="0"/>
            <a:t>单词</a:t>
          </a:r>
          <a:r>
            <a:rPr lang="en-US" altLang="en-US" dirty="0" smtClean="0"/>
            <a:t>】</a:t>
          </a:r>
          <a:r>
            <a:rPr lang="zh-CN" altLang="en-US" dirty="0" smtClean="0"/>
            <a:t>：</a:t>
          </a:r>
          <a:r>
            <a:rPr lang="en-US" altLang="en-US" dirty="0" smtClean="0"/>
            <a:t>order</a:t>
          </a:r>
          <a:endParaRPr lang="zh-CN" altLang="en-US" dirty="0"/>
        </a:p>
      </dgm:t>
    </dgm:pt>
    <dgm:pt modelId="{CFE5E16F-F6CB-4B3C-81DF-AD6A02464BF4}" type="parTrans" cxnId="{C9522ABF-BA8E-434B-A564-869D596C1628}">
      <dgm:prSet/>
      <dgm:spPr/>
      <dgm:t>
        <a:bodyPr/>
        <a:lstStyle/>
        <a:p>
          <a:endParaRPr lang="zh-CN" altLang="en-US"/>
        </a:p>
      </dgm:t>
    </dgm:pt>
    <dgm:pt modelId="{9BEDD12E-91A8-4A7F-8885-0A8A48ED8529}" type="sibTrans" cxnId="{C9522ABF-BA8E-434B-A564-869D596C1628}">
      <dgm:prSet/>
      <dgm:spPr/>
      <dgm:t>
        <a:bodyPr/>
        <a:lstStyle/>
        <a:p>
          <a:endParaRPr lang="zh-CN" altLang="en-US"/>
        </a:p>
      </dgm:t>
    </dgm:pt>
    <dgm:pt modelId="{A3BAD5FC-7BC3-4DDF-89CF-5DF5203B9261}">
      <dgm:prSet phldrT="[文本]"/>
      <dgm:spPr/>
      <dgm:t>
        <a:bodyPr/>
        <a:lstStyle/>
        <a:p>
          <a:r>
            <a:rPr lang="en-US" altLang="en-US" dirty="0" smtClean="0"/>
            <a:t>【</a:t>
          </a:r>
          <a:r>
            <a:rPr lang="zh-CN" altLang="en-US" dirty="0" smtClean="0"/>
            <a:t>释义</a:t>
          </a:r>
          <a:r>
            <a:rPr lang="en-US" altLang="en-US" dirty="0" smtClean="0"/>
            <a:t>】</a:t>
          </a:r>
          <a:r>
            <a:rPr lang="zh-CN" altLang="en-US" dirty="0" smtClean="0"/>
            <a:t>：订购货物的合同、单据。</a:t>
          </a:r>
          <a:endParaRPr lang="zh-CN" altLang="en-US" dirty="0"/>
        </a:p>
      </dgm:t>
    </dgm:pt>
    <dgm:pt modelId="{B760E81E-61B3-4CA2-B057-CEF2F5B8DCB4}" type="parTrans" cxnId="{FB99FD66-222C-4FAF-A942-84D45F274396}">
      <dgm:prSet/>
      <dgm:spPr/>
      <dgm:t>
        <a:bodyPr/>
        <a:lstStyle/>
        <a:p>
          <a:endParaRPr lang="zh-CN" altLang="en-US"/>
        </a:p>
      </dgm:t>
    </dgm:pt>
    <dgm:pt modelId="{38CCE1C5-FFE9-4D56-BB40-60D21E8A3C6B}" type="sibTrans" cxnId="{FB99FD66-222C-4FAF-A942-84D45F274396}">
      <dgm:prSet/>
      <dgm:spPr/>
      <dgm:t>
        <a:bodyPr/>
        <a:lstStyle/>
        <a:p>
          <a:endParaRPr lang="zh-CN" altLang="en-US"/>
        </a:p>
      </dgm:t>
    </dgm:pt>
    <dgm:pt modelId="{5A022175-7B86-44A5-A156-C8B5F8CBABB4}" type="pres">
      <dgm:prSet presAssocID="{3AB5E127-4A52-4D68-BDFE-64D748F1FC2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326CE64-4502-461B-B47A-EE41CEF58C95}" type="pres">
      <dgm:prSet presAssocID="{3AB5E127-4A52-4D68-BDFE-64D748F1FC20}" presName="Name1" presStyleCnt="0"/>
      <dgm:spPr/>
    </dgm:pt>
    <dgm:pt modelId="{5661016D-45E2-450C-BD47-F2E3FCB0973F}" type="pres">
      <dgm:prSet presAssocID="{3AB5E127-4A52-4D68-BDFE-64D748F1FC20}" presName="cycle" presStyleCnt="0"/>
      <dgm:spPr/>
    </dgm:pt>
    <dgm:pt modelId="{4456B692-4A68-4DFB-B06A-3F947ECFA7E8}" type="pres">
      <dgm:prSet presAssocID="{3AB5E127-4A52-4D68-BDFE-64D748F1FC20}" presName="srcNode" presStyleLbl="node1" presStyleIdx="0" presStyleCnt="5"/>
      <dgm:spPr/>
    </dgm:pt>
    <dgm:pt modelId="{F9E9DF3F-38FA-4294-85BA-536D8368D7C1}" type="pres">
      <dgm:prSet presAssocID="{3AB5E127-4A52-4D68-BDFE-64D748F1FC20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C12BCD2-2F6B-40DA-897D-703EFAEE2E4C}" type="pres">
      <dgm:prSet presAssocID="{3AB5E127-4A52-4D68-BDFE-64D748F1FC20}" presName="extraNode" presStyleLbl="node1" presStyleIdx="0" presStyleCnt="5"/>
      <dgm:spPr/>
    </dgm:pt>
    <dgm:pt modelId="{1C9554C1-9A3F-4D51-9F1B-E7A7A3182B11}" type="pres">
      <dgm:prSet presAssocID="{3AB5E127-4A52-4D68-BDFE-64D748F1FC20}" presName="dstNode" presStyleLbl="node1" presStyleIdx="0" presStyleCnt="5"/>
      <dgm:spPr/>
    </dgm:pt>
    <dgm:pt modelId="{0DFB320C-916C-4ABF-946D-309E01CF6864}" type="pres">
      <dgm:prSet presAssocID="{E426051E-D20D-45A4-9CB9-5A5D1C0AE87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01ED4-2812-459A-B22D-BA53D2F113B4}" type="pres">
      <dgm:prSet presAssocID="{E426051E-D20D-45A4-9CB9-5A5D1C0AE87C}" presName="accent_1" presStyleCnt="0"/>
      <dgm:spPr/>
    </dgm:pt>
    <dgm:pt modelId="{4A9ED94D-0BEB-4C2D-B773-1F8D1D3368B2}" type="pres">
      <dgm:prSet presAssocID="{E426051E-D20D-45A4-9CB9-5A5D1C0AE87C}" presName="accentRepeatNode" presStyleLbl="solidFgAcc1" presStyleIdx="0" presStyleCnt="5"/>
      <dgm:spPr/>
    </dgm:pt>
    <dgm:pt modelId="{F33C5E3F-B902-4596-BB2F-8D08A0FD9CC1}" type="pres">
      <dgm:prSet presAssocID="{F5E76DE7-8152-4EDD-B9D0-704E7A0263B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A963C-8373-4D53-8233-F029B0DCC42B}" type="pres">
      <dgm:prSet presAssocID="{F5E76DE7-8152-4EDD-B9D0-704E7A0263B0}" presName="accent_2" presStyleCnt="0"/>
      <dgm:spPr/>
    </dgm:pt>
    <dgm:pt modelId="{B1CC946A-2E33-40B9-89FA-D033A3DE4CE9}" type="pres">
      <dgm:prSet presAssocID="{F5E76DE7-8152-4EDD-B9D0-704E7A0263B0}" presName="accentRepeatNode" presStyleLbl="solidFgAcc1" presStyleIdx="1" presStyleCnt="5"/>
      <dgm:spPr/>
    </dgm:pt>
    <dgm:pt modelId="{6E69DE65-583A-4825-993A-EAD9D5FCCC7B}" type="pres">
      <dgm:prSet presAssocID="{F3C0B30C-D7A0-463D-A419-561EADFC034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26A2A-CD4F-4267-8F91-0119B7BF122B}" type="pres">
      <dgm:prSet presAssocID="{F3C0B30C-D7A0-463D-A419-561EADFC0346}" presName="accent_3" presStyleCnt="0"/>
      <dgm:spPr/>
    </dgm:pt>
    <dgm:pt modelId="{49626974-913D-46BC-AD74-9477F22D79F7}" type="pres">
      <dgm:prSet presAssocID="{F3C0B30C-D7A0-463D-A419-561EADFC0346}" presName="accentRepeatNode" presStyleLbl="solidFgAcc1" presStyleIdx="2" presStyleCnt="5"/>
      <dgm:spPr/>
    </dgm:pt>
    <dgm:pt modelId="{DDEE8FB2-D3D4-440E-BF89-BC883A6F7A90}" type="pres">
      <dgm:prSet presAssocID="{A3BAD5FC-7BC3-4DDF-89CF-5DF5203B926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44CFF6-CF49-40D8-997C-BA0B7A834452}" type="pres">
      <dgm:prSet presAssocID="{A3BAD5FC-7BC3-4DDF-89CF-5DF5203B9261}" presName="accent_4" presStyleCnt="0"/>
      <dgm:spPr/>
    </dgm:pt>
    <dgm:pt modelId="{71C8D918-CDD8-4A18-AB97-3EF9C161617A}" type="pres">
      <dgm:prSet presAssocID="{A3BAD5FC-7BC3-4DDF-89CF-5DF5203B9261}" presName="accentRepeatNode" presStyleLbl="solidFgAcc1" presStyleIdx="3" presStyleCnt="5"/>
      <dgm:spPr/>
    </dgm:pt>
    <dgm:pt modelId="{0368EB8A-0D84-4EF0-A3B2-E29F91829867}" type="pres">
      <dgm:prSet presAssocID="{D230610C-799E-4F11-96CC-25B59CE19A4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FED06F-4316-487D-B5AF-62E7376FA80D}" type="pres">
      <dgm:prSet presAssocID="{D230610C-799E-4F11-96CC-25B59CE19A42}" presName="accent_5" presStyleCnt="0"/>
      <dgm:spPr/>
    </dgm:pt>
    <dgm:pt modelId="{1382784D-2986-4F95-8390-555CEE74149A}" type="pres">
      <dgm:prSet presAssocID="{D230610C-799E-4F11-96CC-25B59CE19A42}" presName="accentRepeatNode" presStyleLbl="solidFgAcc1" presStyleIdx="4" presStyleCnt="5"/>
      <dgm:spPr/>
    </dgm:pt>
  </dgm:ptLst>
  <dgm:cxnLst>
    <dgm:cxn modelId="{76A1CC6A-B2EE-4449-982D-9A3CED9B4A55}" srcId="{3AB5E127-4A52-4D68-BDFE-64D748F1FC20}" destId="{F3C0B30C-D7A0-463D-A419-561EADFC0346}" srcOrd="2" destOrd="0" parTransId="{3C3C18BA-3786-4B33-9693-CED308D4AE78}" sibTransId="{30E7187F-AB1C-4A48-90B7-8B712E748BD4}"/>
    <dgm:cxn modelId="{62C9BC90-2371-4C06-A6F5-F88AB840430C}" srcId="{3AB5E127-4A52-4D68-BDFE-64D748F1FC20}" destId="{F5E76DE7-8152-4EDD-B9D0-704E7A0263B0}" srcOrd="1" destOrd="0" parTransId="{C9B30429-C9BE-4B45-8BD7-960FF56D2612}" sibTransId="{2ED59480-C6B4-481E-90D5-AC1287B1C52F}"/>
    <dgm:cxn modelId="{F9870607-63B1-4DA6-A1A1-27EC4673060D}" type="presOf" srcId="{3AB5E127-4A52-4D68-BDFE-64D748F1FC20}" destId="{5A022175-7B86-44A5-A156-C8B5F8CBABB4}" srcOrd="0" destOrd="0" presId="urn:microsoft.com/office/officeart/2008/layout/VerticalCurvedList"/>
    <dgm:cxn modelId="{FB99FD66-222C-4FAF-A942-84D45F274396}" srcId="{3AB5E127-4A52-4D68-BDFE-64D748F1FC20}" destId="{A3BAD5FC-7BC3-4DDF-89CF-5DF5203B9261}" srcOrd="3" destOrd="0" parTransId="{B760E81E-61B3-4CA2-B057-CEF2F5B8DCB4}" sibTransId="{38CCE1C5-FFE9-4D56-BB40-60D21E8A3C6B}"/>
    <dgm:cxn modelId="{959CB54C-6C51-43EB-AD91-53DAFEE709E1}" srcId="{3AB5E127-4A52-4D68-BDFE-64D748F1FC20}" destId="{E426051E-D20D-45A4-9CB9-5A5D1C0AE87C}" srcOrd="0" destOrd="0" parTransId="{CCDA3717-55B2-4481-93A3-CF7A2B45A838}" sibTransId="{5A088674-AD05-48E3-99C4-99D42A22BC02}"/>
    <dgm:cxn modelId="{B9522878-3A42-43C7-B8EA-F3DA34D18E69}" type="presOf" srcId="{E426051E-D20D-45A4-9CB9-5A5D1C0AE87C}" destId="{0DFB320C-916C-4ABF-946D-309E01CF6864}" srcOrd="0" destOrd="0" presId="urn:microsoft.com/office/officeart/2008/layout/VerticalCurvedList"/>
    <dgm:cxn modelId="{675CCA13-F672-459B-AA20-7F0AF2300047}" type="presOf" srcId="{F5E76DE7-8152-4EDD-B9D0-704E7A0263B0}" destId="{F33C5E3F-B902-4596-BB2F-8D08A0FD9CC1}" srcOrd="0" destOrd="0" presId="urn:microsoft.com/office/officeart/2008/layout/VerticalCurvedList"/>
    <dgm:cxn modelId="{CB6A0B2D-736C-4920-9816-82259DAD4F67}" type="presOf" srcId="{D230610C-799E-4F11-96CC-25B59CE19A42}" destId="{0368EB8A-0D84-4EF0-A3B2-E29F91829867}" srcOrd="0" destOrd="0" presId="urn:microsoft.com/office/officeart/2008/layout/VerticalCurvedList"/>
    <dgm:cxn modelId="{C9522ABF-BA8E-434B-A564-869D596C1628}" srcId="{3AB5E127-4A52-4D68-BDFE-64D748F1FC20}" destId="{D230610C-799E-4F11-96CC-25B59CE19A42}" srcOrd="4" destOrd="0" parTransId="{CFE5E16F-F6CB-4B3C-81DF-AD6A02464BF4}" sibTransId="{9BEDD12E-91A8-4A7F-8885-0A8A48ED8529}"/>
    <dgm:cxn modelId="{685E31F3-B7E5-4CBB-BA42-7706C19ED895}" type="presOf" srcId="{F3C0B30C-D7A0-463D-A419-561EADFC0346}" destId="{6E69DE65-583A-4825-993A-EAD9D5FCCC7B}" srcOrd="0" destOrd="0" presId="urn:microsoft.com/office/officeart/2008/layout/VerticalCurvedList"/>
    <dgm:cxn modelId="{45743F4C-B521-4DB0-9DC1-3F81BCF2B1A6}" type="presOf" srcId="{A3BAD5FC-7BC3-4DDF-89CF-5DF5203B9261}" destId="{DDEE8FB2-D3D4-440E-BF89-BC883A6F7A90}" srcOrd="0" destOrd="0" presId="urn:microsoft.com/office/officeart/2008/layout/VerticalCurvedList"/>
    <dgm:cxn modelId="{558F836B-6662-4CD7-8040-FC6853F40F46}" type="presOf" srcId="{5A088674-AD05-48E3-99C4-99D42A22BC02}" destId="{F9E9DF3F-38FA-4294-85BA-536D8368D7C1}" srcOrd="0" destOrd="0" presId="urn:microsoft.com/office/officeart/2008/layout/VerticalCurvedList"/>
    <dgm:cxn modelId="{87625AD6-F30F-43BA-9411-26461AD3EA0B}" type="presParOf" srcId="{5A022175-7B86-44A5-A156-C8B5F8CBABB4}" destId="{0326CE64-4502-461B-B47A-EE41CEF58C95}" srcOrd="0" destOrd="0" presId="urn:microsoft.com/office/officeart/2008/layout/VerticalCurvedList"/>
    <dgm:cxn modelId="{7105949A-9C49-49FF-9DCC-2F26F2C64D77}" type="presParOf" srcId="{0326CE64-4502-461B-B47A-EE41CEF58C95}" destId="{5661016D-45E2-450C-BD47-F2E3FCB0973F}" srcOrd="0" destOrd="0" presId="urn:microsoft.com/office/officeart/2008/layout/VerticalCurvedList"/>
    <dgm:cxn modelId="{B4FA9442-64AF-4FD5-9841-DA31187C664F}" type="presParOf" srcId="{5661016D-45E2-450C-BD47-F2E3FCB0973F}" destId="{4456B692-4A68-4DFB-B06A-3F947ECFA7E8}" srcOrd="0" destOrd="0" presId="urn:microsoft.com/office/officeart/2008/layout/VerticalCurvedList"/>
    <dgm:cxn modelId="{AA5F5533-1DC7-4654-92E4-38F43FE47124}" type="presParOf" srcId="{5661016D-45E2-450C-BD47-F2E3FCB0973F}" destId="{F9E9DF3F-38FA-4294-85BA-536D8368D7C1}" srcOrd="1" destOrd="0" presId="urn:microsoft.com/office/officeart/2008/layout/VerticalCurvedList"/>
    <dgm:cxn modelId="{7F19A3A6-59DA-4651-A8EF-3B9842B468CF}" type="presParOf" srcId="{5661016D-45E2-450C-BD47-F2E3FCB0973F}" destId="{DC12BCD2-2F6B-40DA-897D-703EFAEE2E4C}" srcOrd="2" destOrd="0" presId="urn:microsoft.com/office/officeart/2008/layout/VerticalCurvedList"/>
    <dgm:cxn modelId="{16C9B021-84CC-4310-ABD9-F768089E2F49}" type="presParOf" srcId="{5661016D-45E2-450C-BD47-F2E3FCB0973F}" destId="{1C9554C1-9A3F-4D51-9F1B-E7A7A3182B11}" srcOrd="3" destOrd="0" presId="urn:microsoft.com/office/officeart/2008/layout/VerticalCurvedList"/>
    <dgm:cxn modelId="{AEDB0555-F2DC-4248-8021-C891262C917A}" type="presParOf" srcId="{0326CE64-4502-461B-B47A-EE41CEF58C95}" destId="{0DFB320C-916C-4ABF-946D-309E01CF6864}" srcOrd="1" destOrd="0" presId="urn:microsoft.com/office/officeart/2008/layout/VerticalCurvedList"/>
    <dgm:cxn modelId="{56C8C311-9121-4FE9-ADCD-982BC2A7F026}" type="presParOf" srcId="{0326CE64-4502-461B-B47A-EE41CEF58C95}" destId="{D6701ED4-2812-459A-B22D-BA53D2F113B4}" srcOrd="2" destOrd="0" presId="urn:microsoft.com/office/officeart/2008/layout/VerticalCurvedList"/>
    <dgm:cxn modelId="{84A879A7-74B5-4EB0-8BE0-5CD727E2A427}" type="presParOf" srcId="{D6701ED4-2812-459A-B22D-BA53D2F113B4}" destId="{4A9ED94D-0BEB-4C2D-B773-1F8D1D3368B2}" srcOrd="0" destOrd="0" presId="urn:microsoft.com/office/officeart/2008/layout/VerticalCurvedList"/>
    <dgm:cxn modelId="{859CA149-0211-4305-9059-DB220418918B}" type="presParOf" srcId="{0326CE64-4502-461B-B47A-EE41CEF58C95}" destId="{F33C5E3F-B902-4596-BB2F-8D08A0FD9CC1}" srcOrd="3" destOrd="0" presId="urn:microsoft.com/office/officeart/2008/layout/VerticalCurvedList"/>
    <dgm:cxn modelId="{314398C4-865B-46F1-8349-58BF9832DE95}" type="presParOf" srcId="{0326CE64-4502-461B-B47A-EE41CEF58C95}" destId="{609A963C-8373-4D53-8233-F029B0DCC42B}" srcOrd="4" destOrd="0" presId="urn:microsoft.com/office/officeart/2008/layout/VerticalCurvedList"/>
    <dgm:cxn modelId="{76F5C45C-33C4-4CB1-A70A-CD08099705E0}" type="presParOf" srcId="{609A963C-8373-4D53-8233-F029B0DCC42B}" destId="{B1CC946A-2E33-40B9-89FA-D033A3DE4CE9}" srcOrd="0" destOrd="0" presId="urn:microsoft.com/office/officeart/2008/layout/VerticalCurvedList"/>
    <dgm:cxn modelId="{13664383-74EE-4D6E-AF47-E40465AFFEFD}" type="presParOf" srcId="{0326CE64-4502-461B-B47A-EE41CEF58C95}" destId="{6E69DE65-583A-4825-993A-EAD9D5FCCC7B}" srcOrd="5" destOrd="0" presId="urn:microsoft.com/office/officeart/2008/layout/VerticalCurvedList"/>
    <dgm:cxn modelId="{15267D2F-F879-4FB1-8684-17E0B7FB6441}" type="presParOf" srcId="{0326CE64-4502-461B-B47A-EE41CEF58C95}" destId="{FE126A2A-CD4F-4267-8F91-0119B7BF122B}" srcOrd="6" destOrd="0" presId="urn:microsoft.com/office/officeart/2008/layout/VerticalCurvedList"/>
    <dgm:cxn modelId="{A8467FE8-1681-436E-A2AF-234DEEF2E0B9}" type="presParOf" srcId="{FE126A2A-CD4F-4267-8F91-0119B7BF122B}" destId="{49626974-913D-46BC-AD74-9477F22D79F7}" srcOrd="0" destOrd="0" presId="urn:microsoft.com/office/officeart/2008/layout/VerticalCurvedList"/>
    <dgm:cxn modelId="{0DB9D7E8-CEFB-4776-8FFC-ED2A118D41F7}" type="presParOf" srcId="{0326CE64-4502-461B-B47A-EE41CEF58C95}" destId="{DDEE8FB2-D3D4-440E-BF89-BC883A6F7A90}" srcOrd="7" destOrd="0" presId="urn:microsoft.com/office/officeart/2008/layout/VerticalCurvedList"/>
    <dgm:cxn modelId="{938C5EBD-F15D-46B4-AEA3-AEDF6E0C5C39}" type="presParOf" srcId="{0326CE64-4502-461B-B47A-EE41CEF58C95}" destId="{C244CFF6-CF49-40D8-997C-BA0B7A834452}" srcOrd="8" destOrd="0" presId="urn:microsoft.com/office/officeart/2008/layout/VerticalCurvedList"/>
    <dgm:cxn modelId="{05A1AB1B-FD39-4DE0-A3F7-32447545B6C8}" type="presParOf" srcId="{C244CFF6-CF49-40D8-997C-BA0B7A834452}" destId="{71C8D918-CDD8-4A18-AB97-3EF9C161617A}" srcOrd="0" destOrd="0" presId="urn:microsoft.com/office/officeart/2008/layout/VerticalCurvedList"/>
    <dgm:cxn modelId="{11302415-EF37-4702-A854-3A9D110EDBB7}" type="presParOf" srcId="{0326CE64-4502-461B-B47A-EE41CEF58C95}" destId="{0368EB8A-0D84-4EF0-A3B2-E29F91829867}" srcOrd="9" destOrd="0" presId="urn:microsoft.com/office/officeart/2008/layout/VerticalCurvedList"/>
    <dgm:cxn modelId="{E412A00C-9010-4304-ADA3-1F68F8A935B1}" type="presParOf" srcId="{0326CE64-4502-461B-B47A-EE41CEF58C95}" destId="{DEFED06F-4316-487D-B5AF-62E7376FA80D}" srcOrd="10" destOrd="0" presId="urn:microsoft.com/office/officeart/2008/layout/VerticalCurvedList"/>
    <dgm:cxn modelId="{BC989846-B45B-4D5C-995D-AAF6E31EFEF6}" type="presParOf" srcId="{DEFED06F-4316-487D-B5AF-62E7376FA80D}" destId="{1382784D-2986-4F95-8390-555CEE7414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CD6038-064B-4FC4-B814-B674B7CA183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D092DACB-93AF-40A1-8E61-956A61593877}">
      <dgm:prSet phldrT="[文本]"/>
      <dgm:spPr/>
      <dgm:t>
        <a:bodyPr/>
        <a:lstStyle/>
        <a:p>
          <a:r>
            <a:rPr lang="zh-CN" altLang="en-US" dirty="0" smtClean="0"/>
            <a:t>商品原始金额</a:t>
          </a:r>
          <a:endParaRPr lang="zh-CN" altLang="en-US" dirty="0"/>
        </a:p>
      </dgm:t>
    </dgm:pt>
    <dgm:pt modelId="{82765B1A-19F0-4B0E-8D22-77FDD3678E06}" type="parTrans" cxnId="{775CF43B-902C-40E5-9DB4-F1EB06F4E5B6}">
      <dgm:prSet/>
      <dgm:spPr/>
      <dgm:t>
        <a:bodyPr/>
        <a:lstStyle/>
        <a:p>
          <a:endParaRPr lang="zh-CN" altLang="en-US"/>
        </a:p>
      </dgm:t>
    </dgm:pt>
    <dgm:pt modelId="{91223F1C-131A-4866-86E6-77DE6B8CF1EA}" type="sibTrans" cxnId="{775CF43B-902C-40E5-9DB4-F1EB06F4E5B6}">
      <dgm:prSet/>
      <dgm:spPr/>
      <dgm:t>
        <a:bodyPr/>
        <a:lstStyle/>
        <a:p>
          <a:endParaRPr lang="zh-CN" altLang="en-US"/>
        </a:p>
      </dgm:t>
    </dgm:pt>
    <dgm:pt modelId="{86A0E8C7-95E2-474F-A98E-8F3015DAB7E8}">
      <dgm:prSet phldrT="[文本]"/>
      <dgm:spPr/>
      <dgm:t>
        <a:bodyPr/>
        <a:lstStyle/>
        <a:p>
          <a:r>
            <a:rPr lang="zh-CN" altLang="en-US" dirty="0" smtClean="0"/>
            <a:t>全部优惠金额</a:t>
          </a:r>
          <a:endParaRPr lang="zh-CN" altLang="en-US" dirty="0"/>
        </a:p>
      </dgm:t>
    </dgm:pt>
    <dgm:pt modelId="{7A4E8E7B-B0BC-4F55-9F35-25D10C68B78D}" type="parTrans" cxnId="{3F97642C-E06A-436C-952B-794E38E3753C}">
      <dgm:prSet/>
      <dgm:spPr/>
      <dgm:t>
        <a:bodyPr/>
        <a:lstStyle/>
        <a:p>
          <a:endParaRPr lang="zh-CN" altLang="en-US"/>
        </a:p>
      </dgm:t>
    </dgm:pt>
    <dgm:pt modelId="{C393D355-6C0B-424D-AF1A-706396641ABE}" type="sibTrans" cxnId="{3F97642C-E06A-436C-952B-794E38E3753C}">
      <dgm:prSet/>
      <dgm:spPr/>
      <dgm:t>
        <a:bodyPr/>
        <a:lstStyle/>
        <a:p>
          <a:endParaRPr lang="zh-CN" altLang="en-US"/>
        </a:p>
      </dgm:t>
    </dgm:pt>
    <dgm:pt modelId="{DFD13248-6E4C-4578-A2DE-757BACDC5A13}">
      <dgm:prSet phldrT="[文本]"/>
      <dgm:spPr/>
      <dgm:t>
        <a:bodyPr/>
        <a:lstStyle/>
        <a:p>
          <a:r>
            <a:rPr lang="zh-CN" altLang="en-US" dirty="0" smtClean="0"/>
            <a:t>支付优惠</a:t>
          </a:r>
          <a:endParaRPr lang="zh-CN" altLang="en-US" dirty="0"/>
        </a:p>
      </dgm:t>
    </dgm:pt>
    <dgm:pt modelId="{FAD48F78-F257-46AF-AB69-A80C071324FA}" type="parTrans" cxnId="{C5D19E2C-BAA3-40F5-B3CA-5AE64787D271}">
      <dgm:prSet/>
      <dgm:spPr/>
      <dgm:t>
        <a:bodyPr/>
        <a:lstStyle/>
        <a:p>
          <a:endParaRPr lang="zh-CN" altLang="en-US"/>
        </a:p>
      </dgm:t>
    </dgm:pt>
    <dgm:pt modelId="{FDDE08C5-3DBF-4DB7-BA60-A910C1756354}" type="sibTrans" cxnId="{C5D19E2C-BAA3-40F5-B3CA-5AE64787D271}">
      <dgm:prSet/>
      <dgm:spPr/>
      <dgm:t>
        <a:bodyPr/>
        <a:lstStyle/>
        <a:p>
          <a:endParaRPr lang="zh-CN" altLang="en-US"/>
        </a:p>
      </dgm:t>
    </dgm:pt>
    <dgm:pt modelId="{83CD73F1-1F0A-45DD-99CB-5382F39DCC87}">
      <dgm:prSet phldrT="[文本]"/>
      <dgm:spPr/>
      <dgm:t>
        <a:bodyPr/>
        <a:lstStyle/>
        <a:p>
          <a:r>
            <a:rPr lang="zh-CN" altLang="en-US" dirty="0" smtClean="0"/>
            <a:t>促销优惠</a:t>
          </a:r>
          <a:endParaRPr lang="zh-CN" altLang="en-US" dirty="0"/>
        </a:p>
      </dgm:t>
    </dgm:pt>
    <dgm:pt modelId="{760D03F7-7D25-4F05-AC3F-ABB09C134D51}" type="parTrans" cxnId="{0A96015B-1161-469A-9C15-1D7F01C07CB7}">
      <dgm:prSet/>
      <dgm:spPr/>
      <dgm:t>
        <a:bodyPr/>
        <a:lstStyle/>
        <a:p>
          <a:endParaRPr lang="zh-CN" altLang="en-US"/>
        </a:p>
      </dgm:t>
    </dgm:pt>
    <dgm:pt modelId="{29F48691-009D-40CC-86C3-F44B4B43EB6D}" type="sibTrans" cxnId="{0A96015B-1161-469A-9C15-1D7F01C07CB7}">
      <dgm:prSet/>
      <dgm:spPr/>
      <dgm:t>
        <a:bodyPr/>
        <a:lstStyle/>
        <a:p>
          <a:endParaRPr lang="zh-CN" altLang="en-US"/>
        </a:p>
      </dgm:t>
    </dgm:pt>
    <dgm:pt modelId="{47E5D324-867A-4A86-9B71-0843CEAE3979}">
      <dgm:prSet phldrT="[文本]"/>
      <dgm:spPr/>
      <dgm:t>
        <a:bodyPr/>
        <a:lstStyle/>
        <a:p>
          <a:r>
            <a:rPr lang="zh-CN" altLang="en-US" dirty="0" smtClean="0"/>
            <a:t>现金</a:t>
          </a:r>
          <a:endParaRPr lang="zh-CN" altLang="en-US" dirty="0"/>
        </a:p>
      </dgm:t>
    </dgm:pt>
    <dgm:pt modelId="{BE49E4E0-CC9D-4754-A7C7-AAFF7601C8F7}" type="parTrans" cxnId="{9B696530-77B1-4EEE-A77C-B4DC5C55F265}">
      <dgm:prSet/>
      <dgm:spPr/>
      <dgm:t>
        <a:bodyPr/>
        <a:lstStyle/>
        <a:p>
          <a:endParaRPr lang="zh-CN" altLang="en-US"/>
        </a:p>
      </dgm:t>
    </dgm:pt>
    <dgm:pt modelId="{DED2D5C8-EDFD-4E08-ABC1-439F0994B21B}" type="sibTrans" cxnId="{9B696530-77B1-4EEE-A77C-B4DC5C55F265}">
      <dgm:prSet/>
      <dgm:spPr/>
      <dgm:t>
        <a:bodyPr/>
        <a:lstStyle/>
        <a:p>
          <a:endParaRPr lang="zh-CN" altLang="en-US"/>
        </a:p>
      </dgm:t>
    </dgm:pt>
    <dgm:pt modelId="{A360E9B7-BC21-4DFE-8358-6571CC48EBAD}">
      <dgm:prSet phldrT="[文本]"/>
      <dgm:spPr/>
      <dgm:t>
        <a:bodyPr/>
        <a:lstStyle/>
        <a:p>
          <a:r>
            <a:rPr lang="en-US" altLang="zh-CN" dirty="0" smtClean="0"/>
            <a:t>POS/</a:t>
          </a:r>
          <a:r>
            <a:rPr lang="zh-CN" altLang="en-US" dirty="0" smtClean="0"/>
            <a:t>纸币</a:t>
          </a:r>
          <a:endParaRPr lang="zh-CN" altLang="en-US" dirty="0"/>
        </a:p>
      </dgm:t>
    </dgm:pt>
    <dgm:pt modelId="{467E3C25-8E49-4238-82B6-CE205458A8CB}" type="parTrans" cxnId="{21129F8F-A5DC-4A47-80AE-A7376F378E5C}">
      <dgm:prSet/>
      <dgm:spPr/>
      <dgm:t>
        <a:bodyPr/>
        <a:lstStyle/>
        <a:p>
          <a:endParaRPr lang="zh-CN" altLang="en-US"/>
        </a:p>
      </dgm:t>
    </dgm:pt>
    <dgm:pt modelId="{6131A94F-2220-4884-B489-D880488D2018}" type="sibTrans" cxnId="{21129F8F-A5DC-4A47-80AE-A7376F378E5C}">
      <dgm:prSet/>
      <dgm:spPr/>
      <dgm:t>
        <a:bodyPr/>
        <a:lstStyle/>
        <a:p>
          <a:endParaRPr lang="zh-CN" altLang="en-US"/>
        </a:p>
      </dgm:t>
    </dgm:pt>
    <dgm:pt modelId="{3933B844-DD13-4B62-A744-E1AFAF45A9AA}" type="pres">
      <dgm:prSet presAssocID="{05CD6038-064B-4FC4-B814-B674B7CA18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1D9013E-D531-47E4-88AF-087261378E92}" type="pres">
      <dgm:prSet presAssocID="{D092DACB-93AF-40A1-8E61-956A61593877}" presName="hierRoot1" presStyleCnt="0"/>
      <dgm:spPr/>
    </dgm:pt>
    <dgm:pt modelId="{51961175-FEC2-4145-ACD6-BFF5FC08C37B}" type="pres">
      <dgm:prSet presAssocID="{D092DACB-93AF-40A1-8E61-956A61593877}" presName="composite" presStyleCnt="0"/>
      <dgm:spPr/>
    </dgm:pt>
    <dgm:pt modelId="{6376EBC0-9354-4E00-9841-306CEEB4550B}" type="pres">
      <dgm:prSet presAssocID="{D092DACB-93AF-40A1-8E61-956A61593877}" presName="background" presStyleLbl="node0" presStyleIdx="0" presStyleCnt="1"/>
      <dgm:spPr/>
    </dgm:pt>
    <dgm:pt modelId="{61B89444-632D-460B-AEF0-130DC271F7AE}" type="pres">
      <dgm:prSet presAssocID="{D092DACB-93AF-40A1-8E61-956A6159387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3BC8A2-69AF-4C50-AE72-96A012EA3AAC}" type="pres">
      <dgm:prSet presAssocID="{D092DACB-93AF-40A1-8E61-956A61593877}" presName="hierChild2" presStyleCnt="0"/>
      <dgm:spPr/>
    </dgm:pt>
    <dgm:pt modelId="{FBDC54FB-915E-4594-9DF4-51EFA9566A62}" type="pres">
      <dgm:prSet presAssocID="{7A4E8E7B-B0BC-4F55-9F35-25D10C68B78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5AF67137-1A8A-4339-A65F-0D4128264462}" type="pres">
      <dgm:prSet presAssocID="{86A0E8C7-95E2-474F-A98E-8F3015DAB7E8}" presName="hierRoot2" presStyleCnt="0"/>
      <dgm:spPr/>
    </dgm:pt>
    <dgm:pt modelId="{AFA639E0-C076-4A8D-83BA-CB999F13DC9E}" type="pres">
      <dgm:prSet presAssocID="{86A0E8C7-95E2-474F-A98E-8F3015DAB7E8}" presName="composite2" presStyleCnt="0"/>
      <dgm:spPr/>
    </dgm:pt>
    <dgm:pt modelId="{DE977E24-445A-455C-BA67-468866F4073A}" type="pres">
      <dgm:prSet presAssocID="{86A0E8C7-95E2-474F-A98E-8F3015DAB7E8}" presName="background2" presStyleLbl="node2" presStyleIdx="0" presStyleCnt="2"/>
      <dgm:spPr/>
    </dgm:pt>
    <dgm:pt modelId="{2BB35BB6-2FB3-4044-B9DD-6507D37D679E}" type="pres">
      <dgm:prSet presAssocID="{86A0E8C7-95E2-474F-A98E-8F3015DAB7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24F1C-2C34-4BA7-B07B-B78989C24C9F}" type="pres">
      <dgm:prSet presAssocID="{86A0E8C7-95E2-474F-A98E-8F3015DAB7E8}" presName="hierChild3" presStyleCnt="0"/>
      <dgm:spPr/>
    </dgm:pt>
    <dgm:pt modelId="{3D793103-E3E1-464D-89D3-9C8F2856635B}" type="pres">
      <dgm:prSet presAssocID="{FAD48F78-F257-46AF-AB69-A80C071324FA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CFE4FAB5-06E6-4351-A840-63222856C063}" type="pres">
      <dgm:prSet presAssocID="{DFD13248-6E4C-4578-A2DE-757BACDC5A13}" presName="hierRoot3" presStyleCnt="0"/>
      <dgm:spPr/>
    </dgm:pt>
    <dgm:pt modelId="{00D243C7-205E-4532-9F9B-1EF07597C91F}" type="pres">
      <dgm:prSet presAssocID="{DFD13248-6E4C-4578-A2DE-757BACDC5A13}" presName="composite3" presStyleCnt="0"/>
      <dgm:spPr/>
    </dgm:pt>
    <dgm:pt modelId="{06F60B57-10A7-475C-BE1D-8766003A718D}" type="pres">
      <dgm:prSet presAssocID="{DFD13248-6E4C-4578-A2DE-757BACDC5A13}" presName="background3" presStyleLbl="node3" presStyleIdx="0" presStyleCnt="3"/>
      <dgm:spPr/>
    </dgm:pt>
    <dgm:pt modelId="{AB3BAE5A-629F-4F42-B96F-7E71F0E7B1C3}" type="pres">
      <dgm:prSet presAssocID="{DFD13248-6E4C-4578-A2DE-757BACDC5A1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759A1A-7C87-4813-831E-482E8006D344}" type="pres">
      <dgm:prSet presAssocID="{DFD13248-6E4C-4578-A2DE-757BACDC5A13}" presName="hierChild4" presStyleCnt="0"/>
      <dgm:spPr/>
    </dgm:pt>
    <dgm:pt modelId="{A8122BDF-80A6-4B48-B89F-1E0C8A3AE368}" type="pres">
      <dgm:prSet presAssocID="{760D03F7-7D25-4F05-AC3F-ABB09C134D51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FCA51225-A51D-4E32-A722-DDEBE1EED78C}" type="pres">
      <dgm:prSet presAssocID="{83CD73F1-1F0A-45DD-99CB-5382F39DCC87}" presName="hierRoot3" presStyleCnt="0"/>
      <dgm:spPr/>
    </dgm:pt>
    <dgm:pt modelId="{A2000574-0210-4717-AFA0-566BB8D7D024}" type="pres">
      <dgm:prSet presAssocID="{83CD73F1-1F0A-45DD-99CB-5382F39DCC87}" presName="composite3" presStyleCnt="0"/>
      <dgm:spPr/>
    </dgm:pt>
    <dgm:pt modelId="{18EB8048-039E-4AB3-9658-B5C637C662B5}" type="pres">
      <dgm:prSet presAssocID="{83CD73F1-1F0A-45DD-99CB-5382F39DCC87}" presName="background3" presStyleLbl="node3" presStyleIdx="1" presStyleCnt="3"/>
      <dgm:spPr/>
    </dgm:pt>
    <dgm:pt modelId="{C1E32D46-CCC3-443B-9BF2-12BD408CFEBD}" type="pres">
      <dgm:prSet presAssocID="{83CD73F1-1F0A-45DD-99CB-5382F39DCC8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E21430-7FFD-48E1-B561-294546F06543}" type="pres">
      <dgm:prSet presAssocID="{83CD73F1-1F0A-45DD-99CB-5382F39DCC87}" presName="hierChild4" presStyleCnt="0"/>
      <dgm:spPr/>
    </dgm:pt>
    <dgm:pt modelId="{4BF1E8C2-4873-4BD1-9AA4-C2A3524B3D42}" type="pres">
      <dgm:prSet presAssocID="{BE49E4E0-CC9D-4754-A7C7-AAFF7601C8F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476AE80-3131-412C-AD88-C3B2B650BDDA}" type="pres">
      <dgm:prSet presAssocID="{47E5D324-867A-4A86-9B71-0843CEAE3979}" presName="hierRoot2" presStyleCnt="0"/>
      <dgm:spPr/>
    </dgm:pt>
    <dgm:pt modelId="{1D4E29F4-955F-4AE1-AD42-58FA46EC375F}" type="pres">
      <dgm:prSet presAssocID="{47E5D324-867A-4A86-9B71-0843CEAE3979}" presName="composite2" presStyleCnt="0"/>
      <dgm:spPr/>
    </dgm:pt>
    <dgm:pt modelId="{791F3D6A-513C-4BB2-91AB-3D67453F9A32}" type="pres">
      <dgm:prSet presAssocID="{47E5D324-867A-4A86-9B71-0843CEAE3979}" presName="background2" presStyleLbl="node2" presStyleIdx="1" presStyleCnt="2"/>
      <dgm:spPr/>
    </dgm:pt>
    <dgm:pt modelId="{FAA6B9ED-7CDB-46B8-BC18-B814C2CADEC1}" type="pres">
      <dgm:prSet presAssocID="{47E5D324-867A-4A86-9B71-0843CEAE397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DE26B-CFEC-4DD0-B337-1BCD78D709F3}" type="pres">
      <dgm:prSet presAssocID="{47E5D324-867A-4A86-9B71-0843CEAE3979}" presName="hierChild3" presStyleCnt="0"/>
      <dgm:spPr/>
    </dgm:pt>
    <dgm:pt modelId="{D5955618-AE10-4FD1-BB12-7E1F78D0B060}" type="pres">
      <dgm:prSet presAssocID="{467E3C25-8E49-4238-82B6-CE205458A8CB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087026FF-64AD-4DDD-8910-46ED8089CE14}" type="pres">
      <dgm:prSet presAssocID="{A360E9B7-BC21-4DFE-8358-6571CC48EBAD}" presName="hierRoot3" presStyleCnt="0"/>
      <dgm:spPr/>
    </dgm:pt>
    <dgm:pt modelId="{ECB1EEB5-D38B-4DA7-935C-C54CBA2D1036}" type="pres">
      <dgm:prSet presAssocID="{A360E9B7-BC21-4DFE-8358-6571CC48EBAD}" presName="composite3" presStyleCnt="0"/>
      <dgm:spPr/>
    </dgm:pt>
    <dgm:pt modelId="{456E7C56-6D04-42E7-BC60-7B0056BA83D8}" type="pres">
      <dgm:prSet presAssocID="{A360E9B7-BC21-4DFE-8358-6571CC48EBAD}" presName="background3" presStyleLbl="node3" presStyleIdx="2" presStyleCnt="3"/>
      <dgm:spPr/>
    </dgm:pt>
    <dgm:pt modelId="{0F0AFC56-EA1C-4C5E-876B-D265B4CBC7FA}" type="pres">
      <dgm:prSet presAssocID="{A360E9B7-BC21-4DFE-8358-6571CC48EBA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B83495-4F08-4121-911A-EA9D736502E7}" type="pres">
      <dgm:prSet presAssocID="{A360E9B7-BC21-4DFE-8358-6571CC48EBAD}" presName="hierChild4" presStyleCnt="0"/>
      <dgm:spPr/>
    </dgm:pt>
  </dgm:ptLst>
  <dgm:cxnLst>
    <dgm:cxn modelId="{958F9C75-FEBE-41D6-A28E-C1317BCC2960}" type="presOf" srcId="{FAD48F78-F257-46AF-AB69-A80C071324FA}" destId="{3D793103-E3E1-464D-89D3-9C8F2856635B}" srcOrd="0" destOrd="0" presId="urn:microsoft.com/office/officeart/2005/8/layout/hierarchy1"/>
    <dgm:cxn modelId="{6233C05F-5781-4AE4-A396-E19E5E756ECE}" type="presOf" srcId="{86A0E8C7-95E2-474F-A98E-8F3015DAB7E8}" destId="{2BB35BB6-2FB3-4044-B9DD-6507D37D679E}" srcOrd="0" destOrd="0" presId="urn:microsoft.com/office/officeart/2005/8/layout/hierarchy1"/>
    <dgm:cxn modelId="{0A96015B-1161-469A-9C15-1D7F01C07CB7}" srcId="{86A0E8C7-95E2-474F-A98E-8F3015DAB7E8}" destId="{83CD73F1-1F0A-45DD-99CB-5382F39DCC87}" srcOrd="1" destOrd="0" parTransId="{760D03F7-7D25-4F05-AC3F-ABB09C134D51}" sibTransId="{29F48691-009D-40CC-86C3-F44B4B43EB6D}"/>
    <dgm:cxn modelId="{573E4ABD-06EB-4B76-BE85-B0C5409D0C42}" type="presOf" srcId="{05CD6038-064B-4FC4-B814-B674B7CA1839}" destId="{3933B844-DD13-4B62-A744-E1AFAF45A9AA}" srcOrd="0" destOrd="0" presId="urn:microsoft.com/office/officeart/2005/8/layout/hierarchy1"/>
    <dgm:cxn modelId="{E26104EB-D435-4EBE-923E-9E48C90B88F1}" type="presOf" srcId="{760D03F7-7D25-4F05-AC3F-ABB09C134D51}" destId="{A8122BDF-80A6-4B48-B89F-1E0C8A3AE368}" srcOrd="0" destOrd="0" presId="urn:microsoft.com/office/officeart/2005/8/layout/hierarchy1"/>
    <dgm:cxn modelId="{9B696530-77B1-4EEE-A77C-B4DC5C55F265}" srcId="{D092DACB-93AF-40A1-8E61-956A61593877}" destId="{47E5D324-867A-4A86-9B71-0843CEAE3979}" srcOrd="1" destOrd="0" parTransId="{BE49E4E0-CC9D-4754-A7C7-AAFF7601C8F7}" sibTransId="{DED2D5C8-EDFD-4E08-ABC1-439F0994B21B}"/>
    <dgm:cxn modelId="{2DBE6CA5-52B6-4BA9-BB37-94CA53C142F0}" type="presOf" srcId="{A360E9B7-BC21-4DFE-8358-6571CC48EBAD}" destId="{0F0AFC56-EA1C-4C5E-876B-D265B4CBC7FA}" srcOrd="0" destOrd="0" presId="urn:microsoft.com/office/officeart/2005/8/layout/hierarchy1"/>
    <dgm:cxn modelId="{1A5E2BA2-4E5A-4378-86DF-7C68D15BA874}" type="presOf" srcId="{467E3C25-8E49-4238-82B6-CE205458A8CB}" destId="{D5955618-AE10-4FD1-BB12-7E1F78D0B060}" srcOrd="0" destOrd="0" presId="urn:microsoft.com/office/officeart/2005/8/layout/hierarchy1"/>
    <dgm:cxn modelId="{98AD44C0-FC1C-430E-86D7-AF3540ACD840}" type="presOf" srcId="{47E5D324-867A-4A86-9B71-0843CEAE3979}" destId="{FAA6B9ED-7CDB-46B8-BC18-B814C2CADEC1}" srcOrd="0" destOrd="0" presId="urn:microsoft.com/office/officeart/2005/8/layout/hierarchy1"/>
    <dgm:cxn modelId="{3F97642C-E06A-436C-952B-794E38E3753C}" srcId="{D092DACB-93AF-40A1-8E61-956A61593877}" destId="{86A0E8C7-95E2-474F-A98E-8F3015DAB7E8}" srcOrd="0" destOrd="0" parTransId="{7A4E8E7B-B0BC-4F55-9F35-25D10C68B78D}" sibTransId="{C393D355-6C0B-424D-AF1A-706396641ABE}"/>
    <dgm:cxn modelId="{21129F8F-A5DC-4A47-80AE-A7376F378E5C}" srcId="{47E5D324-867A-4A86-9B71-0843CEAE3979}" destId="{A360E9B7-BC21-4DFE-8358-6571CC48EBAD}" srcOrd="0" destOrd="0" parTransId="{467E3C25-8E49-4238-82B6-CE205458A8CB}" sibTransId="{6131A94F-2220-4884-B489-D880488D2018}"/>
    <dgm:cxn modelId="{75C38696-A746-4A85-B3FC-A53C81AD8B7C}" type="presOf" srcId="{DFD13248-6E4C-4578-A2DE-757BACDC5A13}" destId="{AB3BAE5A-629F-4F42-B96F-7E71F0E7B1C3}" srcOrd="0" destOrd="0" presId="urn:microsoft.com/office/officeart/2005/8/layout/hierarchy1"/>
    <dgm:cxn modelId="{E66AA11B-7384-4E64-8BCD-FFDA81AE863A}" type="presOf" srcId="{7A4E8E7B-B0BC-4F55-9F35-25D10C68B78D}" destId="{FBDC54FB-915E-4594-9DF4-51EFA9566A62}" srcOrd="0" destOrd="0" presId="urn:microsoft.com/office/officeart/2005/8/layout/hierarchy1"/>
    <dgm:cxn modelId="{C5D19E2C-BAA3-40F5-B3CA-5AE64787D271}" srcId="{86A0E8C7-95E2-474F-A98E-8F3015DAB7E8}" destId="{DFD13248-6E4C-4578-A2DE-757BACDC5A13}" srcOrd="0" destOrd="0" parTransId="{FAD48F78-F257-46AF-AB69-A80C071324FA}" sibTransId="{FDDE08C5-3DBF-4DB7-BA60-A910C1756354}"/>
    <dgm:cxn modelId="{775CF43B-902C-40E5-9DB4-F1EB06F4E5B6}" srcId="{05CD6038-064B-4FC4-B814-B674B7CA1839}" destId="{D092DACB-93AF-40A1-8E61-956A61593877}" srcOrd="0" destOrd="0" parTransId="{82765B1A-19F0-4B0E-8D22-77FDD3678E06}" sibTransId="{91223F1C-131A-4866-86E6-77DE6B8CF1EA}"/>
    <dgm:cxn modelId="{0B858414-8455-417A-B7DD-6C51F86688CB}" type="presOf" srcId="{BE49E4E0-CC9D-4754-A7C7-AAFF7601C8F7}" destId="{4BF1E8C2-4873-4BD1-9AA4-C2A3524B3D42}" srcOrd="0" destOrd="0" presId="urn:microsoft.com/office/officeart/2005/8/layout/hierarchy1"/>
    <dgm:cxn modelId="{A98A04B1-2B7B-4FAC-A45D-B03680A8EA7B}" type="presOf" srcId="{83CD73F1-1F0A-45DD-99CB-5382F39DCC87}" destId="{C1E32D46-CCC3-443B-9BF2-12BD408CFEBD}" srcOrd="0" destOrd="0" presId="urn:microsoft.com/office/officeart/2005/8/layout/hierarchy1"/>
    <dgm:cxn modelId="{2DDA2315-5FBC-4D57-86A7-027A7C3D3EBF}" type="presOf" srcId="{D092DACB-93AF-40A1-8E61-956A61593877}" destId="{61B89444-632D-460B-AEF0-130DC271F7AE}" srcOrd="0" destOrd="0" presId="urn:microsoft.com/office/officeart/2005/8/layout/hierarchy1"/>
    <dgm:cxn modelId="{2BEE6034-644F-4CF6-B673-57CA1CEAE4E3}" type="presParOf" srcId="{3933B844-DD13-4B62-A744-E1AFAF45A9AA}" destId="{81D9013E-D531-47E4-88AF-087261378E92}" srcOrd="0" destOrd="0" presId="urn:microsoft.com/office/officeart/2005/8/layout/hierarchy1"/>
    <dgm:cxn modelId="{9747CF3F-EB35-48F5-AE28-05294C92CA23}" type="presParOf" srcId="{81D9013E-D531-47E4-88AF-087261378E92}" destId="{51961175-FEC2-4145-ACD6-BFF5FC08C37B}" srcOrd="0" destOrd="0" presId="urn:microsoft.com/office/officeart/2005/8/layout/hierarchy1"/>
    <dgm:cxn modelId="{DA02D977-D83D-4A97-8262-E7C62CB3CA9A}" type="presParOf" srcId="{51961175-FEC2-4145-ACD6-BFF5FC08C37B}" destId="{6376EBC0-9354-4E00-9841-306CEEB4550B}" srcOrd="0" destOrd="0" presId="urn:microsoft.com/office/officeart/2005/8/layout/hierarchy1"/>
    <dgm:cxn modelId="{2BDA8519-D80A-4CED-ABB9-1EB04A135604}" type="presParOf" srcId="{51961175-FEC2-4145-ACD6-BFF5FC08C37B}" destId="{61B89444-632D-460B-AEF0-130DC271F7AE}" srcOrd="1" destOrd="0" presId="urn:microsoft.com/office/officeart/2005/8/layout/hierarchy1"/>
    <dgm:cxn modelId="{271471AE-2824-441C-BD93-818B33BD943B}" type="presParOf" srcId="{81D9013E-D531-47E4-88AF-087261378E92}" destId="{983BC8A2-69AF-4C50-AE72-96A012EA3AAC}" srcOrd="1" destOrd="0" presId="urn:microsoft.com/office/officeart/2005/8/layout/hierarchy1"/>
    <dgm:cxn modelId="{417E95B5-321B-46A6-80A2-3CBB3CD796C3}" type="presParOf" srcId="{983BC8A2-69AF-4C50-AE72-96A012EA3AAC}" destId="{FBDC54FB-915E-4594-9DF4-51EFA9566A62}" srcOrd="0" destOrd="0" presId="urn:microsoft.com/office/officeart/2005/8/layout/hierarchy1"/>
    <dgm:cxn modelId="{A3A94AFF-196B-4724-B796-28EFBB8EAA27}" type="presParOf" srcId="{983BC8A2-69AF-4C50-AE72-96A012EA3AAC}" destId="{5AF67137-1A8A-4339-A65F-0D4128264462}" srcOrd="1" destOrd="0" presId="urn:microsoft.com/office/officeart/2005/8/layout/hierarchy1"/>
    <dgm:cxn modelId="{613D8E16-96F3-4169-BFB5-96FB29D80FB5}" type="presParOf" srcId="{5AF67137-1A8A-4339-A65F-0D4128264462}" destId="{AFA639E0-C076-4A8D-83BA-CB999F13DC9E}" srcOrd="0" destOrd="0" presId="urn:microsoft.com/office/officeart/2005/8/layout/hierarchy1"/>
    <dgm:cxn modelId="{4B95D5CD-931B-4E7C-9774-64AF1519DE54}" type="presParOf" srcId="{AFA639E0-C076-4A8D-83BA-CB999F13DC9E}" destId="{DE977E24-445A-455C-BA67-468866F4073A}" srcOrd="0" destOrd="0" presId="urn:microsoft.com/office/officeart/2005/8/layout/hierarchy1"/>
    <dgm:cxn modelId="{2C1BCBD2-7E34-4A11-8C05-97F088F3F5BF}" type="presParOf" srcId="{AFA639E0-C076-4A8D-83BA-CB999F13DC9E}" destId="{2BB35BB6-2FB3-4044-B9DD-6507D37D679E}" srcOrd="1" destOrd="0" presId="urn:microsoft.com/office/officeart/2005/8/layout/hierarchy1"/>
    <dgm:cxn modelId="{0EE86247-7192-4BE9-ADF0-2F5C92AF310A}" type="presParOf" srcId="{5AF67137-1A8A-4339-A65F-0D4128264462}" destId="{BAE24F1C-2C34-4BA7-B07B-B78989C24C9F}" srcOrd="1" destOrd="0" presId="urn:microsoft.com/office/officeart/2005/8/layout/hierarchy1"/>
    <dgm:cxn modelId="{277244B3-8014-4112-8173-534017FCEA1B}" type="presParOf" srcId="{BAE24F1C-2C34-4BA7-B07B-B78989C24C9F}" destId="{3D793103-E3E1-464D-89D3-9C8F2856635B}" srcOrd="0" destOrd="0" presId="urn:microsoft.com/office/officeart/2005/8/layout/hierarchy1"/>
    <dgm:cxn modelId="{15FEEB6B-50B7-4C4A-8679-CD53D312B21C}" type="presParOf" srcId="{BAE24F1C-2C34-4BA7-B07B-B78989C24C9F}" destId="{CFE4FAB5-06E6-4351-A840-63222856C063}" srcOrd="1" destOrd="0" presId="urn:microsoft.com/office/officeart/2005/8/layout/hierarchy1"/>
    <dgm:cxn modelId="{666E70DE-A415-4437-AA0F-5DE92D22876C}" type="presParOf" srcId="{CFE4FAB5-06E6-4351-A840-63222856C063}" destId="{00D243C7-205E-4532-9F9B-1EF07597C91F}" srcOrd="0" destOrd="0" presId="urn:microsoft.com/office/officeart/2005/8/layout/hierarchy1"/>
    <dgm:cxn modelId="{CD97691E-4C02-4FC0-9DD3-49CA5CDF1599}" type="presParOf" srcId="{00D243C7-205E-4532-9F9B-1EF07597C91F}" destId="{06F60B57-10A7-475C-BE1D-8766003A718D}" srcOrd="0" destOrd="0" presId="urn:microsoft.com/office/officeart/2005/8/layout/hierarchy1"/>
    <dgm:cxn modelId="{789DB3BD-5BA3-48B4-A09D-49074D32D8BB}" type="presParOf" srcId="{00D243C7-205E-4532-9F9B-1EF07597C91F}" destId="{AB3BAE5A-629F-4F42-B96F-7E71F0E7B1C3}" srcOrd="1" destOrd="0" presId="urn:microsoft.com/office/officeart/2005/8/layout/hierarchy1"/>
    <dgm:cxn modelId="{C49CC2A3-3326-40D8-B980-1EE34FB25595}" type="presParOf" srcId="{CFE4FAB5-06E6-4351-A840-63222856C063}" destId="{5F759A1A-7C87-4813-831E-482E8006D344}" srcOrd="1" destOrd="0" presId="urn:microsoft.com/office/officeart/2005/8/layout/hierarchy1"/>
    <dgm:cxn modelId="{32114DA3-C281-4275-A83F-499CF4CC677F}" type="presParOf" srcId="{BAE24F1C-2C34-4BA7-B07B-B78989C24C9F}" destId="{A8122BDF-80A6-4B48-B89F-1E0C8A3AE368}" srcOrd="2" destOrd="0" presId="urn:microsoft.com/office/officeart/2005/8/layout/hierarchy1"/>
    <dgm:cxn modelId="{03841D69-57D5-4D60-BCE5-03CBDCDBB61C}" type="presParOf" srcId="{BAE24F1C-2C34-4BA7-B07B-B78989C24C9F}" destId="{FCA51225-A51D-4E32-A722-DDEBE1EED78C}" srcOrd="3" destOrd="0" presId="urn:microsoft.com/office/officeart/2005/8/layout/hierarchy1"/>
    <dgm:cxn modelId="{BDE054DD-F919-4E76-8D58-D4ABB9088D7E}" type="presParOf" srcId="{FCA51225-A51D-4E32-A722-DDEBE1EED78C}" destId="{A2000574-0210-4717-AFA0-566BB8D7D024}" srcOrd="0" destOrd="0" presId="urn:microsoft.com/office/officeart/2005/8/layout/hierarchy1"/>
    <dgm:cxn modelId="{71A6EBC7-2F03-44C7-A68F-03EFD59760C7}" type="presParOf" srcId="{A2000574-0210-4717-AFA0-566BB8D7D024}" destId="{18EB8048-039E-4AB3-9658-B5C637C662B5}" srcOrd="0" destOrd="0" presId="urn:microsoft.com/office/officeart/2005/8/layout/hierarchy1"/>
    <dgm:cxn modelId="{7F2C0E44-4C9C-4364-B986-66115CC1D406}" type="presParOf" srcId="{A2000574-0210-4717-AFA0-566BB8D7D024}" destId="{C1E32D46-CCC3-443B-9BF2-12BD408CFEBD}" srcOrd="1" destOrd="0" presId="urn:microsoft.com/office/officeart/2005/8/layout/hierarchy1"/>
    <dgm:cxn modelId="{C669A464-787E-4789-8014-DFFB1BEB4888}" type="presParOf" srcId="{FCA51225-A51D-4E32-A722-DDEBE1EED78C}" destId="{37E21430-7FFD-48E1-B561-294546F06543}" srcOrd="1" destOrd="0" presId="urn:microsoft.com/office/officeart/2005/8/layout/hierarchy1"/>
    <dgm:cxn modelId="{19318395-1029-4F15-B12C-F9DF803E4E72}" type="presParOf" srcId="{983BC8A2-69AF-4C50-AE72-96A012EA3AAC}" destId="{4BF1E8C2-4873-4BD1-9AA4-C2A3524B3D42}" srcOrd="2" destOrd="0" presId="urn:microsoft.com/office/officeart/2005/8/layout/hierarchy1"/>
    <dgm:cxn modelId="{BF3023AA-2CB5-4DC4-8903-176D590F5214}" type="presParOf" srcId="{983BC8A2-69AF-4C50-AE72-96A012EA3AAC}" destId="{6476AE80-3131-412C-AD88-C3B2B650BDDA}" srcOrd="3" destOrd="0" presId="urn:microsoft.com/office/officeart/2005/8/layout/hierarchy1"/>
    <dgm:cxn modelId="{EAA89747-49DA-46B6-849B-5D3C2E6F132F}" type="presParOf" srcId="{6476AE80-3131-412C-AD88-C3B2B650BDDA}" destId="{1D4E29F4-955F-4AE1-AD42-58FA46EC375F}" srcOrd="0" destOrd="0" presId="urn:microsoft.com/office/officeart/2005/8/layout/hierarchy1"/>
    <dgm:cxn modelId="{D89B62AC-ACA2-4B9F-B738-222211FC86E4}" type="presParOf" srcId="{1D4E29F4-955F-4AE1-AD42-58FA46EC375F}" destId="{791F3D6A-513C-4BB2-91AB-3D67453F9A32}" srcOrd="0" destOrd="0" presId="urn:microsoft.com/office/officeart/2005/8/layout/hierarchy1"/>
    <dgm:cxn modelId="{C538355E-ACDA-46D0-A969-EB7E449BEDED}" type="presParOf" srcId="{1D4E29F4-955F-4AE1-AD42-58FA46EC375F}" destId="{FAA6B9ED-7CDB-46B8-BC18-B814C2CADEC1}" srcOrd="1" destOrd="0" presId="urn:microsoft.com/office/officeart/2005/8/layout/hierarchy1"/>
    <dgm:cxn modelId="{54623F3F-EE61-418C-90D9-6CD5ECEF213D}" type="presParOf" srcId="{6476AE80-3131-412C-AD88-C3B2B650BDDA}" destId="{485DE26B-CFEC-4DD0-B337-1BCD78D709F3}" srcOrd="1" destOrd="0" presId="urn:microsoft.com/office/officeart/2005/8/layout/hierarchy1"/>
    <dgm:cxn modelId="{41BCBC57-B61B-4E81-925E-FDB92809B630}" type="presParOf" srcId="{485DE26B-CFEC-4DD0-B337-1BCD78D709F3}" destId="{D5955618-AE10-4FD1-BB12-7E1F78D0B060}" srcOrd="0" destOrd="0" presId="urn:microsoft.com/office/officeart/2005/8/layout/hierarchy1"/>
    <dgm:cxn modelId="{A24C590D-6010-4FCA-8F51-D5DE5D0F7535}" type="presParOf" srcId="{485DE26B-CFEC-4DD0-B337-1BCD78D709F3}" destId="{087026FF-64AD-4DDD-8910-46ED8089CE14}" srcOrd="1" destOrd="0" presId="urn:microsoft.com/office/officeart/2005/8/layout/hierarchy1"/>
    <dgm:cxn modelId="{F76F1A74-7211-4C5B-AE93-3ED35035C0D0}" type="presParOf" srcId="{087026FF-64AD-4DDD-8910-46ED8089CE14}" destId="{ECB1EEB5-D38B-4DA7-935C-C54CBA2D1036}" srcOrd="0" destOrd="0" presId="urn:microsoft.com/office/officeart/2005/8/layout/hierarchy1"/>
    <dgm:cxn modelId="{EBD1DB44-EF8C-4ACA-BCCF-B21B0A1C6C06}" type="presParOf" srcId="{ECB1EEB5-D38B-4DA7-935C-C54CBA2D1036}" destId="{456E7C56-6D04-42E7-BC60-7B0056BA83D8}" srcOrd="0" destOrd="0" presId="urn:microsoft.com/office/officeart/2005/8/layout/hierarchy1"/>
    <dgm:cxn modelId="{46EE7254-CAD0-4AA9-9AC0-5B6D5D73A68D}" type="presParOf" srcId="{ECB1EEB5-D38B-4DA7-935C-C54CBA2D1036}" destId="{0F0AFC56-EA1C-4C5E-876B-D265B4CBC7FA}" srcOrd="1" destOrd="0" presId="urn:microsoft.com/office/officeart/2005/8/layout/hierarchy1"/>
    <dgm:cxn modelId="{0C7D3C2A-5849-4653-A213-BFA959371C73}" type="presParOf" srcId="{087026FF-64AD-4DDD-8910-46ED8089CE14}" destId="{7DB83495-4F08-4121-911A-EA9D736502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F00A6-2E24-4BE9-ADF6-E2223E886DD3}" type="doc">
      <dgm:prSet loTypeId="urn:microsoft.com/office/officeart/2011/layout/HexagonRadial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69C5B3-C035-4E55-90FA-4C41F3A982C8}">
      <dgm:prSet phldrT="[文本]"/>
      <dgm:spPr/>
      <dgm:t>
        <a:bodyPr/>
        <a:lstStyle/>
        <a:p>
          <a:r>
            <a:rPr lang="zh-CN" altLang="en-US" dirty="0" smtClean="0"/>
            <a:t>支付优惠</a:t>
          </a:r>
          <a:endParaRPr lang="zh-CN" altLang="en-US" dirty="0"/>
        </a:p>
      </dgm:t>
    </dgm:pt>
    <dgm:pt modelId="{AE0F8D17-DAA5-429E-AA04-1141DD55A599}" type="parTrans" cxnId="{804C1C39-54D0-4B38-953F-C98EBDA0C5A0}">
      <dgm:prSet/>
      <dgm:spPr/>
      <dgm:t>
        <a:bodyPr/>
        <a:lstStyle/>
        <a:p>
          <a:endParaRPr lang="zh-CN" altLang="en-US"/>
        </a:p>
      </dgm:t>
    </dgm:pt>
    <dgm:pt modelId="{162FF286-493C-4D5E-8421-AB2517CDCC92}" type="sibTrans" cxnId="{804C1C39-54D0-4B38-953F-C98EBDA0C5A0}">
      <dgm:prSet/>
      <dgm:spPr/>
      <dgm:t>
        <a:bodyPr/>
        <a:lstStyle/>
        <a:p>
          <a:endParaRPr lang="zh-CN" altLang="en-US"/>
        </a:p>
      </dgm:t>
    </dgm:pt>
    <dgm:pt modelId="{0541D354-F27B-405F-BC0C-3CB532A586BB}">
      <dgm:prSet phldrT="[文本]"/>
      <dgm:spPr/>
      <dgm:t>
        <a:bodyPr/>
        <a:lstStyle/>
        <a:p>
          <a:r>
            <a:rPr lang="zh-CN" altLang="en-US" dirty="0" smtClean="0"/>
            <a:t>优惠券</a:t>
          </a:r>
          <a:endParaRPr lang="zh-CN" altLang="en-US" dirty="0"/>
        </a:p>
      </dgm:t>
    </dgm:pt>
    <dgm:pt modelId="{85D7699A-BC92-42C0-A361-B5A2E4A5B29A}" type="parTrans" cxnId="{C7DD8660-41F6-4D19-B674-26CA4A4C7895}">
      <dgm:prSet/>
      <dgm:spPr/>
      <dgm:t>
        <a:bodyPr/>
        <a:lstStyle/>
        <a:p>
          <a:endParaRPr lang="zh-CN" altLang="en-US"/>
        </a:p>
      </dgm:t>
    </dgm:pt>
    <dgm:pt modelId="{90AB855B-6873-42FB-A89E-BB8C1018A827}" type="sibTrans" cxnId="{C7DD8660-41F6-4D19-B674-26CA4A4C7895}">
      <dgm:prSet/>
      <dgm:spPr/>
      <dgm:t>
        <a:bodyPr/>
        <a:lstStyle/>
        <a:p>
          <a:endParaRPr lang="zh-CN" altLang="en-US"/>
        </a:p>
      </dgm:t>
    </dgm:pt>
    <dgm:pt modelId="{807B6055-FE08-4A62-8483-E25AF0CAC3AC}">
      <dgm:prSet phldrT="[文本]"/>
      <dgm:spPr/>
      <dgm:t>
        <a:bodyPr/>
        <a:lstStyle/>
        <a:p>
          <a:r>
            <a:rPr lang="zh-CN" altLang="en-US" dirty="0" smtClean="0"/>
            <a:t>礼品卡</a:t>
          </a:r>
          <a:endParaRPr lang="zh-CN" altLang="en-US" dirty="0"/>
        </a:p>
      </dgm:t>
    </dgm:pt>
    <dgm:pt modelId="{0308B8EF-534D-4188-A7AF-106557ABA82E}" type="parTrans" cxnId="{31E6B08A-705C-40DF-900E-0440243C7E26}">
      <dgm:prSet/>
      <dgm:spPr/>
      <dgm:t>
        <a:bodyPr/>
        <a:lstStyle/>
        <a:p>
          <a:endParaRPr lang="zh-CN" altLang="en-US"/>
        </a:p>
      </dgm:t>
    </dgm:pt>
    <dgm:pt modelId="{DEF6CEB8-0ADB-4692-AF58-33372ED966B9}" type="sibTrans" cxnId="{31E6B08A-705C-40DF-900E-0440243C7E26}">
      <dgm:prSet/>
      <dgm:spPr/>
      <dgm:t>
        <a:bodyPr/>
        <a:lstStyle/>
        <a:p>
          <a:endParaRPr lang="zh-CN" altLang="en-US"/>
        </a:p>
      </dgm:t>
    </dgm:pt>
    <dgm:pt modelId="{4ADF45D3-88B2-4820-BDAB-94F3F37F0FB7}">
      <dgm:prSet phldrT="[文本]"/>
      <dgm:spPr/>
      <dgm:t>
        <a:bodyPr/>
        <a:lstStyle/>
        <a:p>
          <a:r>
            <a:rPr lang="zh-CN" altLang="en-US" dirty="0" smtClean="0"/>
            <a:t>优惠码</a:t>
          </a:r>
          <a:endParaRPr lang="zh-CN" altLang="en-US" dirty="0"/>
        </a:p>
      </dgm:t>
    </dgm:pt>
    <dgm:pt modelId="{9A4441FF-E041-4C58-8521-9C62FDDD6AFE}" type="parTrans" cxnId="{E984421C-49CE-4DB1-BD19-9AC12278910E}">
      <dgm:prSet/>
      <dgm:spPr/>
      <dgm:t>
        <a:bodyPr/>
        <a:lstStyle/>
        <a:p>
          <a:endParaRPr lang="zh-CN" altLang="en-US"/>
        </a:p>
      </dgm:t>
    </dgm:pt>
    <dgm:pt modelId="{AA66CA38-27C6-423E-9B95-CA2463D7E632}" type="sibTrans" cxnId="{E984421C-49CE-4DB1-BD19-9AC12278910E}">
      <dgm:prSet/>
      <dgm:spPr/>
      <dgm:t>
        <a:bodyPr/>
        <a:lstStyle/>
        <a:p>
          <a:endParaRPr lang="zh-CN" altLang="en-US"/>
        </a:p>
      </dgm:t>
    </dgm:pt>
    <dgm:pt modelId="{BA2A802B-6C1B-48E8-BC18-E9652458CFF5}">
      <dgm:prSet phldrT="[文本]"/>
      <dgm:spPr/>
      <dgm:t>
        <a:bodyPr/>
        <a:lstStyle/>
        <a:p>
          <a:r>
            <a:rPr lang="zh-CN" altLang="en-US" dirty="0" smtClean="0"/>
            <a:t>手机红包</a:t>
          </a:r>
          <a:endParaRPr lang="zh-CN" altLang="en-US" dirty="0"/>
        </a:p>
      </dgm:t>
    </dgm:pt>
    <dgm:pt modelId="{3E9FA63E-3DB7-44EC-9DDD-7E37016976FD}" type="parTrans" cxnId="{3D95DA00-4B33-4983-8779-8447C833EAB0}">
      <dgm:prSet/>
      <dgm:spPr/>
      <dgm:t>
        <a:bodyPr/>
        <a:lstStyle/>
        <a:p>
          <a:endParaRPr lang="zh-CN" altLang="en-US"/>
        </a:p>
      </dgm:t>
    </dgm:pt>
    <dgm:pt modelId="{4144D1ED-2056-49E2-A454-DEFB14E15F76}" type="sibTrans" cxnId="{3D95DA00-4B33-4983-8779-8447C833EAB0}">
      <dgm:prSet/>
      <dgm:spPr/>
      <dgm:t>
        <a:bodyPr/>
        <a:lstStyle/>
        <a:p>
          <a:endParaRPr lang="zh-CN" altLang="en-US"/>
        </a:p>
      </dgm:t>
    </dgm:pt>
    <dgm:pt modelId="{404D3843-622F-41F0-92FF-FB33204227DA}">
      <dgm:prSet phldrT="[文本]"/>
      <dgm:spPr/>
      <dgm:t>
        <a:bodyPr/>
        <a:lstStyle/>
        <a:p>
          <a:r>
            <a:rPr lang="zh-CN" altLang="en-US" dirty="0" smtClean="0"/>
            <a:t>京豆</a:t>
          </a:r>
          <a:endParaRPr lang="zh-CN" altLang="en-US" dirty="0"/>
        </a:p>
      </dgm:t>
    </dgm:pt>
    <dgm:pt modelId="{273A5B38-7951-48C3-AB71-1C60CC4663D9}" type="parTrans" cxnId="{9F5E1EC7-8FC7-4AB4-A8BF-6555B2FA25F1}">
      <dgm:prSet/>
      <dgm:spPr/>
      <dgm:t>
        <a:bodyPr/>
        <a:lstStyle/>
        <a:p>
          <a:endParaRPr lang="zh-CN" altLang="en-US"/>
        </a:p>
      </dgm:t>
    </dgm:pt>
    <dgm:pt modelId="{3BF3A510-E18C-4EEC-84B9-6CD48B14AFBB}" type="sibTrans" cxnId="{9F5E1EC7-8FC7-4AB4-A8BF-6555B2FA25F1}">
      <dgm:prSet/>
      <dgm:spPr/>
      <dgm:t>
        <a:bodyPr/>
        <a:lstStyle/>
        <a:p>
          <a:endParaRPr lang="zh-CN" altLang="en-US"/>
        </a:p>
      </dgm:t>
    </dgm:pt>
    <dgm:pt modelId="{EAE0F1DD-0546-4F37-A85D-C28FFF4F3EC0}">
      <dgm:prSet phldrT="[文本]"/>
      <dgm:spPr/>
      <dgm:t>
        <a:bodyPr/>
        <a:lstStyle/>
        <a:p>
          <a:r>
            <a:rPr lang="zh-CN" altLang="en-US" dirty="0" smtClean="0"/>
            <a:t>账户余额</a:t>
          </a:r>
          <a:endParaRPr lang="zh-CN" altLang="en-US" dirty="0"/>
        </a:p>
      </dgm:t>
    </dgm:pt>
    <dgm:pt modelId="{30E93FE1-A536-47CA-97F3-FFB514576F6E}" type="parTrans" cxnId="{4DE9FED7-641D-4C27-806B-E53FC87C89F9}">
      <dgm:prSet/>
      <dgm:spPr/>
      <dgm:t>
        <a:bodyPr/>
        <a:lstStyle/>
        <a:p>
          <a:endParaRPr lang="zh-CN" altLang="en-US"/>
        </a:p>
      </dgm:t>
    </dgm:pt>
    <dgm:pt modelId="{44DBCBD4-492B-4BC5-8F5D-05BD0F4A3F5C}" type="sibTrans" cxnId="{4DE9FED7-641D-4C27-806B-E53FC87C89F9}">
      <dgm:prSet/>
      <dgm:spPr/>
      <dgm:t>
        <a:bodyPr/>
        <a:lstStyle/>
        <a:p>
          <a:endParaRPr lang="zh-CN" altLang="en-US"/>
        </a:p>
      </dgm:t>
    </dgm:pt>
    <dgm:pt modelId="{EE736A4D-39EB-4A3C-B637-E274E10A372A}" type="pres">
      <dgm:prSet presAssocID="{B96F00A6-2E24-4BE9-ADF6-E2223E886DD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862549B-2EAE-4526-B3AD-307E1FB8C3F3}" type="pres">
      <dgm:prSet presAssocID="{E569C5B3-C035-4E55-90FA-4C41F3A982C8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zh-CN" altLang="en-US"/>
        </a:p>
      </dgm:t>
    </dgm:pt>
    <dgm:pt modelId="{736365B1-47E1-47BD-ABA2-18553D022BA0}" type="pres">
      <dgm:prSet presAssocID="{0541D354-F27B-405F-BC0C-3CB532A586BB}" presName="Accent1" presStyleCnt="0"/>
      <dgm:spPr/>
    </dgm:pt>
    <dgm:pt modelId="{7550330C-5A41-4AF7-87FE-3CF183B4C606}" type="pres">
      <dgm:prSet presAssocID="{0541D354-F27B-405F-BC0C-3CB532A586BB}" presName="Accent" presStyleLbl="bgShp" presStyleIdx="0" presStyleCnt="6"/>
      <dgm:spPr/>
    </dgm:pt>
    <dgm:pt modelId="{F790CF1B-C306-4447-ABDA-887587561C79}" type="pres">
      <dgm:prSet presAssocID="{0541D354-F27B-405F-BC0C-3CB532A586B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3CA3D-3545-435D-B9D3-3D4C6EBF70AF}" type="pres">
      <dgm:prSet presAssocID="{807B6055-FE08-4A62-8483-E25AF0CAC3AC}" presName="Accent2" presStyleCnt="0"/>
      <dgm:spPr/>
    </dgm:pt>
    <dgm:pt modelId="{C0C55E06-3EB0-4730-9ECA-6A5993FB189B}" type="pres">
      <dgm:prSet presAssocID="{807B6055-FE08-4A62-8483-E25AF0CAC3AC}" presName="Accent" presStyleLbl="bgShp" presStyleIdx="1" presStyleCnt="6"/>
      <dgm:spPr/>
    </dgm:pt>
    <dgm:pt modelId="{A22F53AA-73E4-46BF-8CD7-DAA0A762DEB5}" type="pres">
      <dgm:prSet presAssocID="{807B6055-FE08-4A62-8483-E25AF0CAC3A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65F3A3-74F6-42C1-9855-E46005868A5B}" type="pres">
      <dgm:prSet presAssocID="{4ADF45D3-88B2-4820-BDAB-94F3F37F0FB7}" presName="Accent3" presStyleCnt="0"/>
      <dgm:spPr/>
    </dgm:pt>
    <dgm:pt modelId="{F572B275-257F-4028-876B-6008AD98E679}" type="pres">
      <dgm:prSet presAssocID="{4ADF45D3-88B2-4820-BDAB-94F3F37F0FB7}" presName="Accent" presStyleLbl="bgShp" presStyleIdx="2" presStyleCnt="6"/>
      <dgm:spPr/>
    </dgm:pt>
    <dgm:pt modelId="{1DA37A46-C7F0-4B3D-A5B6-A1C00C5B4A2A}" type="pres">
      <dgm:prSet presAssocID="{4ADF45D3-88B2-4820-BDAB-94F3F37F0FB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86CFEA-567D-4F1B-8102-649D1469A4DE}" type="pres">
      <dgm:prSet presAssocID="{BA2A802B-6C1B-48E8-BC18-E9652458CFF5}" presName="Accent4" presStyleCnt="0"/>
      <dgm:spPr/>
    </dgm:pt>
    <dgm:pt modelId="{EB907BA6-3B06-4BB3-B7FE-183E83DC5114}" type="pres">
      <dgm:prSet presAssocID="{BA2A802B-6C1B-48E8-BC18-E9652458CFF5}" presName="Accent" presStyleLbl="bgShp" presStyleIdx="3" presStyleCnt="6"/>
      <dgm:spPr/>
    </dgm:pt>
    <dgm:pt modelId="{F7ECB061-663B-4183-9529-7E0D4D15A3A8}" type="pres">
      <dgm:prSet presAssocID="{BA2A802B-6C1B-48E8-BC18-E9652458CFF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1E191-BE79-4F23-9C81-3DBACC60A224}" type="pres">
      <dgm:prSet presAssocID="{404D3843-622F-41F0-92FF-FB33204227DA}" presName="Accent5" presStyleCnt="0"/>
      <dgm:spPr/>
    </dgm:pt>
    <dgm:pt modelId="{3FA7CF8D-1C6C-4BB0-A7C6-23BED48C30CB}" type="pres">
      <dgm:prSet presAssocID="{404D3843-622F-41F0-92FF-FB33204227DA}" presName="Accent" presStyleLbl="bgShp" presStyleIdx="4" presStyleCnt="6"/>
      <dgm:spPr/>
    </dgm:pt>
    <dgm:pt modelId="{F0D00805-3215-46BE-B582-C207EEE5A08E}" type="pres">
      <dgm:prSet presAssocID="{404D3843-622F-41F0-92FF-FB33204227DA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ADB690-4F1D-426C-87A9-5F0C3B8D2922}" type="pres">
      <dgm:prSet presAssocID="{EAE0F1DD-0546-4F37-A85D-C28FFF4F3EC0}" presName="Accent6" presStyleCnt="0"/>
      <dgm:spPr/>
    </dgm:pt>
    <dgm:pt modelId="{A8E73C70-6AB8-4534-91B8-5E1D76D3746E}" type="pres">
      <dgm:prSet presAssocID="{EAE0F1DD-0546-4F37-A85D-C28FFF4F3EC0}" presName="Accent" presStyleLbl="bgShp" presStyleIdx="5" presStyleCnt="6"/>
      <dgm:spPr/>
    </dgm:pt>
    <dgm:pt modelId="{70CBD22E-60E6-41E9-8AAB-D93936E1D4ED}" type="pres">
      <dgm:prSet presAssocID="{EAE0F1DD-0546-4F37-A85D-C28FFF4F3EC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0945AF-9222-479E-B74E-ACC6D00E23A0}" type="presOf" srcId="{404D3843-622F-41F0-92FF-FB33204227DA}" destId="{F0D00805-3215-46BE-B582-C207EEE5A08E}" srcOrd="0" destOrd="0" presId="urn:microsoft.com/office/officeart/2011/layout/HexagonRadial"/>
    <dgm:cxn modelId="{804C1C39-54D0-4B38-953F-C98EBDA0C5A0}" srcId="{B96F00A6-2E24-4BE9-ADF6-E2223E886DD3}" destId="{E569C5B3-C035-4E55-90FA-4C41F3A982C8}" srcOrd="0" destOrd="0" parTransId="{AE0F8D17-DAA5-429E-AA04-1141DD55A599}" sibTransId="{162FF286-493C-4D5E-8421-AB2517CDCC92}"/>
    <dgm:cxn modelId="{31E6B08A-705C-40DF-900E-0440243C7E26}" srcId="{E569C5B3-C035-4E55-90FA-4C41F3A982C8}" destId="{807B6055-FE08-4A62-8483-E25AF0CAC3AC}" srcOrd="1" destOrd="0" parTransId="{0308B8EF-534D-4188-A7AF-106557ABA82E}" sibTransId="{DEF6CEB8-0ADB-4692-AF58-33372ED966B9}"/>
    <dgm:cxn modelId="{B98E9CA3-AE2C-430E-9DFD-CB5FD4F1C8B8}" type="presOf" srcId="{4ADF45D3-88B2-4820-BDAB-94F3F37F0FB7}" destId="{1DA37A46-C7F0-4B3D-A5B6-A1C00C5B4A2A}" srcOrd="0" destOrd="0" presId="urn:microsoft.com/office/officeart/2011/layout/HexagonRadial"/>
    <dgm:cxn modelId="{C566F47C-C079-43D9-9A00-D756C31FAC17}" type="presOf" srcId="{BA2A802B-6C1B-48E8-BC18-E9652458CFF5}" destId="{F7ECB061-663B-4183-9529-7E0D4D15A3A8}" srcOrd="0" destOrd="0" presId="urn:microsoft.com/office/officeart/2011/layout/HexagonRadial"/>
    <dgm:cxn modelId="{3D95DA00-4B33-4983-8779-8447C833EAB0}" srcId="{E569C5B3-C035-4E55-90FA-4C41F3A982C8}" destId="{BA2A802B-6C1B-48E8-BC18-E9652458CFF5}" srcOrd="3" destOrd="0" parTransId="{3E9FA63E-3DB7-44EC-9DDD-7E37016976FD}" sibTransId="{4144D1ED-2056-49E2-A454-DEFB14E15F76}"/>
    <dgm:cxn modelId="{5D88050B-1CAB-468C-96EE-1FB590AB78FB}" type="presOf" srcId="{807B6055-FE08-4A62-8483-E25AF0CAC3AC}" destId="{A22F53AA-73E4-46BF-8CD7-DAA0A762DEB5}" srcOrd="0" destOrd="0" presId="urn:microsoft.com/office/officeart/2011/layout/HexagonRadial"/>
    <dgm:cxn modelId="{9F5E1EC7-8FC7-4AB4-A8BF-6555B2FA25F1}" srcId="{E569C5B3-C035-4E55-90FA-4C41F3A982C8}" destId="{404D3843-622F-41F0-92FF-FB33204227DA}" srcOrd="4" destOrd="0" parTransId="{273A5B38-7951-48C3-AB71-1C60CC4663D9}" sibTransId="{3BF3A510-E18C-4EEC-84B9-6CD48B14AFBB}"/>
    <dgm:cxn modelId="{E984421C-49CE-4DB1-BD19-9AC12278910E}" srcId="{E569C5B3-C035-4E55-90FA-4C41F3A982C8}" destId="{4ADF45D3-88B2-4820-BDAB-94F3F37F0FB7}" srcOrd="2" destOrd="0" parTransId="{9A4441FF-E041-4C58-8521-9C62FDDD6AFE}" sibTransId="{AA66CA38-27C6-423E-9B95-CA2463D7E632}"/>
    <dgm:cxn modelId="{4DE9FED7-641D-4C27-806B-E53FC87C89F9}" srcId="{E569C5B3-C035-4E55-90FA-4C41F3A982C8}" destId="{EAE0F1DD-0546-4F37-A85D-C28FFF4F3EC0}" srcOrd="5" destOrd="0" parTransId="{30E93FE1-A536-47CA-97F3-FFB514576F6E}" sibTransId="{44DBCBD4-492B-4BC5-8F5D-05BD0F4A3F5C}"/>
    <dgm:cxn modelId="{C7DD8660-41F6-4D19-B674-26CA4A4C7895}" srcId="{E569C5B3-C035-4E55-90FA-4C41F3A982C8}" destId="{0541D354-F27B-405F-BC0C-3CB532A586BB}" srcOrd="0" destOrd="0" parTransId="{85D7699A-BC92-42C0-A361-B5A2E4A5B29A}" sibTransId="{90AB855B-6873-42FB-A89E-BB8C1018A827}"/>
    <dgm:cxn modelId="{9341EF85-F067-424C-B990-F66ADFD8323B}" type="presOf" srcId="{EAE0F1DD-0546-4F37-A85D-C28FFF4F3EC0}" destId="{70CBD22E-60E6-41E9-8AAB-D93936E1D4ED}" srcOrd="0" destOrd="0" presId="urn:microsoft.com/office/officeart/2011/layout/HexagonRadial"/>
    <dgm:cxn modelId="{F06B0EB6-43FA-4B45-A3EA-4EE690AD6B0B}" type="presOf" srcId="{E569C5B3-C035-4E55-90FA-4C41F3A982C8}" destId="{C862549B-2EAE-4526-B3AD-307E1FB8C3F3}" srcOrd="0" destOrd="0" presId="urn:microsoft.com/office/officeart/2011/layout/HexagonRadial"/>
    <dgm:cxn modelId="{0422A0D3-59EE-4361-A43F-51AC23670403}" type="presOf" srcId="{B96F00A6-2E24-4BE9-ADF6-E2223E886DD3}" destId="{EE736A4D-39EB-4A3C-B637-E274E10A372A}" srcOrd="0" destOrd="0" presId="urn:microsoft.com/office/officeart/2011/layout/HexagonRadial"/>
    <dgm:cxn modelId="{2D37FCA8-4D40-421F-AA33-714F6049A72D}" type="presOf" srcId="{0541D354-F27B-405F-BC0C-3CB532A586BB}" destId="{F790CF1B-C306-4447-ABDA-887587561C79}" srcOrd="0" destOrd="0" presId="urn:microsoft.com/office/officeart/2011/layout/HexagonRadial"/>
    <dgm:cxn modelId="{1AA36F89-62CA-4174-83A9-E5438CC36770}" type="presParOf" srcId="{EE736A4D-39EB-4A3C-B637-E274E10A372A}" destId="{C862549B-2EAE-4526-B3AD-307E1FB8C3F3}" srcOrd="0" destOrd="0" presId="urn:microsoft.com/office/officeart/2011/layout/HexagonRadial"/>
    <dgm:cxn modelId="{2694DCA2-B4EB-4FA7-AEBB-63EF3417E37B}" type="presParOf" srcId="{EE736A4D-39EB-4A3C-B637-E274E10A372A}" destId="{736365B1-47E1-47BD-ABA2-18553D022BA0}" srcOrd="1" destOrd="0" presId="urn:microsoft.com/office/officeart/2011/layout/HexagonRadial"/>
    <dgm:cxn modelId="{2AC39FB4-F0A8-49FE-B793-B31124067599}" type="presParOf" srcId="{736365B1-47E1-47BD-ABA2-18553D022BA0}" destId="{7550330C-5A41-4AF7-87FE-3CF183B4C606}" srcOrd="0" destOrd="0" presId="urn:microsoft.com/office/officeart/2011/layout/HexagonRadial"/>
    <dgm:cxn modelId="{D9E623F0-C357-49BD-A634-A0B2ABF9B224}" type="presParOf" srcId="{EE736A4D-39EB-4A3C-B637-E274E10A372A}" destId="{F790CF1B-C306-4447-ABDA-887587561C79}" srcOrd="2" destOrd="0" presId="urn:microsoft.com/office/officeart/2011/layout/HexagonRadial"/>
    <dgm:cxn modelId="{5F3E291B-94D2-4529-9626-0B8AED7FE05E}" type="presParOf" srcId="{EE736A4D-39EB-4A3C-B637-E274E10A372A}" destId="{E943CA3D-3545-435D-B9D3-3D4C6EBF70AF}" srcOrd="3" destOrd="0" presId="urn:microsoft.com/office/officeart/2011/layout/HexagonRadial"/>
    <dgm:cxn modelId="{1323922A-7763-48F9-83D8-67C91B91F3B5}" type="presParOf" srcId="{E943CA3D-3545-435D-B9D3-3D4C6EBF70AF}" destId="{C0C55E06-3EB0-4730-9ECA-6A5993FB189B}" srcOrd="0" destOrd="0" presId="urn:microsoft.com/office/officeart/2011/layout/HexagonRadial"/>
    <dgm:cxn modelId="{B05140F7-E226-4F29-A5B8-9EAA437378A4}" type="presParOf" srcId="{EE736A4D-39EB-4A3C-B637-E274E10A372A}" destId="{A22F53AA-73E4-46BF-8CD7-DAA0A762DEB5}" srcOrd="4" destOrd="0" presId="urn:microsoft.com/office/officeart/2011/layout/HexagonRadial"/>
    <dgm:cxn modelId="{6132AE10-81FD-465A-B511-E05B3E181C69}" type="presParOf" srcId="{EE736A4D-39EB-4A3C-B637-E274E10A372A}" destId="{3665F3A3-74F6-42C1-9855-E46005868A5B}" srcOrd="5" destOrd="0" presId="urn:microsoft.com/office/officeart/2011/layout/HexagonRadial"/>
    <dgm:cxn modelId="{B3B05ED1-8BFE-45AE-83BB-EDBD524C5174}" type="presParOf" srcId="{3665F3A3-74F6-42C1-9855-E46005868A5B}" destId="{F572B275-257F-4028-876B-6008AD98E679}" srcOrd="0" destOrd="0" presId="urn:microsoft.com/office/officeart/2011/layout/HexagonRadial"/>
    <dgm:cxn modelId="{B92CE676-54F3-42BB-8C78-CF565F6447F4}" type="presParOf" srcId="{EE736A4D-39EB-4A3C-B637-E274E10A372A}" destId="{1DA37A46-C7F0-4B3D-A5B6-A1C00C5B4A2A}" srcOrd="6" destOrd="0" presId="urn:microsoft.com/office/officeart/2011/layout/HexagonRadial"/>
    <dgm:cxn modelId="{B1C65259-F0D3-4D64-8581-34EEAC93BF8B}" type="presParOf" srcId="{EE736A4D-39EB-4A3C-B637-E274E10A372A}" destId="{1786CFEA-567D-4F1B-8102-649D1469A4DE}" srcOrd="7" destOrd="0" presId="urn:microsoft.com/office/officeart/2011/layout/HexagonRadial"/>
    <dgm:cxn modelId="{C30C4F23-2FE5-4662-B6C6-5DEDAF81EC83}" type="presParOf" srcId="{1786CFEA-567D-4F1B-8102-649D1469A4DE}" destId="{EB907BA6-3B06-4BB3-B7FE-183E83DC5114}" srcOrd="0" destOrd="0" presId="urn:microsoft.com/office/officeart/2011/layout/HexagonRadial"/>
    <dgm:cxn modelId="{F8E44A23-6174-4E3C-92CF-6427DE4AED0E}" type="presParOf" srcId="{EE736A4D-39EB-4A3C-B637-E274E10A372A}" destId="{F7ECB061-663B-4183-9529-7E0D4D15A3A8}" srcOrd="8" destOrd="0" presId="urn:microsoft.com/office/officeart/2011/layout/HexagonRadial"/>
    <dgm:cxn modelId="{B8A79E6C-FEA9-45E7-9B94-10C525F8201D}" type="presParOf" srcId="{EE736A4D-39EB-4A3C-B637-E274E10A372A}" destId="{8EA1E191-BE79-4F23-9C81-3DBACC60A224}" srcOrd="9" destOrd="0" presId="urn:microsoft.com/office/officeart/2011/layout/HexagonRadial"/>
    <dgm:cxn modelId="{C1EFB72D-219F-42D6-B3FB-EEFDAF8928CB}" type="presParOf" srcId="{8EA1E191-BE79-4F23-9C81-3DBACC60A224}" destId="{3FA7CF8D-1C6C-4BB0-A7C6-23BED48C30CB}" srcOrd="0" destOrd="0" presId="urn:microsoft.com/office/officeart/2011/layout/HexagonRadial"/>
    <dgm:cxn modelId="{45EF5094-952A-42E0-92F0-17BE5E1AEDB2}" type="presParOf" srcId="{EE736A4D-39EB-4A3C-B637-E274E10A372A}" destId="{F0D00805-3215-46BE-B582-C207EEE5A08E}" srcOrd="10" destOrd="0" presId="urn:microsoft.com/office/officeart/2011/layout/HexagonRadial"/>
    <dgm:cxn modelId="{89CDA1C3-D547-4982-B0BE-8178EEC98228}" type="presParOf" srcId="{EE736A4D-39EB-4A3C-B637-E274E10A372A}" destId="{3EADB690-4F1D-426C-87A9-5F0C3B8D2922}" srcOrd="11" destOrd="0" presId="urn:microsoft.com/office/officeart/2011/layout/HexagonRadial"/>
    <dgm:cxn modelId="{492FCBEB-F06E-4BE3-8F85-2F3135F92978}" type="presParOf" srcId="{3EADB690-4F1D-426C-87A9-5F0C3B8D2922}" destId="{A8E73C70-6AB8-4534-91B8-5E1D76D3746E}" srcOrd="0" destOrd="0" presId="urn:microsoft.com/office/officeart/2011/layout/HexagonRadial"/>
    <dgm:cxn modelId="{8B7D5E6C-E94F-4A94-86A2-297FEBBCD343}" type="presParOf" srcId="{EE736A4D-39EB-4A3C-B637-E274E10A372A}" destId="{70CBD22E-60E6-41E9-8AAB-D93936E1D4E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0BD8-E58D-4B51-8BBC-CCA10935F07D}" type="doc">
      <dgm:prSet loTypeId="urn:microsoft.com/office/officeart/2005/8/layout/radial5" loCatId="cycle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680C1D85-D8A3-41E8-8011-4C4CBCDD12D7}">
      <dgm:prSet phldrT="[文本]"/>
      <dgm:spPr/>
      <dgm:t>
        <a:bodyPr/>
        <a:lstStyle/>
        <a:p>
          <a:r>
            <a:rPr lang="zh-CN" altLang="en-US" dirty="0" smtClean="0"/>
            <a:t>促销优惠</a:t>
          </a:r>
          <a:endParaRPr lang="zh-CN" altLang="en-US" dirty="0"/>
        </a:p>
      </dgm:t>
    </dgm:pt>
    <dgm:pt modelId="{77FD1094-1A56-48C5-B4E8-5BCA027510AF}" type="parTrans" cxnId="{626D38D5-265D-4B7F-857B-9E1F5E8907B3}">
      <dgm:prSet/>
      <dgm:spPr/>
      <dgm:t>
        <a:bodyPr/>
        <a:lstStyle/>
        <a:p>
          <a:endParaRPr lang="zh-CN" altLang="en-US"/>
        </a:p>
      </dgm:t>
    </dgm:pt>
    <dgm:pt modelId="{5217A15B-2D7B-4D00-A70F-3D521AA761C5}" type="sibTrans" cxnId="{626D38D5-265D-4B7F-857B-9E1F5E8907B3}">
      <dgm:prSet/>
      <dgm:spPr/>
      <dgm:t>
        <a:bodyPr/>
        <a:lstStyle/>
        <a:p>
          <a:endParaRPr lang="zh-CN" altLang="en-US"/>
        </a:p>
      </dgm:t>
    </dgm:pt>
    <dgm:pt modelId="{7B8CACFA-CB5B-43B0-BC1C-70FA04506A4E}">
      <dgm:prSet phldrT="[文本]"/>
      <dgm:spPr/>
      <dgm:t>
        <a:bodyPr/>
        <a:lstStyle/>
        <a:p>
          <a:r>
            <a:rPr lang="zh-CN" altLang="en-US" dirty="0" smtClean="0"/>
            <a:t>单品</a:t>
          </a:r>
          <a:endParaRPr lang="zh-CN" altLang="en-US" dirty="0"/>
        </a:p>
      </dgm:t>
    </dgm:pt>
    <dgm:pt modelId="{2D2C76CE-FD0F-4394-9CD8-B16B6F683295}" type="parTrans" cxnId="{89860EF6-CE72-4403-B342-72E63B10B8C3}">
      <dgm:prSet/>
      <dgm:spPr/>
      <dgm:t>
        <a:bodyPr/>
        <a:lstStyle/>
        <a:p>
          <a:endParaRPr lang="zh-CN" altLang="en-US"/>
        </a:p>
      </dgm:t>
    </dgm:pt>
    <dgm:pt modelId="{AC3C8721-4A44-49E8-9E9C-72EF037A4B63}" type="sibTrans" cxnId="{89860EF6-CE72-4403-B342-72E63B10B8C3}">
      <dgm:prSet/>
      <dgm:spPr/>
      <dgm:t>
        <a:bodyPr/>
        <a:lstStyle/>
        <a:p>
          <a:endParaRPr lang="zh-CN" altLang="en-US"/>
        </a:p>
      </dgm:t>
    </dgm:pt>
    <dgm:pt modelId="{34BC2009-65AD-4128-85C4-F248C80EC5D9}">
      <dgm:prSet phldrT="[文本]"/>
      <dgm:spPr/>
      <dgm:t>
        <a:bodyPr/>
        <a:lstStyle/>
        <a:p>
          <a:r>
            <a:rPr lang="zh-CN" altLang="en-US" dirty="0" smtClean="0"/>
            <a:t>满减</a:t>
          </a:r>
          <a:endParaRPr lang="zh-CN" altLang="en-US" dirty="0"/>
        </a:p>
      </dgm:t>
    </dgm:pt>
    <dgm:pt modelId="{FA258212-A980-4A1D-8551-16C51427A273}" type="parTrans" cxnId="{1AFEB08F-6FCE-458B-850E-C31E9261E4BE}">
      <dgm:prSet/>
      <dgm:spPr/>
      <dgm:t>
        <a:bodyPr/>
        <a:lstStyle/>
        <a:p>
          <a:endParaRPr lang="zh-CN" altLang="en-US"/>
        </a:p>
      </dgm:t>
    </dgm:pt>
    <dgm:pt modelId="{38227AFB-1501-4DA3-BED1-944AA9F71321}" type="sibTrans" cxnId="{1AFEB08F-6FCE-458B-850E-C31E9261E4BE}">
      <dgm:prSet/>
      <dgm:spPr/>
      <dgm:t>
        <a:bodyPr/>
        <a:lstStyle/>
        <a:p>
          <a:endParaRPr lang="zh-CN" altLang="en-US"/>
        </a:p>
      </dgm:t>
    </dgm:pt>
    <dgm:pt modelId="{8117E3B1-FC2D-4AA9-98E7-DF9643214A28}">
      <dgm:prSet phldrT="[文本]"/>
      <dgm:spPr/>
      <dgm:t>
        <a:bodyPr/>
        <a:lstStyle/>
        <a:p>
          <a:r>
            <a:rPr lang="zh-CN" altLang="en-US" dirty="0" smtClean="0"/>
            <a:t>团购</a:t>
          </a:r>
          <a:endParaRPr lang="zh-CN" altLang="en-US" dirty="0"/>
        </a:p>
      </dgm:t>
    </dgm:pt>
    <dgm:pt modelId="{DF570DC7-5AE1-41DE-A265-1D1B117D6601}" type="parTrans" cxnId="{697083B1-F4C7-4A5C-BAD7-B28DB1AC44CA}">
      <dgm:prSet/>
      <dgm:spPr/>
      <dgm:t>
        <a:bodyPr/>
        <a:lstStyle/>
        <a:p>
          <a:endParaRPr lang="zh-CN" altLang="en-US"/>
        </a:p>
      </dgm:t>
    </dgm:pt>
    <dgm:pt modelId="{C91793D7-EC5C-454F-BD74-646675A58AC3}" type="sibTrans" cxnId="{697083B1-F4C7-4A5C-BAD7-B28DB1AC44CA}">
      <dgm:prSet/>
      <dgm:spPr/>
      <dgm:t>
        <a:bodyPr/>
        <a:lstStyle/>
        <a:p>
          <a:endParaRPr lang="zh-CN" altLang="en-US"/>
        </a:p>
      </dgm:t>
    </dgm:pt>
    <dgm:pt modelId="{E9CFAAD1-A8E1-4402-A398-6B129A0F2141}">
      <dgm:prSet phldrT="[文本]"/>
      <dgm:spPr/>
      <dgm:t>
        <a:bodyPr/>
        <a:lstStyle/>
        <a:p>
          <a:r>
            <a:rPr lang="zh-CN" altLang="en-US" dirty="0" smtClean="0"/>
            <a:t>套装</a:t>
          </a:r>
          <a:endParaRPr lang="zh-CN" altLang="en-US" dirty="0"/>
        </a:p>
      </dgm:t>
    </dgm:pt>
    <dgm:pt modelId="{BD1FBC0E-FF9B-48C2-A629-DEBFA883599D}" type="parTrans" cxnId="{40A4223C-5C6E-446C-AFFA-EDC52DDFB9BD}">
      <dgm:prSet/>
      <dgm:spPr/>
      <dgm:t>
        <a:bodyPr/>
        <a:lstStyle/>
        <a:p>
          <a:endParaRPr lang="zh-CN" altLang="en-US"/>
        </a:p>
      </dgm:t>
    </dgm:pt>
    <dgm:pt modelId="{5A745275-23AA-483D-8223-B2412F8B0776}" type="sibTrans" cxnId="{40A4223C-5C6E-446C-AFFA-EDC52DDFB9BD}">
      <dgm:prSet/>
      <dgm:spPr/>
      <dgm:t>
        <a:bodyPr/>
        <a:lstStyle/>
        <a:p>
          <a:endParaRPr lang="zh-CN" altLang="en-US"/>
        </a:p>
      </dgm:t>
    </dgm:pt>
    <dgm:pt modelId="{924874C0-50F8-4FD4-97DB-408A10770EA3}" type="pres">
      <dgm:prSet presAssocID="{EA840BD8-E58D-4B51-8BBC-CCA10935F07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0044E5-7F1E-4008-BBF6-FAADECDAD57B}" type="pres">
      <dgm:prSet presAssocID="{680C1D85-D8A3-41E8-8011-4C4CBCDD12D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3714B85-6665-4BE7-B6C4-A2EF06B7CE4B}" type="pres">
      <dgm:prSet presAssocID="{2D2C76CE-FD0F-4394-9CD8-B16B6F683295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169550EA-329F-44C1-9DCE-202878DEC2AC}" type="pres">
      <dgm:prSet presAssocID="{2D2C76CE-FD0F-4394-9CD8-B16B6F68329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B5A35B3-54BB-48E8-9515-D2AEFF38F50F}" type="pres">
      <dgm:prSet presAssocID="{7B8CACFA-CB5B-43B0-BC1C-70FA04506A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28381-BDB8-4689-89AA-3246104A5306}" type="pres">
      <dgm:prSet presAssocID="{FA258212-A980-4A1D-8551-16C51427A273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83C0AD5-2138-4A12-B420-EBAE5DFDCBC7}" type="pres">
      <dgm:prSet presAssocID="{FA258212-A980-4A1D-8551-16C51427A273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70F5226-8882-4881-B348-0B31681572A6}" type="pres">
      <dgm:prSet presAssocID="{34BC2009-65AD-4128-85C4-F248C80EC5D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9F2C1-3985-4A8A-9119-4A3107A0C18F}" type="pres">
      <dgm:prSet presAssocID="{DF570DC7-5AE1-41DE-A265-1D1B117D6601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AB17B14-0520-45EE-BED7-835508CFED33}" type="pres">
      <dgm:prSet presAssocID="{DF570DC7-5AE1-41DE-A265-1D1B117D6601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07BB1CF6-4EDC-413D-AF76-39BFDF028CAD}" type="pres">
      <dgm:prSet presAssocID="{8117E3B1-FC2D-4AA9-98E7-DF9643214A2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D31EA-3257-46CC-ABA2-12D305AE06CC}" type="pres">
      <dgm:prSet presAssocID="{BD1FBC0E-FF9B-48C2-A629-DEBFA883599D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1B9E41-EB2F-4974-AD69-07E4FB491B21}" type="pres">
      <dgm:prSet presAssocID="{BD1FBC0E-FF9B-48C2-A629-DEBFA883599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558F554-C224-48DD-B587-729B289E1DEF}" type="pres">
      <dgm:prSet presAssocID="{E9CFAAD1-A8E1-4402-A398-6B129A0F214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860EF6-CE72-4403-B342-72E63B10B8C3}" srcId="{680C1D85-D8A3-41E8-8011-4C4CBCDD12D7}" destId="{7B8CACFA-CB5B-43B0-BC1C-70FA04506A4E}" srcOrd="0" destOrd="0" parTransId="{2D2C76CE-FD0F-4394-9CD8-B16B6F683295}" sibTransId="{AC3C8721-4A44-49E8-9E9C-72EF037A4B63}"/>
    <dgm:cxn modelId="{40A4223C-5C6E-446C-AFFA-EDC52DDFB9BD}" srcId="{680C1D85-D8A3-41E8-8011-4C4CBCDD12D7}" destId="{E9CFAAD1-A8E1-4402-A398-6B129A0F2141}" srcOrd="3" destOrd="0" parTransId="{BD1FBC0E-FF9B-48C2-A629-DEBFA883599D}" sibTransId="{5A745275-23AA-483D-8223-B2412F8B0776}"/>
    <dgm:cxn modelId="{DFC39CA3-E93C-41BA-B15F-C98BDDDD8DFE}" type="presOf" srcId="{FA258212-A980-4A1D-8551-16C51427A273}" destId="{D3428381-BDB8-4689-89AA-3246104A5306}" srcOrd="0" destOrd="0" presId="urn:microsoft.com/office/officeart/2005/8/layout/radial5"/>
    <dgm:cxn modelId="{626D38D5-265D-4B7F-857B-9E1F5E8907B3}" srcId="{EA840BD8-E58D-4B51-8BBC-CCA10935F07D}" destId="{680C1D85-D8A3-41E8-8011-4C4CBCDD12D7}" srcOrd="0" destOrd="0" parTransId="{77FD1094-1A56-48C5-B4E8-5BCA027510AF}" sibTransId="{5217A15B-2D7B-4D00-A70F-3D521AA761C5}"/>
    <dgm:cxn modelId="{5CB04C6F-8408-4650-9881-1BFDB045E9DC}" type="presOf" srcId="{BD1FBC0E-FF9B-48C2-A629-DEBFA883599D}" destId="{A95D31EA-3257-46CC-ABA2-12D305AE06CC}" srcOrd="0" destOrd="0" presId="urn:microsoft.com/office/officeart/2005/8/layout/radial5"/>
    <dgm:cxn modelId="{FF5FAFAF-7063-4916-BB49-78F1829C77CF}" type="presOf" srcId="{EA840BD8-E58D-4B51-8BBC-CCA10935F07D}" destId="{924874C0-50F8-4FD4-97DB-408A10770EA3}" srcOrd="0" destOrd="0" presId="urn:microsoft.com/office/officeart/2005/8/layout/radial5"/>
    <dgm:cxn modelId="{BF2C8177-7DD7-4160-848E-E7D57568F778}" type="presOf" srcId="{FA258212-A980-4A1D-8551-16C51427A273}" destId="{A83C0AD5-2138-4A12-B420-EBAE5DFDCBC7}" srcOrd="1" destOrd="0" presId="urn:microsoft.com/office/officeart/2005/8/layout/radial5"/>
    <dgm:cxn modelId="{0FA2BDD3-5131-4158-BA71-5C6E599096E7}" type="presOf" srcId="{680C1D85-D8A3-41E8-8011-4C4CBCDD12D7}" destId="{D80044E5-7F1E-4008-BBF6-FAADECDAD57B}" srcOrd="0" destOrd="0" presId="urn:microsoft.com/office/officeart/2005/8/layout/radial5"/>
    <dgm:cxn modelId="{F406AB5F-F82B-4E1B-96D3-4CDD31B59D3A}" type="presOf" srcId="{2D2C76CE-FD0F-4394-9CD8-B16B6F683295}" destId="{169550EA-329F-44C1-9DCE-202878DEC2AC}" srcOrd="1" destOrd="0" presId="urn:microsoft.com/office/officeart/2005/8/layout/radial5"/>
    <dgm:cxn modelId="{4FA34ECA-D831-4187-9C49-93471B609CE9}" type="presOf" srcId="{E9CFAAD1-A8E1-4402-A398-6B129A0F2141}" destId="{C558F554-C224-48DD-B587-729B289E1DEF}" srcOrd="0" destOrd="0" presId="urn:microsoft.com/office/officeart/2005/8/layout/radial5"/>
    <dgm:cxn modelId="{3F3745E7-E9A2-4999-B941-F901C11CE491}" type="presOf" srcId="{2D2C76CE-FD0F-4394-9CD8-B16B6F683295}" destId="{D3714B85-6665-4BE7-B6C4-A2EF06B7CE4B}" srcOrd="0" destOrd="0" presId="urn:microsoft.com/office/officeart/2005/8/layout/radial5"/>
    <dgm:cxn modelId="{2472AEF8-8482-4905-AE38-1C1C064B40F5}" type="presOf" srcId="{8117E3B1-FC2D-4AA9-98E7-DF9643214A28}" destId="{07BB1CF6-4EDC-413D-AF76-39BFDF028CAD}" srcOrd="0" destOrd="0" presId="urn:microsoft.com/office/officeart/2005/8/layout/radial5"/>
    <dgm:cxn modelId="{2476EE43-88DE-46B9-B579-FC07F2B9B254}" type="presOf" srcId="{7B8CACFA-CB5B-43B0-BC1C-70FA04506A4E}" destId="{6B5A35B3-54BB-48E8-9515-D2AEFF38F50F}" srcOrd="0" destOrd="0" presId="urn:microsoft.com/office/officeart/2005/8/layout/radial5"/>
    <dgm:cxn modelId="{BFB16395-7DE4-434D-A6FE-964C576FF25A}" type="presOf" srcId="{34BC2009-65AD-4128-85C4-F248C80EC5D9}" destId="{E70F5226-8882-4881-B348-0B31681572A6}" srcOrd="0" destOrd="0" presId="urn:microsoft.com/office/officeart/2005/8/layout/radial5"/>
    <dgm:cxn modelId="{3215D32C-CC78-472D-8539-9212544EF2CF}" type="presOf" srcId="{DF570DC7-5AE1-41DE-A265-1D1B117D6601}" destId="{1AB17B14-0520-45EE-BED7-835508CFED33}" srcOrd="1" destOrd="0" presId="urn:microsoft.com/office/officeart/2005/8/layout/radial5"/>
    <dgm:cxn modelId="{697083B1-F4C7-4A5C-BAD7-B28DB1AC44CA}" srcId="{680C1D85-D8A3-41E8-8011-4C4CBCDD12D7}" destId="{8117E3B1-FC2D-4AA9-98E7-DF9643214A28}" srcOrd="2" destOrd="0" parTransId="{DF570DC7-5AE1-41DE-A265-1D1B117D6601}" sibTransId="{C91793D7-EC5C-454F-BD74-646675A58AC3}"/>
    <dgm:cxn modelId="{1AFEB08F-6FCE-458B-850E-C31E9261E4BE}" srcId="{680C1D85-D8A3-41E8-8011-4C4CBCDD12D7}" destId="{34BC2009-65AD-4128-85C4-F248C80EC5D9}" srcOrd="1" destOrd="0" parTransId="{FA258212-A980-4A1D-8551-16C51427A273}" sibTransId="{38227AFB-1501-4DA3-BED1-944AA9F71321}"/>
    <dgm:cxn modelId="{F6C18C8C-F7C4-463D-9C13-205BB7B34B33}" type="presOf" srcId="{DF570DC7-5AE1-41DE-A265-1D1B117D6601}" destId="{4469F2C1-3985-4A8A-9119-4A3107A0C18F}" srcOrd="0" destOrd="0" presId="urn:microsoft.com/office/officeart/2005/8/layout/radial5"/>
    <dgm:cxn modelId="{443590E8-70B4-4E23-86C1-30B265BA7A7F}" type="presOf" srcId="{BD1FBC0E-FF9B-48C2-A629-DEBFA883599D}" destId="{921B9E41-EB2F-4974-AD69-07E4FB491B21}" srcOrd="1" destOrd="0" presId="urn:microsoft.com/office/officeart/2005/8/layout/radial5"/>
    <dgm:cxn modelId="{DC67AC6D-B427-4385-8BC1-5A10DE25605F}" type="presParOf" srcId="{924874C0-50F8-4FD4-97DB-408A10770EA3}" destId="{D80044E5-7F1E-4008-BBF6-FAADECDAD57B}" srcOrd="0" destOrd="0" presId="urn:microsoft.com/office/officeart/2005/8/layout/radial5"/>
    <dgm:cxn modelId="{66A73DA3-4775-49DD-A6A6-82344E785927}" type="presParOf" srcId="{924874C0-50F8-4FD4-97DB-408A10770EA3}" destId="{D3714B85-6665-4BE7-B6C4-A2EF06B7CE4B}" srcOrd="1" destOrd="0" presId="urn:microsoft.com/office/officeart/2005/8/layout/radial5"/>
    <dgm:cxn modelId="{3BA40427-49F1-4414-89E9-1C58A99817B0}" type="presParOf" srcId="{D3714B85-6665-4BE7-B6C4-A2EF06B7CE4B}" destId="{169550EA-329F-44C1-9DCE-202878DEC2AC}" srcOrd="0" destOrd="0" presId="urn:microsoft.com/office/officeart/2005/8/layout/radial5"/>
    <dgm:cxn modelId="{0462F82D-A110-412A-B417-D1EDFB33229B}" type="presParOf" srcId="{924874C0-50F8-4FD4-97DB-408A10770EA3}" destId="{6B5A35B3-54BB-48E8-9515-D2AEFF38F50F}" srcOrd="2" destOrd="0" presId="urn:microsoft.com/office/officeart/2005/8/layout/radial5"/>
    <dgm:cxn modelId="{05A9621E-4151-4E71-9CF8-B2165F6C54D8}" type="presParOf" srcId="{924874C0-50F8-4FD4-97DB-408A10770EA3}" destId="{D3428381-BDB8-4689-89AA-3246104A5306}" srcOrd="3" destOrd="0" presId="urn:microsoft.com/office/officeart/2005/8/layout/radial5"/>
    <dgm:cxn modelId="{40418A5B-07E4-4B85-A804-5067FD1EAF90}" type="presParOf" srcId="{D3428381-BDB8-4689-89AA-3246104A5306}" destId="{A83C0AD5-2138-4A12-B420-EBAE5DFDCBC7}" srcOrd="0" destOrd="0" presId="urn:microsoft.com/office/officeart/2005/8/layout/radial5"/>
    <dgm:cxn modelId="{D26636D3-36D7-4655-B1F8-AFAE97BFB4F4}" type="presParOf" srcId="{924874C0-50F8-4FD4-97DB-408A10770EA3}" destId="{E70F5226-8882-4881-B348-0B31681572A6}" srcOrd="4" destOrd="0" presId="urn:microsoft.com/office/officeart/2005/8/layout/radial5"/>
    <dgm:cxn modelId="{F67F3622-DC69-4491-94AB-3A49F28B8E60}" type="presParOf" srcId="{924874C0-50F8-4FD4-97DB-408A10770EA3}" destId="{4469F2C1-3985-4A8A-9119-4A3107A0C18F}" srcOrd="5" destOrd="0" presId="urn:microsoft.com/office/officeart/2005/8/layout/radial5"/>
    <dgm:cxn modelId="{A8CF72B7-C3D5-4D88-B29D-3BED4B114053}" type="presParOf" srcId="{4469F2C1-3985-4A8A-9119-4A3107A0C18F}" destId="{1AB17B14-0520-45EE-BED7-835508CFED33}" srcOrd="0" destOrd="0" presId="urn:microsoft.com/office/officeart/2005/8/layout/radial5"/>
    <dgm:cxn modelId="{78F4D4FF-63C7-4EBD-8CFD-964B2A03AED6}" type="presParOf" srcId="{924874C0-50F8-4FD4-97DB-408A10770EA3}" destId="{07BB1CF6-4EDC-413D-AF76-39BFDF028CAD}" srcOrd="6" destOrd="0" presId="urn:microsoft.com/office/officeart/2005/8/layout/radial5"/>
    <dgm:cxn modelId="{1F77D48C-95FC-43E4-ABFE-B02388CAFC97}" type="presParOf" srcId="{924874C0-50F8-4FD4-97DB-408A10770EA3}" destId="{A95D31EA-3257-46CC-ABA2-12D305AE06CC}" srcOrd="7" destOrd="0" presId="urn:microsoft.com/office/officeart/2005/8/layout/radial5"/>
    <dgm:cxn modelId="{02BB6EFD-8FA1-4C02-BBA4-21D97D43A38E}" type="presParOf" srcId="{A95D31EA-3257-46CC-ABA2-12D305AE06CC}" destId="{921B9E41-EB2F-4974-AD69-07E4FB491B21}" srcOrd="0" destOrd="0" presId="urn:microsoft.com/office/officeart/2005/8/layout/radial5"/>
    <dgm:cxn modelId="{59D7A4AA-86BF-4E79-A569-211D6A851281}" type="presParOf" srcId="{924874C0-50F8-4FD4-97DB-408A10770EA3}" destId="{C558F554-C224-48DD-B587-729B289E1DE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CC11F-2A44-4B1C-B2C9-3CF9EBF0B9B3}" type="doc">
      <dgm:prSet loTypeId="urn:microsoft.com/office/officeart/2005/8/layout/arrow6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7CB43523-F114-48C4-A524-F89F95105971}">
      <dgm:prSet phldrT="[文本]"/>
      <dgm:spPr/>
      <dgm:t>
        <a:bodyPr/>
        <a:lstStyle/>
        <a:p>
          <a:r>
            <a:rPr lang="zh-CN" altLang="en-US" dirty="0" smtClean="0"/>
            <a:t>用户向京</a:t>
          </a:r>
          <a:r>
            <a:rPr lang="zh-CN" altLang="en-US" smtClean="0"/>
            <a:t>东支付</a:t>
          </a:r>
          <a:endParaRPr lang="zh-CN" altLang="en-US" dirty="0"/>
        </a:p>
      </dgm:t>
    </dgm:pt>
    <dgm:pt modelId="{B0D60EC5-495C-4053-94DC-3BE01B4B3A97}" type="parTrans" cxnId="{81B77A25-9E55-43B0-A2CD-5707C6227AB8}">
      <dgm:prSet/>
      <dgm:spPr/>
      <dgm:t>
        <a:bodyPr/>
        <a:lstStyle/>
        <a:p>
          <a:endParaRPr lang="zh-CN" altLang="en-US"/>
        </a:p>
      </dgm:t>
    </dgm:pt>
    <dgm:pt modelId="{610919C2-CA7F-4D94-AC22-016260813D7A}" type="sibTrans" cxnId="{81B77A25-9E55-43B0-A2CD-5707C6227AB8}">
      <dgm:prSet/>
      <dgm:spPr/>
      <dgm:t>
        <a:bodyPr/>
        <a:lstStyle/>
        <a:p>
          <a:endParaRPr lang="zh-CN" altLang="en-US"/>
        </a:p>
      </dgm:t>
    </dgm:pt>
    <dgm:pt modelId="{504B8166-0AF7-4943-82CB-7316BC08E4A6}">
      <dgm:prSet phldrT="[文本]"/>
      <dgm:spPr/>
      <dgm:t>
        <a:bodyPr/>
        <a:lstStyle/>
        <a:p>
          <a:r>
            <a:rPr lang="zh-CN" altLang="en-US" dirty="0" smtClean="0"/>
            <a:t>京东向承运商支付</a:t>
          </a:r>
          <a:endParaRPr lang="zh-CN" altLang="en-US" dirty="0"/>
        </a:p>
      </dgm:t>
    </dgm:pt>
    <dgm:pt modelId="{15EE3CBA-850C-4E27-B8FA-F5ADE86D1CD3}" type="parTrans" cxnId="{4DBFC756-F405-4523-BA08-FBE2FA4713F6}">
      <dgm:prSet/>
      <dgm:spPr/>
      <dgm:t>
        <a:bodyPr/>
        <a:lstStyle/>
        <a:p>
          <a:endParaRPr lang="zh-CN" altLang="en-US"/>
        </a:p>
      </dgm:t>
    </dgm:pt>
    <dgm:pt modelId="{050ACFF0-0472-4C01-AB0A-5A78BFF1F88C}" type="sibTrans" cxnId="{4DBFC756-F405-4523-BA08-FBE2FA4713F6}">
      <dgm:prSet/>
      <dgm:spPr/>
      <dgm:t>
        <a:bodyPr/>
        <a:lstStyle/>
        <a:p>
          <a:endParaRPr lang="zh-CN" altLang="en-US"/>
        </a:p>
      </dgm:t>
    </dgm:pt>
    <dgm:pt modelId="{66A3CD53-94AC-4DA2-9CA5-1AAAEE72A2AA}">
      <dgm:prSet phldrT="[文本]"/>
      <dgm:spPr/>
      <dgm:t>
        <a:bodyPr/>
        <a:lstStyle/>
        <a:p>
          <a:r>
            <a:rPr lang="zh-CN" altLang="en-US" dirty="0" smtClean="0"/>
            <a:t>实际运费</a:t>
          </a:r>
          <a:endParaRPr lang="zh-CN" altLang="en-US" dirty="0"/>
        </a:p>
      </dgm:t>
    </dgm:pt>
    <dgm:pt modelId="{11076F6C-8C8E-4870-B717-A2809D3F1007}" type="parTrans" cxnId="{8F39727C-07DB-47FC-8482-1C0BF47F3469}">
      <dgm:prSet/>
      <dgm:spPr/>
      <dgm:t>
        <a:bodyPr/>
        <a:lstStyle/>
        <a:p>
          <a:endParaRPr lang="zh-CN" altLang="en-US"/>
        </a:p>
      </dgm:t>
    </dgm:pt>
    <dgm:pt modelId="{693782A0-6CF7-4D12-A758-3FD751DD1DB8}" type="sibTrans" cxnId="{8F39727C-07DB-47FC-8482-1C0BF47F3469}">
      <dgm:prSet/>
      <dgm:spPr/>
      <dgm:t>
        <a:bodyPr/>
        <a:lstStyle/>
        <a:p>
          <a:endParaRPr lang="zh-CN" altLang="en-US"/>
        </a:p>
      </dgm:t>
    </dgm:pt>
    <dgm:pt modelId="{4B46C0DE-479C-4591-AAA1-D23D07D1956B}">
      <dgm:prSet phldrT="[文本]"/>
      <dgm:spPr/>
      <dgm:t>
        <a:bodyPr/>
        <a:lstStyle/>
        <a:p>
          <a:r>
            <a:rPr lang="zh-CN" altLang="en-US" dirty="0" smtClean="0"/>
            <a:t>总运费</a:t>
          </a:r>
          <a:endParaRPr lang="zh-CN" altLang="en-US" dirty="0"/>
        </a:p>
      </dgm:t>
    </dgm:pt>
    <dgm:pt modelId="{1687883B-7908-47C9-B3DC-6B43A612E2D5}" type="sibTrans" cxnId="{D3F5607B-4616-4450-BA5C-500227EF8117}">
      <dgm:prSet/>
      <dgm:spPr/>
      <dgm:t>
        <a:bodyPr/>
        <a:lstStyle/>
        <a:p>
          <a:endParaRPr lang="zh-CN" altLang="en-US"/>
        </a:p>
      </dgm:t>
    </dgm:pt>
    <dgm:pt modelId="{90FB1B6F-2CE0-4055-B3F2-52622AC0DF73}" type="parTrans" cxnId="{D3F5607B-4616-4450-BA5C-500227EF8117}">
      <dgm:prSet/>
      <dgm:spPr/>
      <dgm:t>
        <a:bodyPr/>
        <a:lstStyle/>
        <a:p>
          <a:endParaRPr lang="zh-CN" altLang="en-US"/>
        </a:p>
      </dgm:t>
    </dgm:pt>
    <dgm:pt modelId="{DCE01010-8B7D-4A32-9E7E-CD7306CA7A07}" type="pres">
      <dgm:prSet presAssocID="{594CC11F-2A44-4B1C-B2C9-3CF9EBF0B9B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312746-987F-4824-A438-A2706CF2CF16}" type="pres">
      <dgm:prSet presAssocID="{594CC11F-2A44-4B1C-B2C9-3CF9EBF0B9B3}" presName="ribbon" presStyleLbl="node1" presStyleIdx="0" presStyleCnt="1"/>
      <dgm:spPr/>
    </dgm:pt>
    <dgm:pt modelId="{5FC136F2-E87D-4792-AB9A-D9C60C457113}" type="pres">
      <dgm:prSet presAssocID="{594CC11F-2A44-4B1C-B2C9-3CF9EBF0B9B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5BD6F-E359-4330-B071-4CC874DA3909}" type="pres">
      <dgm:prSet presAssocID="{594CC11F-2A44-4B1C-B2C9-3CF9EBF0B9B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096086-C653-462E-B0A2-90BCDE69164B}" type="presOf" srcId="{4B46C0DE-479C-4591-AAA1-D23D07D1956B}" destId="{5FC136F2-E87D-4792-AB9A-D9C60C457113}" srcOrd="0" destOrd="1" presId="urn:microsoft.com/office/officeart/2005/8/layout/arrow6"/>
    <dgm:cxn modelId="{8F39727C-07DB-47FC-8482-1C0BF47F3469}" srcId="{504B8166-0AF7-4943-82CB-7316BC08E4A6}" destId="{66A3CD53-94AC-4DA2-9CA5-1AAAEE72A2AA}" srcOrd="0" destOrd="0" parTransId="{11076F6C-8C8E-4870-B717-A2809D3F1007}" sibTransId="{693782A0-6CF7-4D12-A758-3FD751DD1DB8}"/>
    <dgm:cxn modelId="{D3F5607B-4616-4450-BA5C-500227EF8117}" srcId="{7CB43523-F114-48C4-A524-F89F95105971}" destId="{4B46C0DE-479C-4591-AAA1-D23D07D1956B}" srcOrd="0" destOrd="0" parTransId="{90FB1B6F-2CE0-4055-B3F2-52622AC0DF73}" sibTransId="{1687883B-7908-47C9-B3DC-6B43A612E2D5}"/>
    <dgm:cxn modelId="{4DBFC756-F405-4523-BA08-FBE2FA4713F6}" srcId="{594CC11F-2A44-4B1C-B2C9-3CF9EBF0B9B3}" destId="{504B8166-0AF7-4943-82CB-7316BC08E4A6}" srcOrd="1" destOrd="0" parTransId="{15EE3CBA-850C-4E27-B8FA-F5ADE86D1CD3}" sibTransId="{050ACFF0-0472-4C01-AB0A-5A78BFF1F88C}"/>
    <dgm:cxn modelId="{32C3AF93-3577-4294-BC3F-3316A14C32A7}" type="presOf" srcId="{66A3CD53-94AC-4DA2-9CA5-1AAAEE72A2AA}" destId="{6015BD6F-E359-4330-B071-4CC874DA3909}" srcOrd="0" destOrd="1" presId="urn:microsoft.com/office/officeart/2005/8/layout/arrow6"/>
    <dgm:cxn modelId="{DDFAD9CF-2DED-4E56-B719-0CE1B3512F7E}" type="presOf" srcId="{504B8166-0AF7-4943-82CB-7316BC08E4A6}" destId="{6015BD6F-E359-4330-B071-4CC874DA3909}" srcOrd="0" destOrd="0" presId="urn:microsoft.com/office/officeart/2005/8/layout/arrow6"/>
    <dgm:cxn modelId="{28D7B749-6AD2-47ED-BA9F-F0ABBAF0B62F}" type="presOf" srcId="{594CC11F-2A44-4B1C-B2C9-3CF9EBF0B9B3}" destId="{DCE01010-8B7D-4A32-9E7E-CD7306CA7A07}" srcOrd="0" destOrd="0" presId="urn:microsoft.com/office/officeart/2005/8/layout/arrow6"/>
    <dgm:cxn modelId="{ABAC0CC4-C498-445D-B149-CFAAF10CC301}" type="presOf" srcId="{7CB43523-F114-48C4-A524-F89F95105971}" destId="{5FC136F2-E87D-4792-AB9A-D9C60C457113}" srcOrd="0" destOrd="0" presId="urn:microsoft.com/office/officeart/2005/8/layout/arrow6"/>
    <dgm:cxn modelId="{81B77A25-9E55-43B0-A2CD-5707C6227AB8}" srcId="{594CC11F-2A44-4B1C-B2C9-3CF9EBF0B9B3}" destId="{7CB43523-F114-48C4-A524-F89F95105971}" srcOrd="0" destOrd="0" parTransId="{B0D60EC5-495C-4053-94DC-3BE01B4B3A97}" sibTransId="{610919C2-CA7F-4D94-AC22-016260813D7A}"/>
    <dgm:cxn modelId="{9A69F67D-CF3A-4610-9B19-D2F7040D09F0}" type="presParOf" srcId="{DCE01010-8B7D-4A32-9E7E-CD7306CA7A07}" destId="{D8312746-987F-4824-A438-A2706CF2CF16}" srcOrd="0" destOrd="0" presId="urn:microsoft.com/office/officeart/2005/8/layout/arrow6"/>
    <dgm:cxn modelId="{B343900D-F7FA-4448-93DF-292F0F0FB849}" type="presParOf" srcId="{DCE01010-8B7D-4A32-9E7E-CD7306CA7A07}" destId="{5FC136F2-E87D-4792-AB9A-D9C60C457113}" srcOrd="1" destOrd="0" presId="urn:microsoft.com/office/officeart/2005/8/layout/arrow6"/>
    <dgm:cxn modelId="{8C313B91-BB4C-4F04-8473-905493A4B110}" type="presParOf" srcId="{DCE01010-8B7D-4A32-9E7E-CD7306CA7A07}" destId="{6015BD6F-E359-4330-B071-4CC874DA390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5965CF-F104-4A64-A9BA-F39B5C51E953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7B7B4EAB-01A9-48F0-85A8-12BE52C5DCF2}">
      <dgm:prSet phldrT="[文本]"/>
      <dgm:spPr/>
      <dgm:t>
        <a:bodyPr/>
        <a:lstStyle/>
        <a:p>
          <a:r>
            <a:rPr lang="zh-CN" altLang="en-US" dirty="0" smtClean="0"/>
            <a:t>工作岗位代码</a:t>
          </a:r>
          <a:endParaRPr lang="zh-CN" altLang="en-US" dirty="0"/>
        </a:p>
      </dgm:t>
    </dgm:pt>
    <dgm:pt modelId="{1B3641F7-DAFE-46D2-9C4D-3372A9C126BD}" type="parTrans" cxnId="{EA75E765-AF7C-4413-8142-9594CFE17B74}">
      <dgm:prSet/>
      <dgm:spPr/>
      <dgm:t>
        <a:bodyPr/>
        <a:lstStyle/>
        <a:p>
          <a:endParaRPr lang="zh-CN" altLang="en-US"/>
        </a:p>
      </dgm:t>
    </dgm:pt>
    <dgm:pt modelId="{B8DB5F1F-EA21-4572-A90F-24A9C6FF9187}" type="sibTrans" cxnId="{EA75E765-AF7C-4413-8142-9594CFE17B74}">
      <dgm:prSet/>
      <dgm:spPr/>
      <dgm:t>
        <a:bodyPr/>
        <a:lstStyle/>
        <a:p>
          <a:endParaRPr lang="zh-CN" altLang="en-US"/>
        </a:p>
      </dgm:t>
    </dgm:pt>
    <dgm:pt modelId="{CD7A65FE-6AB7-413A-AFE3-AB411BE69D90}">
      <dgm:prSet phldrT="[文本]"/>
      <dgm:spPr/>
      <dgm:t>
        <a:bodyPr/>
        <a:lstStyle/>
        <a:p>
          <a:r>
            <a:rPr lang="zh-CN" altLang="en-US" dirty="0" smtClean="0"/>
            <a:t>一般俗称采销岗，是负责当前</a:t>
          </a:r>
          <a:r>
            <a:rPr lang="en-US" altLang="en-US" dirty="0" smtClean="0"/>
            <a:t>SKU</a:t>
          </a:r>
          <a:r>
            <a:rPr lang="zh-CN" altLang="en-US" dirty="0" smtClean="0"/>
            <a:t>的采购及销售的岗位编号。</a:t>
          </a:r>
          <a:endParaRPr lang="zh-CN" altLang="en-US" dirty="0"/>
        </a:p>
      </dgm:t>
    </dgm:pt>
    <dgm:pt modelId="{1CF7424B-07C0-4B1E-9B55-241DB5F5E5EA}" type="parTrans" cxnId="{FC740C5D-04C8-48A4-834A-C6FC422C6A09}">
      <dgm:prSet/>
      <dgm:spPr/>
      <dgm:t>
        <a:bodyPr/>
        <a:lstStyle/>
        <a:p>
          <a:endParaRPr lang="zh-CN" altLang="en-US"/>
        </a:p>
      </dgm:t>
    </dgm:pt>
    <dgm:pt modelId="{85ACEF15-D9AB-4B50-A619-ADC09E351553}" type="sibTrans" cxnId="{FC740C5D-04C8-48A4-834A-C6FC422C6A09}">
      <dgm:prSet/>
      <dgm:spPr/>
      <dgm:t>
        <a:bodyPr/>
        <a:lstStyle/>
        <a:p>
          <a:endParaRPr lang="zh-CN" altLang="en-US"/>
        </a:p>
      </dgm:t>
    </dgm:pt>
    <dgm:pt modelId="{4E843276-115B-4FCD-9983-B43D81D08B5E}">
      <dgm:prSet phldrT="[文本]"/>
      <dgm:spPr/>
      <dgm:t>
        <a:bodyPr/>
        <a:lstStyle/>
        <a:p>
          <a:r>
            <a:rPr lang="zh-CN" altLang="en-US" dirty="0" smtClean="0"/>
            <a:t>岗位编号在部门结构中处于末级部门。</a:t>
          </a:r>
          <a:endParaRPr lang="zh-CN" altLang="en-US" dirty="0"/>
        </a:p>
      </dgm:t>
    </dgm:pt>
    <dgm:pt modelId="{7C28ACA8-79B8-4980-832E-35E6C53989D7}" type="parTrans" cxnId="{566CC7E6-51FA-4FAC-B3B1-9EDFA9F6A0F8}">
      <dgm:prSet/>
      <dgm:spPr/>
      <dgm:t>
        <a:bodyPr/>
        <a:lstStyle/>
        <a:p>
          <a:endParaRPr lang="zh-CN" altLang="en-US"/>
        </a:p>
      </dgm:t>
    </dgm:pt>
    <dgm:pt modelId="{E7479645-67EA-4AA0-8B89-F2F97F9B84AE}" type="sibTrans" cxnId="{566CC7E6-51FA-4FAC-B3B1-9EDFA9F6A0F8}">
      <dgm:prSet/>
      <dgm:spPr/>
      <dgm:t>
        <a:bodyPr/>
        <a:lstStyle/>
        <a:p>
          <a:endParaRPr lang="zh-CN" altLang="en-US"/>
        </a:p>
      </dgm:t>
    </dgm:pt>
    <dgm:pt modelId="{C21221C8-D51B-4D24-96EA-6218B96B22F2}">
      <dgm:prSet phldrT="[文本]"/>
      <dgm:spPr/>
      <dgm:t>
        <a:bodyPr/>
        <a:lstStyle/>
        <a:p>
          <a:r>
            <a:rPr lang="zh-CN" altLang="en-US" dirty="0" smtClean="0"/>
            <a:t>通过关联部门维表可以获取部门名称数据。</a:t>
          </a:r>
          <a:endParaRPr lang="zh-CN" altLang="en-US" dirty="0"/>
        </a:p>
      </dgm:t>
    </dgm:pt>
    <dgm:pt modelId="{4248AE94-57B3-41DC-B7E7-1008C9104F2E}" type="parTrans" cxnId="{EDDFC4BA-707B-4E12-B705-F7A14E1B2B66}">
      <dgm:prSet/>
      <dgm:spPr/>
      <dgm:t>
        <a:bodyPr/>
        <a:lstStyle/>
        <a:p>
          <a:endParaRPr lang="zh-CN" altLang="en-US"/>
        </a:p>
      </dgm:t>
    </dgm:pt>
    <dgm:pt modelId="{6ED39F1C-694A-4AED-9CC9-3D7218CF47B0}" type="sibTrans" cxnId="{EDDFC4BA-707B-4E12-B705-F7A14E1B2B66}">
      <dgm:prSet/>
      <dgm:spPr/>
      <dgm:t>
        <a:bodyPr/>
        <a:lstStyle/>
        <a:p>
          <a:endParaRPr lang="zh-CN" altLang="en-US"/>
        </a:p>
      </dgm:t>
    </dgm:pt>
    <dgm:pt modelId="{108D26C7-61B5-467F-9B3C-F94665E19218}">
      <dgm:prSet phldrT="[文本]"/>
      <dgm:spPr/>
      <dgm:t>
        <a:bodyPr/>
        <a:lstStyle/>
        <a:p>
          <a:r>
            <a:rPr lang="en-US" altLang="en-US" dirty="0" err="1" smtClean="0"/>
            <a:t>work_post_cd</a:t>
          </a:r>
          <a:r>
            <a:rPr lang="en-US" altLang="en-US" dirty="0" smtClean="0"/>
            <a:t> = </a:t>
          </a:r>
          <a:r>
            <a:rPr lang="en-US" altLang="en-US" dirty="0" err="1" smtClean="0"/>
            <a:t>dim_cmo_dept.dept_id</a:t>
          </a:r>
          <a:endParaRPr lang="zh-CN" altLang="en-US" dirty="0"/>
        </a:p>
      </dgm:t>
    </dgm:pt>
    <dgm:pt modelId="{B950EA34-E1A9-4C49-9578-7D4EA0ABA769}" type="parTrans" cxnId="{65B57A74-ACF0-4103-BCB7-AA30F784FC3E}">
      <dgm:prSet/>
      <dgm:spPr/>
      <dgm:t>
        <a:bodyPr/>
        <a:lstStyle/>
        <a:p>
          <a:endParaRPr lang="zh-CN" altLang="en-US"/>
        </a:p>
      </dgm:t>
    </dgm:pt>
    <dgm:pt modelId="{9DE22736-25D1-4EF2-9B45-0DD0F3372C2A}" type="sibTrans" cxnId="{65B57A74-ACF0-4103-BCB7-AA30F784FC3E}">
      <dgm:prSet/>
      <dgm:spPr/>
      <dgm:t>
        <a:bodyPr/>
        <a:lstStyle/>
        <a:p>
          <a:endParaRPr lang="zh-CN" altLang="en-US"/>
        </a:p>
      </dgm:t>
    </dgm:pt>
    <dgm:pt modelId="{4CB957D4-2C18-4075-8ABF-D6AA27A10BF7}" type="pres">
      <dgm:prSet presAssocID="{F45965CF-F104-4A64-A9BA-F39B5C51E95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71CA779-A0E1-4F04-918B-C82F2208A190}" type="pres">
      <dgm:prSet presAssocID="{7B7B4EAB-01A9-48F0-85A8-12BE52C5DCF2}" presName="thickLine" presStyleLbl="alignNode1" presStyleIdx="0" presStyleCnt="1" custLinFactNeighborX="863"/>
      <dgm:spPr/>
    </dgm:pt>
    <dgm:pt modelId="{3EDDC40E-A864-49C4-BA2F-4CA90C96A501}" type="pres">
      <dgm:prSet presAssocID="{7B7B4EAB-01A9-48F0-85A8-12BE52C5DCF2}" presName="horz1" presStyleCnt="0"/>
      <dgm:spPr/>
    </dgm:pt>
    <dgm:pt modelId="{ECDF0A1C-71D2-43C0-AA46-48567C825981}" type="pres">
      <dgm:prSet presAssocID="{7B7B4EAB-01A9-48F0-85A8-12BE52C5DCF2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AE076641-3585-49CF-B735-EED2BABCE8E9}" type="pres">
      <dgm:prSet presAssocID="{7B7B4EAB-01A9-48F0-85A8-12BE52C5DCF2}" presName="vert1" presStyleCnt="0"/>
      <dgm:spPr/>
    </dgm:pt>
    <dgm:pt modelId="{FD65AE2C-AEEC-4468-BE27-882CD049A460}" type="pres">
      <dgm:prSet presAssocID="{CD7A65FE-6AB7-413A-AFE3-AB411BE69D90}" presName="vertSpace2a" presStyleCnt="0"/>
      <dgm:spPr/>
    </dgm:pt>
    <dgm:pt modelId="{3CCBBAF2-AB17-4376-9F15-33BF6E3C340F}" type="pres">
      <dgm:prSet presAssocID="{CD7A65FE-6AB7-413A-AFE3-AB411BE69D90}" presName="horz2" presStyleCnt="0"/>
      <dgm:spPr/>
    </dgm:pt>
    <dgm:pt modelId="{2BE80262-85F7-41DF-98D3-B6E73E478A97}" type="pres">
      <dgm:prSet presAssocID="{CD7A65FE-6AB7-413A-AFE3-AB411BE69D90}" presName="horzSpace2" presStyleCnt="0"/>
      <dgm:spPr/>
    </dgm:pt>
    <dgm:pt modelId="{1A622F92-859A-4D38-B556-84DC97E6D42E}" type="pres">
      <dgm:prSet presAssocID="{CD7A65FE-6AB7-413A-AFE3-AB411BE69D90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346F9D54-A809-4325-BE3B-089329BD98E6}" type="pres">
      <dgm:prSet presAssocID="{CD7A65FE-6AB7-413A-AFE3-AB411BE69D90}" presName="vert2" presStyleCnt="0"/>
      <dgm:spPr/>
    </dgm:pt>
    <dgm:pt modelId="{77307DD4-5532-411F-B0A0-80B152D6FA84}" type="pres">
      <dgm:prSet presAssocID="{CD7A65FE-6AB7-413A-AFE3-AB411BE69D90}" presName="thinLine2b" presStyleLbl="callout" presStyleIdx="0" presStyleCnt="4"/>
      <dgm:spPr/>
    </dgm:pt>
    <dgm:pt modelId="{AB512896-C969-4122-AE1D-8ECA5327C7C3}" type="pres">
      <dgm:prSet presAssocID="{CD7A65FE-6AB7-413A-AFE3-AB411BE69D90}" presName="vertSpace2b" presStyleCnt="0"/>
      <dgm:spPr/>
    </dgm:pt>
    <dgm:pt modelId="{B4AC4569-F2D7-4137-9DA2-F0DDF5670C86}" type="pres">
      <dgm:prSet presAssocID="{4E843276-115B-4FCD-9983-B43D81D08B5E}" presName="horz2" presStyleCnt="0"/>
      <dgm:spPr/>
    </dgm:pt>
    <dgm:pt modelId="{FBAF342A-7A09-4B73-8996-DDCC91AE5727}" type="pres">
      <dgm:prSet presAssocID="{4E843276-115B-4FCD-9983-B43D81D08B5E}" presName="horzSpace2" presStyleCnt="0"/>
      <dgm:spPr/>
    </dgm:pt>
    <dgm:pt modelId="{0822E36B-6411-42A6-B5E5-66E34D79EEC2}" type="pres">
      <dgm:prSet presAssocID="{4E843276-115B-4FCD-9983-B43D81D08B5E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E5027972-0D3A-4A87-8ACB-30405B9E7EA6}" type="pres">
      <dgm:prSet presAssocID="{4E843276-115B-4FCD-9983-B43D81D08B5E}" presName="vert2" presStyleCnt="0"/>
      <dgm:spPr/>
    </dgm:pt>
    <dgm:pt modelId="{170F1561-00B8-4557-902B-883A8977C61C}" type="pres">
      <dgm:prSet presAssocID="{4E843276-115B-4FCD-9983-B43D81D08B5E}" presName="thinLine2b" presStyleLbl="callout" presStyleIdx="1" presStyleCnt="4"/>
      <dgm:spPr/>
    </dgm:pt>
    <dgm:pt modelId="{C4761B2C-F321-46BC-8F7B-281F8EDEE4AB}" type="pres">
      <dgm:prSet presAssocID="{4E843276-115B-4FCD-9983-B43D81D08B5E}" presName="vertSpace2b" presStyleCnt="0"/>
      <dgm:spPr/>
    </dgm:pt>
    <dgm:pt modelId="{711380F9-81E2-4206-9646-30E05A852AF6}" type="pres">
      <dgm:prSet presAssocID="{C21221C8-D51B-4D24-96EA-6218B96B22F2}" presName="horz2" presStyleCnt="0"/>
      <dgm:spPr/>
    </dgm:pt>
    <dgm:pt modelId="{FA613756-2603-4CE7-B47A-AA042480F89E}" type="pres">
      <dgm:prSet presAssocID="{C21221C8-D51B-4D24-96EA-6218B96B22F2}" presName="horzSpace2" presStyleCnt="0"/>
      <dgm:spPr/>
    </dgm:pt>
    <dgm:pt modelId="{9E3E6CE4-3E74-4C39-A5D9-E439E893C5AC}" type="pres">
      <dgm:prSet presAssocID="{C21221C8-D51B-4D24-96EA-6218B96B22F2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553029E2-08F9-414A-8449-FF60125D63BD}" type="pres">
      <dgm:prSet presAssocID="{C21221C8-D51B-4D24-96EA-6218B96B22F2}" presName="vert2" presStyleCnt="0"/>
      <dgm:spPr/>
    </dgm:pt>
    <dgm:pt modelId="{4158197B-BC8E-4C9C-AB61-7369B45F8974}" type="pres">
      <dgm:prSet presAssocID="{C21221C8-D51B-4D24-96EA-6218B96B22F2}" presName="thinLine2b" presStyleLbl="callout" presStyleIdx="2" presStyleCnt="4"/>
      <dgm:spPr/>
    </dgm:pt>
    <dgm:pt modelId="{D0E069DF-A2E1-4682-AEBF-8297E9C5A1FD}" type="pres">
      <dgm:prSet presAssocID="{C21221C8-D51B-4D24-96EA-6218B96B22F2}" presName="vertSpace2b" presStyleCnt="0"/>
      <dgm:spPr/>
    </dgm:pt>
    <dgm:pt modelId="{3D89E6AB-BB1A-4EDC-8C15-DAEFD1CABDCB}" type="pres">
      <dgm:prSet presAssocID="{108D26C7-61B5-467F-9B3C-F94665E19218}" presName="horz2" presStyleCnt="0"/>
      <dgm:spPr/>
    </dgm:pt>
    <dgm:pt modelId="{03D4267C-B7A9-4302-BE17-07B9B11DD70E}" type="pres">
      <dgm:prSet presAssocID="{108D26C7-61B5-467F-9B3C-F94665E19218}" presName="horzSpace2" presStyleCnt="0"/>
      <dgm:spPr/>
    </dgm:pt>
    <dgm:pt modelId="{7BB96705-0E7D-47EC-ABDF-63AADAEBC97A}" type="pres">
      <dgm:prSet presAssocID="{108D26C7-61B5-467F-9B3C-F94665E19218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9191A93F-D246-4072-A52F-435D39E6171D}" type="pres">
      <dgm:prSet presAssocID="{108D26C7-61B5-467F-9B3C-F94665E19218}" presName="vert2" presStyleCnt="0"/>
      <dgm:spPr/>
    </dgm:pt>
    <dgm:pt modelId="{32DFCE6A-093F-4DE7-A86D-5D6C869D7F88}" type="pres">
      <dgm:prSet presAssocID="{108D26C7-61B5-467F-9B3C-F94665E19218}" presName="thinLine2b" presStyleLbl="callout" presStyleIdx="3" presStyleCnt="4"/>
      <dgm:spPr/>
    </dgm:pt>
    <dgm:pt modelId="{B63F884E-1684-428D-9238-0EF6C4E24A01}" type="pres">
      <dgm:prSet presAssocID="{108D26C7-61B5-467F-9B3C-F94665E19218}" presName="vertSpace2b" presStyleCnt="0"/>
      <dgm:spPr/>
    </dgm:pt>
  </dgm:ptLst>
  <dgm:cxnLst>
    <dgm:cxn modelId="{97D35443-2282-4BB3-ACFD-0C96F2D3B3C6}" type="presOf" srcId="{108D26C7-61B5-467F-9B3C-F94665E19218}" destId="{7BB96705-0E7D-47EC-ABDF-63AADAEBC97A}" srcOrd="0" destOrd="0" presId="urn:microsoft.com/office/officeart/2008/layout/LinedList"/>
    <dgm:cxn modelId="{FC740C5D-04C8-48A4-834A-C6FC422C6A09}" srcId="{7B7B4EAB-01A9-48F0-85A8-12BE52C5DCF2}" destId="{CD7A65FE-6AB7-413A-AFE3-AB411BE69D90}" srcOrd="0" destOrd="0" parTransId="{1CF7424B-07C0-4B1E-9B55-241DB5F5E5EA}" sibTransId="{85ACEF15-D9AB-4B50-A619-ADC09E351553}"/>
    <dgm:cxn modelId="{EDDFC4BA-707B-4E12-B705-F7A14E1B2B66}" srcId="{7B7B4EAB-01A9-48F0-85A8-12BE52C5DCF2}" destId="{C21221C8-D51B-4D24-96EA-6218B96B22F2}" srcOrd="2" destOrd="0" parTransId="{4248AE94-57B3-41DC-B7E7-1008C9104F2E}" sibTransId="{6ED39F1C-694A-4AED-9CC9-3D7218CF47B0}"/>
    <dgm:cxn modelId="{EA75E765-AF7C-4413-8142-9594CFE17B74}" srcId="{F45965CF-F104-4A64-A9BA-F39B5C51E953}" destId="{7B7B4EAB-01A9-48F0-85A8-12BE52C5DCF2}" srcOrd="0" destOrd="0" parTransId="{1B3641F7-DAFE-46D2-9C4D-3372A9C126BD}" sibTransId="{B8DB5F1F-EA21-4572-A90F-24A9C6FF9187}"/>
    <dgm:cxn modelId="{08818BEA-D877-4737-BA5C-4A9733B64722}" type="presOf" srcId="{4E843276-115B-4FCD-9983-B43D81D08B5E}" destId="{0822E36B-6411-42A6-B5E5-66E34D79EEC2}" srcOrd="0" destOrd="0" presId="urn:microsoft.com/office/officeart/2008/layout/LinedList"/>
    <dgm:cxn modelId="{566CC7E6-51FA-4FAC-B3B1-9EDFA9F6A0F8}" srcId="{7B7B4EAB-01A9-48F0-85A8-12BE52C5DCF2}" destId="{4E843276-115B-4FCD-9983-B43D81D08B5E}" srcOrd="1" destOrd="0" parTransId="{7C28ACA8-79B8-4980-832E-35E6C53989D7}" sibTransId="{E7479645-67EA-4AA0-8B89-F2F97F9B84AE}"/>
    <dgm:cxn modelId="{5F800600-260D-4193-A13A-AF836BD161C0}" type="presOf" srcId="{F45965CF-F104-4A64-A9BA-F39B5C51E953}" destId="{4CB957D4-2C18-4075-8ABF-D6AA27A10BF7}" srcOrd="0" destOrd="0" presId="urn:microsoft.com/office/officeart/2008/layout/LinedList"/>
    <dgm:cxn modelId="{65B57A74-ACF0-4103-BCB7-AA30F784FC3E}" srcId="{7B7B4EAB-01A9-48F0-85A8-12BE52C5DCF2}" destId="{108D26C7-61B5-467F-9B3C-F94665E19218}" srcOrd="3" destOrd="0" parTransId="{B950EA34-E1A9-4C49-9578-7D4EA0ABA769}" sibTransId="{9DE22736-25D1-4EF2-9B45-0DD0F3372C2A}"/>
    <dgm:cxn modelId="{C8D6F005-D4FC-49C8-96E5-2B273A4FC3B6}" type="presOf" srcId="{7B7B4EAB-01A9-48F0-85A8-12BE52C5DCF2}" destId="{ECDF0A1C-71D2-43C0-AA46-48567C825981}" srcOrd="0" destOrd="0" presId="urn:microsoft.com/office/officeart/2008/layout/LinedList"/>
    <dgm:cxn modelId="{37323226-5238-4906-B082-90887CA241E4}" type="presOf" srcId="{C21221C8-D51B-4D24-96EA-6218B96B22F2}" destId="{9E3E6CE4-3E74-4C39-A5D9-E439E893C5AC}" srcOrd="0" destOrd="0" presId="urn:microsoft.com/office/officeart/2008/layout/LinedList"/>
    <dgm:cxn modelId="{6058CE47-257F-42C6-A951-5B82E661762B}" type="presOf" srcId="{CD7A65FE-6AB7-413A-AFE3-AB411BE69D90}" destId="{1A622F92-859A-4D38-B556-84DC97E6D42E}" srcOrd="0" destOrd="0" presId="urn:microsoft.com/office/officeart/2008/layout/LinedList"/>
    <dgm:cxn modelId="{E2CF9FA9-5EEB-41A4-B753-AD9804BAC08A}" type="presParOf" srcId="{4CB957D4-2C18-4075-8ABF-D6AA27A10BF7}" destId="{F71CA779-A0E1-4F04-918B-C82F2208A190}" srcOrd="0" destOrd="0" presId="urn:microsoft.com/office/officeart/2008/layout/LinedList"/>
    <dgm:cxn modelId="{68BD1A3A-DA98-49D4-AAE5-BF605DD04BAC}" type="presParOf" srcId="{4CB957D4-2C18-4075-8ABF-D6AA27A10BF7}" destId="{3EDDC40E-A864-49C4-BA2F-4CA90C96A501}" srcOrd="1" destOrd="0" presId="urn:microsoft.com/office/officeart/2008/layout/LinedList"/>
    <dgm:cxn modelId="{E39577F8-78E8-4B61-858A-B57BF0A910F5}" type="presParOf" srcId="{3EDDC40E-A864-49C4-BA2F-4CA90C96A501}" destId="{ECDF0A1C-71D2-43C0-AA46-48567C825981}" srcOrd="0" destOrd="0" presId="urn:microsoft.com/office/officeart/2008/layout/LinedList"/>
    <dgm:cxn modelId="{ECA3EBE9-4744-4EAA-8711-703E632452C5}" type="presParOf" srcId="{3EDDC40E-A864-49C4-BA2F-4CA90C96A501}" destId="{AE076641-3585-49CF-B735-EED2BABCE8E9}" srcOrd="1" destOrd="0" presId="urn:microsoft.com/office/officeart/2008/layout/LinedList"/>
    <dgm:cxn modelId="{29335562-07B5-4C60-8975-D755E0968A59}" type="presParOf" srcId="{AE076641-3585-49CF-B735-EED2BABCE8E9}" destId="{FD65AE2C-AEEC-4468-BE27-882CD049A460}" srcOrd="0" destOrd="0" presId="urn:microsoft.com/office/officeart/2008/layout/LinedList"/>
    <dgm:cxn modelId="{A3DB4C08-B7FF-4A8A-AB72-1C85465A8061}" type="presParOf" srcId="{AE076641-3585-49CF-B735-EED2BABCE8E9}" destId="{3CCBBAF2-AB17-4376-9F15-33BF6E3C340F}" srcOrd="1" destOrd="0" presId="urn:microsoft.com/office/officeart/2008/layout/LinedList"/>
    <dgm:cxn modelId="{C3045B20-9C32-44F9-B329-5644AB651D76}" type="presParOf" srcId="{3CCBBAF2-AB17-4376-9F15-33BF6E3C340F}" destId="{2BE80262-85F7-41DF-98D3-B6E73E478A97}" srcOrd="0" destOrd="0" presId="urn:microsoft.com/office/officeart/2008/layout/LinedList"/>
    <dgm:cxn modelId="{1476CDFB-37E5-44FB-999E-98E42CE51F76}" type="presParOf" srcId="{3CCBBAF2-AB17-4376-9F15-33BF6E3C340F}" destId="{1A622F92-859A-4D38-B556-84DC97E6D42E}" srcOrd="1" destOrd="0" presId="urn:microsoft.com/office/officeart/2008/layout/LinedList"/>
    <dgm:cxn modelId="{44DB7A5B-E895-4EAA-A77F-6648A3A7C3AD}" type="presParOf" srcId="{3CCBBAF2-AB17-4376-9F15-33BF6E3C340F}" destId="{346F9D54-A809-4325-BE3B-089329BD98E6}" srcOrd="2" destOrd="0" presId="urn:microsoft.com/office/officeart/2008/layout/LinedList"/>
    <dgm:cxn modelId="{04BD3A27-028A-4BDB-B614-EC7AAF53334E}" type="presParOf" srcId="{AE076641-3585-49CF-B735-EED2BABCE8E9}" destId="{77307DD4-5532-411F-B0A0-80B152D6FA84}" srcOrd="2" destOrd="0" presId="urn:microsoft.com/office/officeart/2008/layout/LinedList"/>
    <dgm:cxn modelId="{9908A969-6FCE-4873-B338-F0D7A6E88C31}" type="presParOf" srcId="{AE076641-3585-49CF-B735-EED2BABCE8E9}" destId="{AB512896-C969-4122-AE1D-8ECA5327C7C3}" srcOrd="3" destOrd="0" presId="urn:microsoft.com/office/officeart/2008/layout/LinedList"/>
    <dgm:cxn modelId="{951A948C-E065-4B6B-BAB5-494AFD1416A4}" type="presParOf" srcId="{AE076641-3585-49CF-B735-EED2BABCE8E9}" destId="{B4AC4569-F2D7-4137-9DA2-F0DDF5670C86}" srcOrd="4" destOrd="0" presId="urn:microsoft.com/office/officeart/2008/layout/LinedList"/>
    <dgm:cxn modelId="{A484DF81-0BC5-4CCF-B417-548C1AD87D25}" type="presParOf" srcId="{B4AC4569-F2D7-4137-9DA2-F0DDF5670C86}" destId="{FBAF342A-7A09-4B73-8996-DDCC91AE5727}" srcOrd="0" destOrd="0" presId="urn:microsoft.com/office/officeart/2008/layout/LinedList"/>
    <dgm:cxn modelId="{91AAAC71-A542-4CF2-8802-1151992D027C}" type="presParOf" srcId="{B4AC4569-F2D7-4137-9DA2-F0DDF5670C86}" destId="{0822E36B-6411-42A6-B5E5-66E34D79EEC2}" srcOrd="1" destOrd="0" presId="urn:microsoft.com/office/officeart/2008/layout/LinedList"/>
    <dgm:cxn modelId="{107176B4-B6B0-4474-8D3D-0E6C4720771F}" type="presParOf" srcId="{B4AC4569-F2D7-4137-9DA2-F0DDF5670C86}" destId="{E5027972-0D3A-4A87-8ACB-30405B9E7EA6}" srcOrd="2" destOrd="0" presId="urn:microsoft.com/office/officeart/2008/layout/LinedList"/>
    <dgm:cxn modelId="{E074C5D9-16A9-43B7-88DD-F80125814F22}" type="presParOf" srcId="{AE076641-3585-49CF-B735-EED2BABCE8E9}" destId="{170F1561-00B8-4557-902B-883A8977C61C}" srcOrd="5" destOrd="0" presId="urn:microsoft.com/office/officeart/2008/layout/LinedList"/>
    <dgm:cxn modelId="{A9E7CA27-7D72-470E-A0CD-E6355C60D0CD}" type="presParOf" srcId="{AE076641-3585-49CF-B735-EED2BABCE8E9}" destId="{C4761B2C-F321-46BC-8F7B-281F8EDEE4AB}" srcOrd="6" destOrd="0" presId="urn:microsoft.com/office/officeart/2008/layout/LinedList"/>
    <dgm:cxn modelId="{36167241-E959-4953-B7AA-FC4B1DFED630}" type="presParOf" srcId="{AE076641-3585-49CF-B735-EED2BABCE8E9}" destId="{711380F9-81E2-4206-9646-30E05A852AF6}" srcOrd="7" destOrd="0" presId="urn:microsoft.com/office/officeart/2008/layout/LinedList"/>
    <dgm:cxn modelId="{8487E45F-0A27-4E02-895C-DA7FF0FA7499}" type="presParOf" srcId="{711380F9-81E2-4206-9646-30E05A852AF6}" destId="{FA613756-2603-4CE7-B47A-AA042480F89E}" srcOrd="0" destOrd="0" presId="urn:microsoft.com/office/officeart/2008/layout/LinedList"/>
    <dgm:cxn modelId="{AC06C4FB-25D7-4FD1-AF81-D1CCD9853203}" type="presParOf" srcId="{711380F9-81E2-4206-9646-30E05A852AF6}" destId="{9E3E6CE4-3E74-4C39-A5D9-E439E893C5AC}" srcOrd="1" destOrd="0" presId="urn:microsoft.com/office/officeart/2008/layout/LinedList"/>
    <dgm:cxn modelId="{5B4512E5-D551-4963-AEF1-0895D1948870}" type="presParOf" srcId="{711380F9-81E2-4206-9646-30E05A852AF6}" destId="{553029E2-08F9-414A-8449-FF60125D63BD}" srcOrd="2" destOrd="0" presId="urn:microsoft.com/office/officeart/2008/layout/LinedList"/>
    <dgm:cxn modelId="{B0F83C1B-EAA6-4EC4-96CC-58045F62FD75}" type="presParOf" srcId="{AE076641-3585-49CF-B735-EED2BABCE8E9}" destId="{4158197B-BC8E-4C9C-AB61-7369B45F8974}" srcOrd="8" destOrd="0" presId="urn:microsoft.com/office/officeart/2008/layout/LinedList"/>
    <dgm:cxn modelId="{E1569BE4-585E-4273-A916-5B78066C32B2}" type="presParOf" srcId="{AE076641-3585-49CF-B735-EED2BABCE8E9}" destId="{D0E069DF-A2E1-4682-AEBF-8297E9C5A1FD}" srcOrd="9" destOrd="0" presId="urn:microsoft.com/office/officeart/2008/layout/LinedList"/>
    <dgm:cxn modelId="{6C24C404-4538-4C44-893B-FC49EF92B457}" type="presParOf" srcId="{AE076641-3585-49CF-B735-EED2BABCE8E9}" destId="{3D89E6AB-BB1A-4EDC-8C15-DAEFD1CABDCB}" srcOrd="10" destOrd="0" presId="urn:microsoft.com/office/officeart/2008/layout/LinedList"/>
    <dgm:cxn modelId="{432F10B8-B85C-48AC-83C5-46F4E0DC77F1}" type="presParOf" srcId="{3D89E6AB-BB1A-4EDC-8C15-DAEFD1CABDCB}" destId="{03D4267C-B7A9-4302-BE17-07B9B11DD70E}" srcOrd="0" destOrd="0" presId="urn:microsoft.com/office/officeart/2008/layout/LinedList"/>
    <dgm:cxn modelId="{ECEDC384-38AB-4C0B-8774-3F23EECC1FFF}" type="presParOf" srcId="{3D89E6AB-BB1A-4EDC-8C15-DAEFD1CABDCB}" destId="{7BB96705-0E7D-47EC-ABDF-63AADAEBC97A}" srcOrd="1" destOrd="0" presId="urn:microsoft.com/office/officeart/2008/layout/LinedList"/>
    <dgm:cxn modelId="{C09A2584-C71F-4E37-872A-50BB23946D09}" type="presParOf" srcId="{3D89E6AB-BB1A-4EDC-8C15-DAEFD1CABDCB}" destId="{9191A93F-D246-4072-A52F-435D39E6171D}" srcOrd="2" destOrd="0" presId="urn:microsoft.com/office/officeart/2008/layout/LinedList"/>
    <dgm:cxn modelId="{7A02B80A-D66C-4D1D-9001-11B1EEA2DD3F}" type="presParOf" srcId="{AE076641-3585-49CF-B735-EED2BABCE8E9}" destId="{32DFCE6A-093F-4DE7-A86D-5D6C869D7F88}" srcOrd="11" destOrd="0" presId="urn:microsoft.com/office/officeart/2008/layout/LinedList"/>
    <dgm:cxn modelId="{D385CC2C-0097-4181-B9AA-4011C726B9AD}" type="presParOf" srcId="{AE076641-3585-49CF-B735-EED2BABCE8E9}" destId="{B63F884E-1684-428D-9238-0EF6C4E24A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CD6038-064B-4FC4-B814-B674B7CA183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D092DACB-93AF-40A1-8E61-956A61593877}">
      <dgm:prSet phldrT="[文本]"/>
      <dgm:spPr/>
      <dgm:t>
        <a:bodyPr/>
        <a:lstStyle/>
        <a:p>
          <a:r>
            <a:rPr lang="zh-CN" altLang="en-US" dirty="0" smtClean="0"/>
            <a:t>优惠前金额</a:t>
          </a:r>
          <a:endParaRPr lang="zh-CN" altLang="en-US" dirty="0"/>
        </a:p>
      </dgm:t>
    </dgm:pt>
    <dgm:pt modelId="{82765B1A-19F0-4B0E-8D22-77FDD3678E06}" type="parTrans" cxnId="{775CF43B-902C-40E5-9DB4-F1EB06F4E5B6}">
      <dgm:prSet/>
      <dgm:spPr/>
      <dgm:t>
        <a:bodyPr/>
        <a:lstStyle/>
        <a:p>
          <a:endParaRPr lang="zh-CN" altLang="en-US"/>
        </a:p>
      </dgm:t>
    </dgm:pt>
    <dgm:pt modelId="{91223F1C-131A-4866-86E6-77DE6B8CF1EA}" type="sibTrans" cxnId="{775CF43B-902C-40E5-9DB4-F1EB06F4E5B6}">
      <dgm:prSet/>
      <dgm:spPr/>
      <dgm:t>
        <a:bodyPr/>
        <a:lstStyle/>
        <a:p>
          <a:endParaRPr lang="zh-CN" altLang="en-US"/>
        </a:p>
      </dgm:t>
    </dgm:pt>
    <dgm:pt modelId="{86A0E8C7-95E2-474F-A98E-8F3015DAB7E8}">
      <dgm:prSet phldrT="[文本]"/>
      <dgm:spPr/>
      <dgm:t>
        <a:bodyPr/>
        <a:lstStyle/>
        <a:p>
          <a:r>
            <a:rPr lang="zh-CN" altLang="en-US" dirty="0" smtClean="0"/>
            <a:t>总优惠金额</a:t>
          </a:r>
          <a:endParaRPr lang="zh-CN" altLang="en-US" dirty="0"/>
        </a:p>
      </dgm:t>
    </dgm:pt>
    <dgm:pt modelId="{7A4E8E7B-B0BC-4F55-9F35-25D10C68B78D}" type="parTrans" cxnId="{3F97642C-E06A-436C-952B-794E38E3753C}">
      <dgm:prSet/>
      <dgm:spPr/>
      <dgm:t>
        <a:bodyPr/>
        <a:lstStyle/>
        <a:p>
          <a:endParaRPr lang="zh-CN" altLang="en-US"/>
        </a:p>
      </dgm:t>
    </dgm:pt>
    <dgm:pt modelId="{C393D355-6C0B-424D-AF1A-706396641ABE}" type="sibTrans" cxnId="{3F97642C-E06A-436C-952B-794E38E3753C}">
      <dgm:prSet/>
      <dgm:spPr/>
      <dgm:t>
        <a:bodyPr/>
        <a:lstStyle/>
        <a:p>
          <a:endParaRPr lang="zh-CN" altLang="en-US"/>
        </a:p>
      </dgm:t>
    </dgm:pt>
    <dgm:pt modelId="{DFD13248-6E4C-4578-A2DE-757BACDC5A13}">
      <dgm:prSet phldrT="[文本]"/>
      <dgm:spPr/>
      <dgm:t>
        <a:bodyPr/>
        <a:lstStyle/>
        <a:p>
          <a:r>
            <a:rPr lang="zh-CN" altLang="en-US" dirty="0" smtClean="0"/>
            <a:t>单品</a:t>
          </a:r>
          <a:endParaRPr lang="zh-CN" altLang="en-US" dirty="0"/>
        </a:p>
      </dgm:t>
    </dgm:pt>
    <dgm:pt modelId="{FAD48F78-F257-46AF-AB69-A80C071324FA}" type="parTrans" cxnId="{C5D19E2C-BAA3-40F5-B3CA-5AE64787D271}">
      <dgm:prSet/>
      <dgm:spPr/>
      <dgm:t>
        <a:bodyPr/>
        <a:lstStyle/>
        <a:p>
          <a:endParaRPr lang="zh-CN" altLang="en-US"/>
        </a:p>
      </dgm:t>
    </dgm:pt>
    <dgm:pt modelId="{FDDE08C5-3DBF-4DB7-BA60-A910C1756354}" type="sibTrans" cxnId="{C5D19E2C-BAA3-40F5-B3CA-5AE64787D271}">
      <dgm:prSet/>
      <dgm:spPr/>
      <dgm:t>
        <a:bodyPr/>
        <a:lstStyle/>
        <a:p>
          <a:endParaRPr lang="zh-CN" altLang="en-US"/>
        </a:p>
      </dgm:t>
    </dgm:pt>
    <dgm:pt modelId="{83CD73F1-1F0A-45DD-99CB-5382F39DCC87}">
      <dgm:prSet phldrT="[文本]"/>
      <dgm:spPr/>
      <dgm:t>
        <a:bodyPr/>
        <a:lstStyle/>
        <a:p>
          <a:r>
            <a:rPr lang="zh-CN" altLang="en-US" dirty="0" smtClean="0"/>
            <a:t>套装</a:t>
          </a:r>
          <a:endParaRPr lang="zh-CN" altLang="en-US" dirty="0"/>
        </a:p>
      </dgm:t>
    </dgm:pt>
    <dgm:pt modelId="{760D03F7-7D25-4F05-AC3F-ABB09C134D51}" type="parTrans" cxnId="{0A96015B-1161-469A-9C15-1D7F01C07CB7}">
      <dgm:prSet/>
      <dgm:spPr/>
      <dgm:t>
        <a:bodyPr/>
        <a:lstStyle/>
        <a:p>
          <a:endParaRPr lang="zh-CN" altLang="en-US"/>
        </a:p>
      </dgm:t>
    </dgm:pt>
    <dgm:pt modelId="{29F48691-009D-40CC-86C3-F44B4B43EB6D}" type="sibTrans" cxnId="{0A96015B-1161-469A-9C15-1D7F01C07CB7}">
      <dgm:prSet/>
      <dgm:spPr/>
      <dgm:t>
        <a:bodyPr/>
        <a:lstStyle/>
        <a:p>
          <a:endParaRPr lang="zh-CN" altLang="en-US"/>
        </a:p>
      </dgm:t>
    </dgm:pt>
    <dgm:pt modelId="{47E5D324-867A-4A86-9B71-0843CEAE3979}">
      <dgm:prSet phldrT="[文本]"/>
      <dgm:spPr/>
      <dgm:t>
        <a:bodyPr/>
        <a:lstStyle/>
        <a:p>
          <a:r>
            <a:rPr lang="zh-CN" altLang="en-US" dirty="0" smtClean="0"/>
            <a:t>优惠后金额</a:t>
          </a:r>
          <a:endParaRPr lang="zh-CN" altLang="en-US" dirty="0"/>
        </a:p>
      </dgm:t>
    </dgm:pt>
    <dgm:pt modelId="{BE49E4E0-CC9D-4754-A7C7-AAFF7601C8F7}" type="parTrans" cxnId="{9B696530-77B1-4EEE-A77C-B4DC5C55F265}">
      <dgm:prSet/>
      <dgm:spPr/>
      <dgm:t>
        <a:bodyPr/>
        <a:lstStyle/>
        <a:p>
          <a:endParaRPr lang="zh-CN" altLang="en-US"/>
        </a:p>
      </dgm:t>
    </dgm:pt>
    <dgm:pt modelId="{DED2D5C8-EDFD-4E08-ABC1-439F0994B21B}" type="sibTrans" cxnId="{9B696530-77B1-4EEE-A77C-B4DC5C55F265}">
      <dgm:prSet/>
      <dgm:spPr/>
      <dgm:t>
        <a:bodyPr/>
        <a:lstStyle/>
        <a:p>
          <a:endParaRPr lang="zh-CN" altLang="en-US"/>
        </a:p>
      </dgm:t>
    </dgm:pt>
    <dgm:pt modelId="{E336E1C6-A8ED-46F6-ADFB-655441277EFC}">
      <dgm:prSet phldrT="[文本]"/>
      <dgm:spPr/>
      <dgm:t>
        <a:bodyPr/>
        <a:lstStyle/>
        <a:p>
          <a:r>
            <a:rPr lang="zh-CN" altLang="en-US" dirty="0" smtClean="0"/>
            <a:t>团购</a:t>
          </a:r>
          <a:endParaRPr lang="zh-CN" altLang="en-US" dirty="0"/>
        </a:p>
      </dgm:t>
    </dgm:pt>
    <dgm:pt modelId="{B62BB39F-894C-4EAF-A236-B022F699D209}" type="parTrans" cxnId="{AAFE921C-DBB4-4DD9-8FE3-49AA3A440C66}">
      <dgm:prSet/>
      <dgm:spPr/>
      <dgm:t>
        <a:bodyPr/>
        <a:lstStyle/>
        <a:p>
          <a:endParaRPr lang="zh-CN" altLang="en-US"/>
        </a:p>
      </dgm:t>
    </dgm:pt>
    <dgm:pt modelId="{66152469-951F-446A-948B-6CF1B8285A36}" type="sibTrans" cxnId="{AAFE921C-DBB4-4DD9-8FE3-49AA3A440C66}">
      <dgm:prSet/>
      <dgm:spPr/>
      <dgm:t>
        <a:bodyPr/>
        <a:lstStyle/>
        <a:p>
          <a:endParaRPr lang="zh-CN" altLang="en-US"/>
        </a:p>
      </dgm:t>
    </dgm:pt>
    <dgm:pt modelId="{AEFF0E9E-A062-4878-B3B6-F2DDF1549128}">
      <dgm:prSet phldrT="[文本]"/>
      <dgm:spPr/>
      <dgm:t>
        <a:bodyPr/>
        <a:lstStyle/>
        <a:p>
          <a:r>
            <a:rPr lang="zh-CN" altLang="en-US" dirty="0" smtClean="0"/>
            <a:t>满减</a:t>
          </a:r>
          <a:endParaRPr lang="zh-CN" altLang="en-US" dirty="0"/>
        </a:p>
      </dgm:t>
    </dgm:pt>
    <dgm:pt modelId="{AB679E78-237B-431B-BC63-24485157221E}" type="parTrans" cxnId="{E88D81BC-8F2F-4027-86AF-34650DF5CAF9}">
      <dgm:prSet/>
      <dgm:spPr/>
      <dgm:t>
        <a:bodyPr/>
        <a:lstStyle/>
        <a:p>
          <a:endParaRPr lang="zh-CN" altLang="en-US"/>
        </a:p>
      </dgm:t>
    </dgm:pt>
    <dgm:pt modelId="{335E2E5C-7ACA-4D2B-8B9F-A282D26E570B}" type="sibTrans" cxnId="{E88D81BC-8F2F-4027-86AF-34650DF5CAF9}">
      <dgm:prSet/>
      <dgm:spPr/>
      <dgm:t>
        <a:bodyPr/>
        <a:lstStyle/>
        <a:p>
          <a:endParaRPr lang="zh-CN" altLang="en-US"/>
        </a:p>
      </dgm:t>
    </dgm:pt>
    <dgm:pt modelId="{3933B844-DD13-4B62-A744-E1AFAF45A9AA}" type="pres">
      <dgm:prSet presAssocID="{05CD6038-064B-4FC4-B814-B674B7CA18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1D9013E-D531-47E4-88AF-087261378E92}" type="pres">
      <dgm:prSet presAssocID="{D092DACB-93AF-40A1-8E61-956A61593877}" presName="hierRoot1" presStyleCnt="0"/>
      <dgm:spPr/>
    </dgm:pt>
    <dgm:pt modelId="{51961175-FEC2-4145-ACD6-BFF5FC08C37B}" type="pres">
      <dgm:prSet presAssocID="{D092DACB-93AF-40A1-8E61-956A61593877}" presName="composite" presStyleCnt="0"/>
      <dgm:spPr/>
    </dgm:pt>
    <dgm:pt modelId="{6376EBC0-9354-4E00-9841-306CEEB4550B}" type="pres">
      <dgm:prSet presAssocID="{D092DACB-93AF-40A1-8E61-956A61593877}" presName="background" presStyleLbl="node0" presStyleIdx="0" presStyleCnt="1"/>
      <dgm:spPr/>
    </dgm:pt>
    <dgm:pt modelId="{61B89444-632D-460B-AEF0-130DC271F7AE}" type="pres">
      <dgm:prSet presAssocID="{D092DACB-93AF-40A1-8E61-956A6159387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3BC8A2-69AF-4C50-AE72-96A012EA3AAC}" type="pres">
      <dgm:prSet presAssocID="{D092DACB-93AF-40A1-8E61-956A61593877}" presName="hierChild2" presStyleCnt="0"/>
      <dgm:spPr/>
    </dgm:pt>
    <dgm:pt modelId="{FBDC54FB-915E-4594-9DF4-51EFA9566A62}" type="pres">
      <dgm:prSet presAssocID="{7A4E8E7B-B0BC-4F55-9F35-25D10C68B78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5AF67137-1A8A-4339-A65F-0D4128264462}" type="pres">
      <dgm:prSet presAssocID="{86A0E8C7-95E2-474F-A98E-8F3015DAB7E8}" presName="hierRoot2" presStyleCnt="0"/>
      <dgm:spPr/>
    </dgm:pt>
    <dgm:pt modelId="{AFA639E0-C076-4A8D-83BA-CB999F13DC9E}" type="pres">
      <dgm:prSet presAssocID="{86A0E8C7-95E2-474F-A98E-8F3015DAB7E8}" presName="composite2" presStyleCnt="0"/>
      <dgm:spPr/>
    </dgm:pt>
    <dgm:pt modelId="{DE977E24-445A-455C-BA67-468866F4073A}" type="pres">
      <dgm:prSet presAssocID="{86A0E8C7-95E2-474F-A98E-8F3015DAB7E8}" presName="background2" presStyleLbl="node2" presStyleIdx="0" presStyleCnt="2"/>
      <dgm:spPr/>
    </dgm:pt>
    <dgm:pt modelId="{2BB35BB6-2FB3-4044-B9DD-6507D37D679E}" type="pres">
      <dgm:prSet presAssocID="{86A0E8C7-95E2-474F-A98E-8F3015DAB7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24F1C-2C34-4BA7-B07B-B78989C24C9F}" type="pres">
      <dgm:prSet presAssocID="{86A0E8C7-95E2-474F-A98E-8F3015DAB7E8}" presName="hierChild3" presStyleCnt="0"/>
      <dgm:spPr/>
    </dgm:pt>
    <dgm:pt modelId="{3D793103-E3E1-464D-89D3-9C8F2856635B}" type="pres">
      <dgm:prSet presAssocID="{FAD48F78-F257-46AF-AB69-A80C071324FA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CFE4FAB5-06E6-4351-A840-63222856C063}" type="pres">
      <dgm:prSet presAssocID="{DFD13248-6E4C-4578-A2DE-757BACDC5A13}" presName="hierRoot3" presStyleCnt="0"/>
      <dgm:spPr/>
    </dgm:pt>
    <dgm:pt modelId="{00D243C7-205E-4532-9F9B-1EF07597C91F}" type="pres">
      <dgm:prSet presAssocID="{DFD13248-6E4C-4578-A2DE-757BACDC5A13}" presName="composite3" presStyleCnt="0"/>
      <dgm:spPr/>
    </dgm:pt>
    <dgm:pt modelId="{06F60B57-10A7-475C-BE1D-8766003A718D}" type="pres">
      <dgm:prSet presAssocID="{DFD13248-6E4C-4578-A2DE-757BACDC5A13}" presName="background3" presStyleLbl="node3" presStyleIdx="0" presStyleCnt="4"/>
      <dgm:spPr/>
    </dgm:pt>
    <dgm:pt modelId="{AB3BAE5A-629F-4F42-B96F-7E71F0E7B1C3}" type="pres">
      <dgm:prSet presAssocID="{DFD13248-6E4C-4578-A2DE-757BACDC5A1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759A1A-7C87-4813-831E-482E8006D344}" type="pres">
      <dgm:prSet presAssocID="{DFD13248-6E4C-4578-A2DE-757BACDC5A13}" presName="hierChild4" presStyleCnt="0"/>
      <dgm:spPr/>
    </dgm:pt>
    <dgm:pt modelId="{A8122BDF-80A6-4B48-B89F-1E0C8A3AE368}" type="pres">
      <dgm:prSet presAssocID="{760D03F7-7D25-4F05-AC3F-ABB09C134D51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FCA51225-A51D-4E32-A722-DDEBE1EED78C}" type="pres">
      <dgm:prSet presAssocID="{83CD73F1-1F0A-45DD-99CB-5382F39DCC87}" presName="hierRoot3" presStyleCnt="0"/>
      <dgm:spPr/>
    </dgm:pt>
    <dgm:pt modelId="{A2000574-0210-4717-AFA0-566BB8D7D024}" type="pres">
      <dgm:prSet presAssocID="{83CD73F1-1F0A-45DD-99CB-5382F39DCC87}" presName="composite3" presStyleCnt="0"/>
      <dgm:spPr/>
    </dgm:pt>
    <dgm:pt modelId="{18EB8048-039E-4AB3-9658-B5C637C662B5}" type="pres">
      <dgm:prSet presAssocID="{83CD73F1-1F0A-45DD-99CB-5382F39DCC87}" presName="background3" presStyleLbl="node3" presStyleIdx="1" presStyleCnt="4"/>
      <dgm:spPr/>
    </dgm:pt>
    <dgm:pt modelId="{C1E32D46-CCC3-443B-9BF2-12BD408CFEBD}" type="pres">
      <dgm:prSet presAssocID="{83CD73F1-1F0A-45DD-99CB-5382F39DCC87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E21430-7FFD-48E1-B561-294546F06543}" type="pres">
      <dgm:prSet presAssocID="{83CD73F1-1F0A-45DD-99CB-5382F39DCC87}" presName="hierChild4" presStyleCnt="0"/>
      <dgm:spPr/>
    </dgm:pt>
    <dgm:pt modelId="{B23627DB-2327-478D-B63F-BEA5F83CEB28}" type="pres">
      <dgm:prSet presAssocID="{B62BB39F-894C-4EAF-A236-B022F699D209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F528FCA-9274-4224-A9CE-89F374B5D1CF}" type="pres">
      <dgm:prSet presAssocID="{E336E1C6-A8ED-46F6-ADFB-655441277EFC}" presName="hierRoot3" presStyleCnt="0"/>
      <dgm:spPr/>
    </dgm:pt>
    <dgm:pt modelId="{7C5949CC-C6F0-4454-97B2-2B3B15132061}" type="pres">
      <dgm:prSet presAssocID="{E336E1C6-A8ED-46F6-ADFB-655441277EFC}" presName="composite3" presStyleCnt="0"/>
      <dgm:spPr/>
    </dgm:pt>
    <dgm:pt modelId="{8BF511D4-CE75-4FD9-B27A-83F081F2EE76}" type="pres">
      <dgm:prSet presAssocID="{E336E1C6-A8ED-46F6-ADFB-655441277EFC}" presName="background3" presStyleLbl="node3" presStyleIdx="2" presStyleCnt="4"/>
      <dgm:spPr/>
    </dgm:pt>
    <dgm:pt modelId="{B09E348E-984C-43D5-8ED4-72ED24D77521}" type="pres">
      <dgm:prSet presAssocID="{E336E1C6-A8ED-46F6-ADFB-655441277EF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084850-9E5E-4507-967D-D7D81BA9D07A}" type="pres">
      <dgm:prSet presAssocID="{E336E1C6-A8ED-46F6-ADFB-655441277EFC}" presName="hierChild4" presStyleCnt="0"/>
      <dgm:spPr/>
    </dgm:pt>
    <dgm:pt modelId="{B0A38E36-179B-48DB-90B1-E3CE28EC294A}" type="pres">
      <dgm:prSet presAssocID="{AB679E78-237B-431B-BC63-24485157221E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CA8511D6-0CD5-4731-B8A5-F63F170D4EA6}" type="pres">
      <dgm:prSet presAssocID="{AEFF0E9E-A062-4878-B3B6-F2DDF1549128}" presName="hierRoot3" presStyleCnt="0"/>
      <dgm:spPr/>
    </dgm:pt>
    <dgm:pt modelId="{E7FC3703-86D7-4C72-B941-9C810B04AB2D}" type="pres">
      <dgm:prSet presAssocID="{AEFF0E9E-A062-4878-B3B6-F2DDF1549128}" presName="composite3" presStyleCnt="0"/>
      <dgm:spPr/>
    </dgm:pt>
    <dgm:pt modelId="{AD7694C4-4F3A-4598-BAF1-BE0562F9FE0D}" type="pres">
      <dgm:prSet presAssocID="{AEFF0E9E-A062-4878-B3B6-F2DDF1549128}" presName="background3" presStyleLbl="node3" presStyleIdx="3" presStyleCnt="4"/>
      <dgm:spPr/>
    </dgm:pt>
    <dgm:pt modelId="{81D6BB05-C0C5-4B42-8364-389B684BDD4B}" type="pres">
      <dgm:prSet presAssocID="{AEFF0E9E-A062-4878-B3B6-F2DDF15491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1394B6-7FCD-4B7E-B989-D5E2EFB47EE4}" type="pres">
      <dgm:prSet presAssocID="{AEFF0E9E-A062-4878-B3B6-F2DDF1549128}" presName="hierChild4" presStyleCnt="0"/>
      <dgm:spPr/>
    </dgm:pt>
    <dgm:pt modelId="{4BF1E8C2-4873-4BD1-9AA4-C2A3524B3D42}" type="pres">
      <dgm:prSet presAssocID="{BE49E4E0-CC9D-4754-A7C7-AAFF7601C8F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476AE80-3131-412C-AD88-C3B2B650BDDA}" type="pres">
      <dgm:prSet presAssocID="{47E5D324-867A-4A86-9B71-0843CEAE3979}" presName="hierRoot2" presStyleCnt="0"/>
      <dgm:spPr/>
    </dgm:pt>
    <dgm:pt modelId="{1D4E29F4-955F-4AE1-AD42-58FA46EC375F}" type="pres">
      <dgm:prSet presAssocID="{47E5D324-867A-4A86-9B71-0843CEAE3979}" presName="composite2" presStyleCnt="0"/>
      <dgm:spPr/>
    </dgm:pt>
    <dgm:pt modelId="{791F3D6A-513C-4BB2-91AB-3D67453F9A32}" type="pres">
      <dgm:prSet presAssocID="{47E5D324-867A-4A86-9B71-0843CEAE3979}" presName="background2" presStyleLbl="node2" presStyleIdx="1" presStyleCnt="2"/>
      <dgm:spPr/>
    </dgm:pt>
    <dgm:pt modelId="{FAA6B9ED-7CDB-46B8-BC18-B814C2CADEC1}" type="pres">
      <dgm:prSet presAssocID="{47E5D324-867A-4A86-9B71-0843CEAE397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DE26B-CFEC-4DD0-B337-1BCD78D709F3}" type="pres">
      <dgm:prSet presAssocID="{47E5D324-867A-4A86-9B71-0843CEAE3979}" presName="hierChild3" presStyleCnt="0"/>
      <dgm:spPr/>
    </dgm:pt>
  </dgm:ptLst>
  <dgm:cxnLst>
    <dgm:cxn modelId="{CF1905C8-FEEF-4366-BDAE-5383D618E6A4}" type="presOf" srcId="{05CD6038-064B-4FC4-B814-B674B7CA1839}" destId="{3933B844-DD13-4B62-A744-E1AFAF45A9AA}" srcOrd="0" destOrd="0" presId="urn:microsoft.com/office/officeart/2005/8/layout/hierarchy1"/>
    <dgm:cxn modelId="{977D4F6E-B046-464A-92A7-F8CA62AA66C9}" type="presOf" srcId="{AB679E78-237B-431B-BC63-24485157221E}" destId="{B0A38E36-179B-48DB-90B1-E3CE28EC294A}" srcOrd="0" destOrd="0" presId="urn:microsoft.com/office/officeart/2005/8/layout/hierarchy1"/>
    <dgm:cxn modelId="{3F97642C-E06A-436C-952B-794E38E3753C}" srcId="{D092DACB-93AF-40A1-8E61-956A61593877}" destId="{86A0E8C7-95E2-474F-A98E-8F3015DAB7E8}" srcOrd="0" destOrd="0" parTransId="{7A4E8E7B-B0BC-4F55-9F35-25D10C68B78D}" sibTransId="{C393D355-6C0B-424D-AF1A-706396641ABE}"/>
    <dgm:cxn modelId="{6DADC066-B2B3-4896-BE2D-A01E5FBB8253}" type="presOf" srcId="{760D03F7-7D25-4F05-AC3F-ABB09C134D51}" destId="{A8122BDF-80A6-4B48-B89F-1E0C8A3AE368}" srcOrd="0" destOrd="0" presId="urn:microsoft.com/office/officeart/2005/8/layout/hierarchy1"/>
    <dgm:cxn modelId="{C5D19E2C-BAA3-40F5-B3CA-5AE64787D271}" srcId="{86A0E8C7-95E2-474F-A98E-8F3015DAB7E8}" destId="{DFD13248-6E4C-4578-A2DE-757BACDC5A13}" srcOrd="0" destOrd="0" parTransId="{FAD48F78-F257-46AF-AB69-A80C071324FA}" sibTransId="{FDDE08C5-3DBF-4DB7-BA60-A910C1756354}"/>
    <dgm:cxn modelId="{866D3D93-37CA-4351-86C7-C00062BC3DDE}" type="presOf" srcId="{DFD13248-6E4C-4578-A2DE-757BACDC5A13}" destId="{AB3BAE5A-629F-4F42-B96F-7E71F0E7B1C3}" srcOrd="0" destOrd="0" presId="urn:microsoft.com/office/officeart/2005/8/layout/hierarchy1"/>
    <dgm:cxn modelId="{122885A1-801A-4226-BB5D-9572CC3DDE32}" type="presOf" srcId="{D092DACB-93AF-40A1-8E61-956A61593877}" destId="{61B89444-632D-460B-AEF0-130DC271F7AE}" srcOrd="0" destOrd="0" presId="urn:microsoft.com/office/officeart/2005/8/layout/hierarchy1"/>
    <dgm:cxn modelId="{E88D81BC-8F2F-4027-86AF-34650DF5CAF9}" srcId="{86A0E8C7-95E2-474F-A98E-8F3015DAB7E8}" destId="{AEFF0E9E-A062-4878-B3B6-F2DDF1549128}" srcOrd="3" destOrd="0" parTransId="{AB679E78-237B-431B-BC63-24485157221E}" sibTransId="{335E2E5C-7ACA-4D2B-8B9F-A282D26E570B}"/>
    <dgm:cxn modelId="{51CEF4BC-A1D3-469D-8F23-6AA1A42FEE42}" type="presOf" srcId="{E336E1C6-A8ED-46F6-ADFB-655441277EFC}" destId="{B09E348E-984C-43D5-8ED4-72ED24D77521}" srcOrd="0" destOrd="0" presId="urn:microsoft.com/office/officeart/2005/8/layout/hierarchy1"/>
    <dgm:cxn modelId="{5E20016F-7056-4011-81F8-448503215EAD}" type="presOf" srcId="{83CD73F1-1F0A-45DD-99CB-5382F39DCC87}" destId="{C1E32D46-CCC3-443B-9BF2-12BD408CFEBD}" srcOrd="0" destOrd="0" presId="urn:microsoft.com/office/officeart/2005/8/layout/hierarchy1"/>
    <dgm:cxn modelId="{5DDEDFCF-EB04-4D48-835B-DF12FEA09CA1}" type="presOf" srcId="{BE49E4E0-CC9D-4754-A7C7-AAFF7601C8F7}" destId="{4BF1E8C2-4873-4BD1-9AA4-C2A3524B3D42}" srcOrd="0" destOrd="0" presId="urn:microsoft.com/office/officeart/2005/8/layout/hierarchy1"/>
    <dgm:cxn modelId="{95CFB8F7-F911-4296-8E10-4E86A277A743}" type="presOf" srcId="{AEFF0E9E-A062-4878-B3B6-F2DDF1549128}" destId="{81D6BB05-C0C5-4B42-8364-389B684BDD4B}" srcOrd="0" destOrd="0" presId="urn:microsoft.com/office/officeart/2005/8/layout/hierarchy1"/>
    <dgm:cxn modelId="{0A96015B-1161-469A-9C15-1D7F01C07CB7}" srcId="{86A0E8C7-95E2-474F-A98E-8F3015DAB7E8}" destId="{83CD73F1-1F0A-45DD-99CB-5382F39DCC87}" srcOrd="1" destOrd="0" parTransId="{760D03F7-7D25-4F05-AC3F-ABB09C134D51}" sibTransId="{29F48691-009D-40CC-86C3-F44B4B43EB6D}"/>
    <dgm:cxn modelId="{AAFE921C-DBB4-4DD9-8FE3-49AA3A440C66}" srcId="{86A0E8C7-95E2-474F-A98E-8F3015DAB7E8}" destId="{E336E1C6-A8ED-46F6-ADFB-655441277EFC}" srcOrd="2" destOrd="0" parTransId="{B62BB39F-894C-4EAF-A236-B022F699D209}" sibTransId="{66152469-951F-446A-948B-6CF1B8285A36}"/>
    <dgm:cxn modelId="{E8E13A60-B9BE-424C-8D13-1BBD9081B654}" type="presOf" srcId="{86A0E8C7-95E2-474F-A98E-8F3015DAB7E8}" destId="{2BB35BB6-2FB3-4044-B9DD-6507D37D679E}" srcOrd="0" destOrd="0" presId="urn:microsoft.com/office/officeart/2005/8/layout/hierarchy1"/>
    <dgm:cxn modelId="{5E588405-BDE7-4303-80D1-1A7A316F7635}" type="presOf" srcId="{FAD48F78-F257-46AF-AB69-A80C071324FA}" destId="{3D793103-E3E1-464D-89D3-9C8F2856635B}" srcOrd="0" destOrd="0" presId="urn:microsoft.com/office/officeart/2005/8/layout/hierarchy1"/>
    <dgm:cxn modelId="{775CF43B-902C-40E5-9DB4-F1EB06F4E5B6}" srcId="{05CD6038-064B-4FC4-B814-B674B7CA1839}" destId="{D092DACB-93AF-40A1-8E61-956A61593877}" srcOrd="0" destOrd="0" parTransId="{82765B1A-19F0-4B0E-8D22-77FDD3678E06}" sibTransId="{91223F1C-131A-4866-86E6-77DE6B8CF1EA}"/>
    <dgm:cxn modelId="{C81DCA80-8446-4559-A787-7E9BD364DA68}" type="presOf" srcId="{47E5D324-867A-4A86-9B71-0843CEAE3979}" destId="{FAA6B9ED-7CDB-46B8-BC18-B814C2CADEC1}" srcOrd="0" destOrd="0" presId="urn:microsoft.com/office/officeart/2005/8/layout/hierarchy1"/>
    <dgm:cxn modelId="{0C2221FD-9C06-4734-97E9-CBAD15C33D47}" type="presOf" srcId="{B62BB39F-894C-4EAF-A236-B022F699D209}" destId="{B23627DB-2327-478D-B63F-BEA5F83CEB28}" srcOrd="0" destOrd="0" presId="urn:microsoft.com/office/officeart/2005/8/layout/hierarchy1"/>
    <dgm:cxn modelId="{9B696530-77B1-4EEE-A77C-B4DC5C55F265}" srcId="{D092DACB-93AF-40A1-8E61-956A61593877}" destId="{47E5D324-867A-4A86-9B71-0843CEAE3979}" srcOrd="1" destOrd="0" parTransId="{BE49E4E0-CC9D-4754-A7C7-AAFF7601C8F7}" sibTransId="{DED2D5C8-EDFD-4E08-ABC1-439F0994B21B}"/>
    <dgm:cxn modelId="{63BF249E-9367-4ABD-BC17-AF8AF666D91E}" type="presOf" srcId="{7A4E8E7B-B0BC-4F55-9F35-25D10C68B78D}" destId="{FBDC54FB-915E-4594-9DF4-51EFA9566A62}" srcOrd="0" destOrd="0" presId="urn:microsoft.com/office/officeart/2005/8/layout/hierarchy1"/>
    <dgm:cxn modelId="{73D83ABA-A453-4DFE-BFFA-6295FF7EC34E}" type="presParOf" srcId="{3933B844-DD13-4B62-A744-E1AFAF45A9AA}" destId="{81D9013E-D531-47E4-88AF-087261378E92}" srcOrd="0" destOrd="0" presId="urn:microsoft.com/office/officeart/2005/8/layout/hierarchy1"/>
    <dgm:cxn modelId="{2D3116A8-7C16-4E64-8AE1-4E37FAAEAECE}" type="presParOf" srcId="{81D9013E-D531-47E4-88AF-087261378E92}" destId="{51961175-FEC2-4145-ACD6-BFF5FC08C37B}" srcOrd="0" destOrd="0" presId="urn:microsoft.com/office/officeart/2005/8/layout/hierarchy1"/>
    <dgm:cxn modelId="{CC20DA1B-F24A-44FF-AC3D-63BC0B3CDCEE}" type="presParOf" srcId="{51961175-FEC2-4145-ACD6-BFF5FC08C37B}" destId="{6376EBC0-9354-4E00-9841-306CEEB4550B}" srcOrd="0" destOrd="0" presId="urn:microsoft.com/office/officeart/2005/8/layout/hierarchy1"/>
    <dgm:cxn modelId="{9416C325-30D2-4840-8803-8FCD5379AA30}" type="presParOf" srcId="{51961175-FEC2-4145-ACD6-BFF5FC08C37B}" destId="{61B89444-632D-460B-AEF0-130DC271F7AE}" srcOrd="1" destOrd="0" presId="urn:microsoft.com/office/officeart/2005/8/layout/hierarchy1"/>
    <dgm:cxn modelId="{7D1D1D45-57FB-4C4B-B70C-2282495EF9AE}" type="presParOf" srcId="{81D9013E-D531-47E4-88AF-087261378E92}" destId="{983BC8A2-69AF-4C50-AE72-96A012EA3AAC}" srcOrd="1" destOrd="0" presId="urn:microsoft.com/office/officeart/2005/8/layout/hierarchy1"/>
    <dgm:cxn modelId="{47613279-5D2C-409B-832D-BC8B4268EEEF}" type="presParOf" srcId="{983BC8A2-69AF-4C50-AE72-96A012EA3AAC}" destId="{FBDC54FB-915E-4594-9DF4-51EFA9566A62}" srcOrd="0" destOrd="0" presId="urn:microsoft.com/office/officeart/2005/8/layout/hierarchy1"/>
    <dgm:cxn modelId="{0D4554D2-5814-4E8D-A20F-037CE55CF935}" type="presParOf" srcId="{983BC8A2-69AF-4C50-AE72-96A012EA3AAC}" destId="{5AF67137-1A8A-4339-A65F-0D4128264462}" srcOrd="1" destOrd="0" presId="urn:microsoft.com/office/officeart/2005/8/layout/hierarchy1"/>
    <dgm:cxn modelId="{7D31CA1E-7297-49DC-AE14-F707099C95EF}" type="presParOf" srcId="{5AF67137-1A8A-4339-A65F-0D4128264462}" destId="{AFA639E0-C076-4A8D-83BA-CB999F13DC9E}" srcOrd="0" destOrd="0" presId="urn:microsoft.com/office/officeart/2005/8/layout/hierarchy1"/>
    <dgm:cxn modelId="{5ABE5249-4AF6-4098-8849-269258D2F9E0}" type="presParOf" srcId="{AFA639E0-C076-4A8D-83BA-CB999F13DC9E}" destId="{DE977E24-445A-455C-BA67-468866F4073A}" srcOrd="0" destOrd="0" presId="urn:microsoft.com/office/officeart/2005/8/layout/hierarchy1"/>
    <dgm:cxn modelId="{8C4A589D-CD59-490A-AE87-EEEB4EEF5514}" type="presParOf" srcId="{AFA639E0-C076-4A8D-83BA-CB999F13DC9E}" destId="{2BB35BB6-2FB3-4044-B9DD-6507D37D679E}" srcOrd="1" destOrd="0" presId="urn:microsoft.com/office/officeart/2005/8/layout/hierarchy1"/>
    <dgm:cxn modelId="{6647573A-9557-436E-BE5E-1242AA778DF5}" type="presParOf" srcId="{5AF67137-1A8A-4339-A65F-0D4128264462}" destId="{BAE24F1C-2C34-4BA7-B07B-B78989C24C9F}" srcOrd="1" destOrd="0" presId="urn:microsoft.com/office/officeart/2005/8/layout/hierarchy1"/>
    <dgm:cxn modelId="{38FCE7C5-44AB-462E-9AF2-6C3EEA54B14B}" type="presParOf" srcId="{BAE24F1C-2C34-4BA7-B07B-B78989C24C9F}" destId="{3D793103-E3E1-464D-89D3-9C8F2856635B}" srcOrd="0" destOrd="0" presId="urn:microsoft.com/office/officeart/2005/8/layout/hierarchy1"/>
    <dgm:cxn modelId="{5C239E71-5A13-425F-83AD-007F01E5D31F}" type="presParOf" srcId="{BAE24F1C-2C34-4BA7-B07B-B78989C24C9F}" destId="{CFE4FAB5-06E6-4351-A840-63222856C063}" srcOrd="1" destOrd="0" presId="urn:microsoft.com/office/officeart/2005/8/layout/hierarchy1"/>
    <dgm:cxn modelId="{91D91125-38DF-442D-8BC1-38147E32DB5A}" type="presParOf" srcId="{CFE4FAB5-06E6-4351-A840-63222856C063}" destId="{00D243C7-205E-4532-9F9B-1EF07597C91F}" srcOrd="0" destOrd="0" presId="urn:microsoft.com/office/officeart/2005/8/layout/hierarchy1"/>
    <dgm:cxn modelId="{FCA49F3F-F5C3-4533-9A7B-F3498BD46F0F}" type="presParOf" srcId="{00D243C7-205E-4532-9F9B-1EF07597C91F}" destId="{06F60B57-10A7-475C-BE1D-8766003A718D}" srcOrd="0" destOrd="0" presId="urn:microsoft.com/office/officeart/2005/8/layout/hierarchy1"/>
    <dgm:cxn modelId="{81ED754D-C4CB-47BE-B576-2E072C5F3305}" type="presParOf" srcId="{00D243C7-205E-4532-9F9B-1EF07597C91F}" destId="{AB3BAE5A-629F-4F42-B96F-7E71F0E7B1C3}" srcOrd="1" destOrd="0" presId="urn:microsoft.com/office/officeart/2005/8/layout/hierarchy1"/>
    <dgm:cxn modelId="{FA297E90-9B7A-4F4B-A799-8168D788AB0A}" type="presParOf" srcId="{CFE4FAB5-06E6-4351-A840-63222856C063}" destId="{5F759A1A-7C87-4813-831E-482E8006D344}" srcOrd="1" destOrd="0" presId="urn:microsoft.com/office/officeart/2005/8/layout/hierarchy1"/>
    <dgm:cxn modelId="{7C772736-9063-428D-BB39-A5CCC7BA6CC3}" type="presParOf" srcId="{BAE24F1C-2C34-4BA7-B07B-B78989C24C9F}" destId="{A8122BDF-80A6-4B48-B89F-1E0C8A3AE368}" srcOrd="2" destOrd="0" presId="urn:microsoft.com/office/officeart/2005/8/layout/hierarchy1"/>
    <dgm:cxn modelId="{7A9DF71F-A98F-47B0-8303-10BB76B79163}" type="presParOf" srcId="{BAE24F1C-2C34-4BA7-B07B-B78989C24C9F}" destId="{FCA51225-A51D-4E32-A722-DDEBE1EED78C}" srcOrd="3" destOrd="0" presId="urn:microsoft.com/office/officeart/2005/8/layout/hierarchy1"/>
    <dgm:cxn modelId="{03BE0733-5857-46DA-BCB4-3964081EF349}" type="presParOf" srcId="{FCA51225-A51D-4E32-A722-DDEBE1EED78C}" destId="{A2000574-0210-4717-AFA0-566BB8D7D024}" srcOrd="0" destOrd="0" presId="urn:microsoft.com/office/officeart/2005/8/layout/hierarchy1"/>
    <dgm:cxn modelId="{8DDEE9F0-EDD7-4283-B369-2B216DE224FF}" type="presParOf" srcId="{A2000574-0210-4717-AFA0-566BB8D7D024}" destId="{18EB8048-039E-4AB3-9658-B5C637C662B5}" srcOrd="0" destOrd="0" presId="urn:microsoft.com/office/officeart/2005/8/layout/hierarchy1"/>
    <dgm:cxn modelId="{77CF8085-8B0B-442A-A495-BEAC6317D78D}" type="presParOf" srcId="{A2000574-0210-4717-AFA0-566BB8D7D024}" destId="{C1E32D46-CCC3-443B-9BF2-12BD408CFEBD}" srcOrd="1" destOrd="0" presId="urn:microsoft.com/office/officeart/2005/8/layout/hierarchy1"/>
    <dgm:cxn modelId="{74830612-07CF-48AD-B690-709022C3F120}" type="presParOf" srcId="{FCA51225-A51D-4E32-A722-DDEBE1EED78C}" destId="{37E21430-7FFD-48E1-B561-294546F06543}" srcOrd="1" destOrd="0" presId="urn:microsoft.com/office/officeart/2005/8/layout/hierarchy1"/>
    <dgm:cxn modelId="{FA6BDE4A-24B8-4CB7-A198-BFDA6322517B}" type="presParOf" srcId="{BAE24F1C-2C34-4BA7-B07B-B78989C24C9F}" destId="{B23627DB-2327-478D-B63F-BEA5F83CEB28}" srcOrd="4" destOrd="0" presId="urn:microsoft.com/office/officeart/2005/8/layout/hierarchy1"/>
    <dgm:cxn modelId="{EE5B4796-9933-41EC-8614-549F78EB29F5}" type="presParOf" srcId="{BAE24F1C-2C34-4BA7-B07B-B78989C24C9F}" destId="{FF528FCA-9274-4224-A9CE-89F374B5D1CF}" srcOrd="5" destOrd="0" presId="urn:microsoft.com/office/officeart/2005/8/layout/hierarchy1"/>
    <dgm:cxn modelId="{934F2997-080E-4D4B-BB54-71C1BBE160DD}" type="presParOf" srcId="{FF528FCA-9274-4224-A9CE-89F374B5D1CF}" destId="{7C5949CC-C6F0-4454-97B2-2B3B15132061}" srcOrd="0" destOrd="0" presId="urn:microsoft.com/office/officeart/2005/8/layout/hierarchy1"/>
    <dgm:cxn modelId="{D197B270-BF9A-4440-972D-6C8AD25D1AAB}" type="presParOf" srcId="{7C5949CC-C6F0-4454-97B2-2B3B15132061}" destId="{8BF511D4-CE75-4FD9-B27A-83F081F2EE76}" srcOrd="0" destOrd="0" presId="urn:microsoft.com/office/officeart/2005/8/layout/hierarchy1"/>
    <dgm:cxn modelId="{5CF75D47-F8B0-4060-A5FB-9F0F5DDBBBEE}" type="presParOf" srcId="{7C5949CC-C6F0-4454-97B2-2B3B15132061}" destId="{B09E348E-984C-43D5-8ED4-72ED24D77521}" srcOrd="1" destOrd="0" presId="urn:microsoft.com/office/officeart/2005/8/layout/hierarchy1"/>
    <dgm:cxn modelId="{CAC42D14-043C-4052-AD84-1BD35206BF89}" type="presParOf" srcId="{FF528FCA-9274-4224-A9CE-89F374B5D1CF}" destId="{58084850-9E5E-4507-967D-D7D81BA9D07A}" srcOrd="1" destOrd="0" presId="urn:microsoft.com/office/officeart/2005/8/layout/hierarchy1"/>
    <dgm:cxn modelId="{0807915F-E3E0-4CE6-B120-C780DA16817C}" type="presParOf" srcId="{BAE24F1C-2C34-4BA7-B07B-B78989C24C9F}" destId="{B0A38E36-179B-48DB-90B1-E3CE28EC294A}" srcOrd="6" destOrd="0" presId="urn:microsoft.com/office/officeart/2005/8/layout/hierarchy1"/>
    <dgm:cxn modelId="{8B6E8441-EF8C-4556-8BB6-F05FF5162099}" type="presParOf" srcId="{BAE24F1C-2C34-4BA7-B07B-B78989C24C9F}" destId="{CA8511D6-0CD5-4731-B8A5-F63F170D4EA6}" srcOrd="7" destOrd="0" presId="urn:microsoft.com/office/officeart/2005/8/layout/hierarchy1"/>
    <dgm:cxn modelId="{953428DB-7499-4704-A2EB-F0EE35227A16}" type="presParOf" srcId="{CA8511D6-0CD5-4731-B8A5-F63F170D4EA6}" destId="{E7FC3703-86D7-4C72-B941-9C810B04AB2D}" srcOrd="0" destOrd="0" presId="urn:microsoft.com/office/officeart/2005/8/layout/hierarchy1"/>
    <dgm:cxn modelId="{FB5CFC48-6732-4E56-8063-1E7357EB368E}" type="presParOf" srcId="{E7FC3703-86D7-4C72-B941-9C810B04AB2D}" destId="{AD7694C4-4F3A-4598-BAF1-BE0562F9FE0D}" srcOrd="0" destOrd="0" presId="urn:microsoft.com/office/officeart/2005/8/layout/hierarchy1"/>
    <dgm:cxn modelId="{D90C0F86-3035-4432-963F-D732E3E372BA}" type="presParOf" srcId="{E7FC3703-86D7-4C72-B941-9C810B04AB2D}" destId="{81D6BB05-C0C5-4B42-8364-389B684BDD4B}" srcOrd="1" destOrd="0" presId="urn:microsoft.com/office/officeart/2005/8/layout/hierarchy1"/>
    <dgm:cxn modelId="{FC863504-0D9C-4244-816F-3C6CB1A1E625}" type="presParOf" srcId="{CA8511D6-0CD5-4731-B8A5-F63F170D4EA6}" destId="{7B1394B6-7FCD-4B7E-B989-D5E2EFB47EE4}" srcOrd="1" destOrd="0" presId="urn:microsoft.com/office/officeart/2005/8/layout/hierarchy1"/>
    <dgm:cxn modelId="{BA821EC8-3473-4919-8E07-326FDE14BBB4}" type="presParOf" srcId="{983BC8A2-69AF-4C50-AE72-96A012EA3AAC}" destId="{4BF1E8C2-4873-4BD1-9AA4-C2A3524B3D42}" srcOrd="2" destOrd="0" presId="urn:microsoft.com/office/officeart/2005/8/layout/hierarchy1"/>
    <dgm:cxn modelId="{7BBA5B05-73A0-4541-9A1B-931C1C9E9EF1}" type="presParOf" srcId="{983BC8A2-69AF-4C50-AE72-96A012EA3AAC}" destId="{6476AE80-3131-412C-AD88-C3B2B650BDDA}" srcOrd="3" destOrd="0" presId="urn:microsoft.com/office/officeart/2005/8/layout/hierarchy1"/>
    <dgm:cxn modelId="{C13E430A-C3A5-41F7-821B-6387074226E5}" type="presParOf" srcId="{6476AE80-3131-412C-AD88-C3B2B650BDDA}" destId="{1D4E29F4-955F-4AE1-AD42-58FA46EC375F}" srcOrd="0" destOrd="0" presId="urn:microsoft.com/office/officeart/2005/8/layout/hierarchy1"/>
    <dgm:cxn modelId="{B7A5F8B1-5FED-479B-8A99-A5FF759F602A}" type="presParOf" srcId="{1D4E29F4-955F-4AE1-AD42-58FA46EC375F}" destId="{791F3D6A-513C-4BB2-91AB-3D67453F9A32}" srcOrd="0" destOrd="0" presId="urn:microsoft.com/office/officeart/2005/8/layout/hierarchy1"/>
    <dgm:cxn modelId="{5BD9E782-01FA-4671-9DE1-339C0FFDF04B}" type="presParOf" srcId="{1D4E29F4-955F-4AE1-AD42-58FA46EC375F}" destId="{FAA6B9ED-7CDB-46B8-BC18-B814C2CADEC1}" srcOrd="1" destOrd="0" presId="urn:microsoft.com/office/officeart/2005/8/layout/hierarchy1"/>
    <dgm:cxn modelId="{5965A0E8-57A6-451F-932F-EB818740E5B4}" type="presParOf" srcId="{6476AE80-3131-412C-AD88-C3B2B650BDDA}" destId="{485DE26B-CFEC-4DD0-B337-1BCD78D70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A88C61-6B04-458A-957B-9B69A6D2D7C6}" type="doc">
      <dgm:prSet loTypeId="urn:microsoft.com/office/officeart/2005/8/layout/hierarchy3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B33A134-2684-46C7-A559-423D6A67EDBB}">
      <dgm:prSet phldrT="[文本]"/>
      <dgm:spPr/>
      <dgm:t>
        <a:bodyPr/>
        <a:lstStyle/>
        <a:p>
          <a:r>
            <a:rPr lang="en-US" altLang="zh-CN" dirty="0" err="1" smtClean="0"/>
            <a:t>dp</a:t>
          </a:r>
          <a:endParaRPr lang="zh-CN" altLang="en-US" dirty="0"/>
        </a:p>
      </dgm:t>
    </dgm:pt>
    <dgm:pt modelId="{4DC1035D-E3DF-46DC-867D-3243E6806CC4}" type="parTrans" cxnId="{EA9000FA-2D09-4DD0-884A-AA35573F0667}">
      <dgm:prSet/>
      <dgm:spPr/>
      <dgm:t>
        <a:bodyPr/>
        <a:lstStyle/>
        <a:p>
          <a:endParaRPr lang="zh-CN" altLang="en-US"/>
        </a:p>
      </dgm:t>
    </dgm:pt>
    <dgm:pt modelId="{740EDEFF-5AD0-4C68-8D86-694F4A27F6D5}" type="sibTrans" cxnId="{EA9000FA-2D09-4DD0-884A-AA35573F0667}">
      <dgm:prSet/>
      <dgm:spPr/>
      <dgm:t>
        <a:bodyPr/>
        <a:lstStyle/>
        <a:p>
          <a:endParaRPr lang="zh-CN" altLang="en-US"/>
        </a:p>
      </dgm:t>
    </dgm:pt>
    <dgm:pt modelId="{7DDDB1F7-C3F2-44A1-8317-F44D9276B1DA}">
      <dgm:prSet phldrT="[文本]"/>
      <dgm:spPr/>
      <dgm:t>
        <a:bodyPr/>
        <a:lstStyle/>
        <a:p>
          <a:r>
            <a:rPr lang="en-US" altLang="zh-CN" dirty="0" smtClean="0"/>
            <a:t>ACTIVE</a:t>
          </a:r>
          <a:endParaRPr lang="zh-CN" altLang="en-US" dirty="0"/>
        </a:p>
      </dgm:t>
    </dgm:pt>
    <dgm:pt modelId="{04F809F4-CE08-4E3D-A042-2C733F9BB4E2}" type="parTrans" cxnId="{E22EA877-3129-44BB-A2E6-2908E04CFD75}">
      <dgm:prSet/>
      <dgm:spPr/>
      <dgm:t>
        <a:bodyPr/>
        <a:lstStyle/>
        <a:p>
          <a:endParaRPr lang="zh-CN" altLang="en-US"/>
        </a:p>
      </dgm:t>
    </dgm:pt>
    <dgm:pt modelId="{916A7363-C8CF-40A0-A0B3-20A1D17264F9}" type="sibTrans" cxnId="{E22EA877-3129-44BB-A2E6-2908E04CFD75}">
      <dgm:prSet/>
      <dgm:spPr/>
      <dgm:t>
        <a:bodyPr/>
        <a:lstStyle/>
        <a:p>
          <a:endParaRPr lang="zh-CN" altLang="en-US"/>
        </a:p>
      </dgm:t>
    </dgm:pt>
    <dgm:pt modelId="{3E5E692A-3ECC-451F-9C35-DDDE2DC29908}">
      <dgm:prSet phldrT="[文本]"/>
      <dgm:spPr/>
      <dgm:t>
        <a:bodyPr/>
        <a:lstStyle/>
        <a:p>
          <a:r>
            <a:rPr lang="en-US" altLang="zh-CN" dirty="0" smtClean="0"/>
            <a:t>HISTORY</a:t>
          </a:r>
          <a:endParaRPr lang="zh-CN" altLang="en-US" dirty="0"/>
        </a:p>
      </dgm:t>
    </dgm:pt>
    <dgm:pt modelId="{D4BA2C1E-FFC3-401D-A550-2CFC1AF94A7F}" type="parTrans" cxnId="{D0F96327-1172-4DE3-BCDC-CEF6D1AF520B}">
      <dgm:prSet/>
      <dgm:spPr/>
      <dgm:t>
        <a:bodyPr/>
        <a:lstStyle/>
        <a:p>
          <a:endParaRPr lang="zh-CN" altLang="en-US"/>
        </a:p>
      </dgm:t>
    </dgm:pt>
    <dgm:pt modelId="{327990F0-3D26-4DCE-97EE-379D2A0BBFCF}" type="sibTrans" cxnId="{D0F96327-1172-4DE3-BCDC-CEF6D1AF520B}">
      <dgm:prSet/>
      <dgm:spPr/>
      <dgm:t>
        <a:bodyPr/>
        <a:lstStyle/>
        <a:p>
          <a:endParaRPr lang="zh-CN" altLang="en-US"/>
        </a:p>
      </dgm:t>
    </dgm:pt>
    <dgm:pt modelId="{A44AF72A-DC7E-473C-82F3-7B5B46E17EFA}">
      <dgm:prSet phldrT="[文本]"/>
      <dgm:spPr/>
      <dgm:t>
        <a:bodyPr/>
        <a:lstStyle/>
        <a:p>
          <a:r>
            <a:rPr lang="en-US" altLang="zh-CN" dirty="0" err="1" smtClean="0"/>
            <a:t>dt</a:t>
          </a:r>
          <a:endParaRPr lang="zh-CN" altLang="en-US" dirty="0"/>
        </a:p>
      </dgm:t>
    </dgm:pt>
    <dgm:pt modelId="{7A611F01-D034-47FE-AB4C-A74B86A2E0A9}" type="parTrans" cxnId="{C31CBEAD-ABE5-496E-B674-F0EB69C0B1B6}">
      <dgm:prSet/>
      <dgm:spPr/>
      <dgm:t>
        <a:bodyPr/>
        <a:lstStyle/>
        <a:p>
          <a:endParaRPr lang="zh-CN" altLang="en-US"/>
        </a:p>
      </dgm:t>
    </dgm:pt>
    <dgm:pt modelId="{136CF73A-A8D6-49B0-9856-E29DD3514054}" type="sibTrans" cxnId="{C31CBEAD-ABE5-496E-B674-F0EB69C0B1B6}">
      <dgm:prSet/>
      <dgm:spPr/>
      <dgm:t>
        <a:bodyPr/>
        <a:lstStyle/>
        <a:p>
          <a:endParaRPr lang="zh-CN" altLang="en-US"/>
        </a:p>
      </dgm:t>
    </dgm:pt>
    <dgm:pt modelId="{3703C9FA-5E4C-4E61-A72F-8CF2321A97F9}">
      <dgm:prSet phldrT="[文本]"/>
      <dgm:spPr/>
      <dgm:t>
        <a:bodyPr/>
        <a:lstStyle/>
        <a:p>
          <a:r>
            <a:rPr lang="en-US" altLang="zh-CN" dirty="0" smtClean="0"/>
            <a:t>YYYY-MM-DD</a:t>
          </a:r>
          <a:endParaRPr lang="zh-CN" altLang="en-US" dirty="0"/>
        </a:p>
      </dgm:t>
    </dgm:pt>
    <dgm:pt modelId="{BEF45AE0-3737-4219-8F52-7C94E59F360F}" type="parTrans" cxnId="{5E3705EB-CA61-430E-867A-38FAAC26D48F}">
      <dgm:prSet/>
      <dgm:spPr/>
      <dgm:t>
        <a:bodyPr/>
        <a:lstStyle/>
        <a:p>
          <a:endParaRPr lang="zh-CN" altLang="en-US"/>
        </a:p>
      </dgm:t>
    </dgm:pt>
    <dgm:pt modelId="{05DF70D1-0446-4E47-89FB-DD0FF7285377}" type="sibTrans" cxnId="{5E3705EB-CA61-430E-867A-38FAAC26D48F}">
      <dgm:prSet/>
      <dgm:spPr/>
      <dgm:t>
        <a:bodyPr/>
        <a:lstStyle/>
        <a:p>
          <a:endParaRPr lang="zh-CN" altLang="en-US"/>
        </a:p>
      </dgm:t>
    </dgm:pt>
    <dgm:pt modelId="{0A45365B-8316-4A38-9641-DFA308085264}">
      <dgm:prSet phldrT="[文本]"/>
      <dgm:spPr/>
      <dgm:t>
        <a:bodyPr/>
        <a:lstStyle/>
        <a:p>
          <a:r>
            <a:rPr lang="en-US" altLang="zh-CN" dirty="0" smtClean="0"/>
            <a:t>2014-05-22</a:t>
          </a:r>
          <a:endParaRPr lang="zh-CN" altLang="en-US" dirty="0"/>
        </a:p>
      </dgm:t>
    </dgm:pt>
    <dgm:pt modelId="{52526243-7E27-48D7-B421-6D0348849EE5}" type="parTrans" cxnId="{2CBB67AF-9161-4D99-BFF5-C51227D2A747}">
      <dgm:prSet/>
      <dgm:spPr/>
      <dgm:t>
        <a:bodyPr/>
        <a:lstStyle/>
        <a:p>
          <a:endParaRPr lang="zh-CN" altLang="en-US"/>
        </a:p>
      </dgm:t>
    </dgm:pt>
    <dgm:pt modelId="{2319C135-D6E9-4EF7-ACA1-76DFD8C76605}" type="sibTrans" cxnId="{2CBB67AF-9161-4D99-BFF5-C51227D2A747}">
      <dgm:prSet/>
      <dgm:spPr/>
      <dgm:t>
        <a:bodyPr/>
        <a:lstStyle/>
        <a:p>
          <a:endParaRPr lang="zh-CN" altLang="en-US"/>
        </a:p>
      </dgm:t>
    </dgm:pt>
    <dgm:pt modelId="{89E7BC9A-1B44-4DFE-AA78-7556583C4534}" type="pres">
      <dgm:prSet presAssocID="{B9A88C61-6B04-458A-957B-9B69A6D2D7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B796351-92C8-4EAA-BC60-58A5914A7B1F}" type="pres">
      <dgm:prSet presAssocID="{BB33A134-2684-46C7-A559-423D6A67EDBB}" presName="root" presStyleCnt="0"/>
      <dgm:spPr/>
    </dgm:pt>
    <dgm:pt modelId="{984D1240-4459-410F-908D-AA70CA972A7C}" type="pres">
      <dgm:prSet presAssocID="{BB33A134-2684-46C7-A559-423D6A67EDBB}" presName="rootComposite" presStyleCnt="0"/>
      <dgm:spPr/>
    </dgm:pt>
    <dgm:pt modelId="{549A0337-2578-42F5-8A3B-AE42AB6228EF}" type="pres">
      <dgm:prSet presAssocID="{BB33A134-2684-46C7-A559-423D6A67EDBB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E0B2FDCC-4448-4EFE-83CD-8FF8C3F3593B}" type="pres">
      <dgm:prSet presAssocID="{BB33A134-2684-46C7-A559-423D6A67EDBB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8CE10B3A-BC50-421C-A6C0-7F122F8664D3}" type="pres">
      <dgm:prSet presAssocID="{BB33A134-2684-46C7-A559-423D6A67EDBB}" presName="childShape" presStyleCnt="0"/>
      <dgm:spPr/>
    </dgm:pt>
    <dgm:pt modelId="{EB60DB00-BBB3-4849-8DEB-A89F2F791CFA}" type="pres">
      <dgm:prSet presAssocID="{04F809F4-CE08-4E3D-A042-2C733F9BB4E2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3734BD2E-8B57-40C5-AA5F-67F4555E809B}" type="pres">
      <dgm:prSet presAssocID="{7DDDB1F7-C3F2-44A1-8317-F44D9276B1DA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0B72D-593D-498E-96E1-28BCF9F7DC37}" type="pres">
      <dgm:prSet presAssocID="{D4BA2C1E-FFC3-401D-A550-2CFC1AF94A7F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8ABAB0CE-0100-4FED-97CC-3DCD5C03CDFF}" type="pres">
      <dgm:prSet presAssocID="{3E5E692A-3ECC-451F-9C35-DDDE2DC29908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2D5AE7-8F39-49D1-893E-5A774818B00B}" type="pres">
      <dgm:prSet presAssocID="{A44AF72A-DC7E-473C-82F3-7B5B46E17EFA}" presName="root" presStyleCnt="0"/>
      <dgm:spPr/>
    </dgm:pt>
    <dgm:pt modelId="{5F209BBF-4640-4366-85F5-D8C582BBE3D4}" type="pres">
      <dgm:prSet presAssocID="{A44AF72A-DC7E-473C-82F3-7B5B46E17EFA}" presName="rootComposite" presStyleCnt="0"/>
      <dgm:spPr/>
    </dgm:pt>
    <dgm:pt modelId="{8D0E4C3D-96F5-47E9-9D99-AE6935C143E1}" type="pres">
      <dgm:prSet presAssocID="{A44AF72A-DC7E-473C-82F3-7B5B46E17EFA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41530429-C205-4525-B691-8636E84824B1}" type="pres">
      <dgm:prSet presAssocID="{A44AF72A-DC7E-473C-82F3-7B5B46E17EFA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088A6C66-47EB-4AE9-B7BC-A79680C75706}" type="pres">
      <dgm:prSet presAssocID="{A44AF72A-DC7E-473C-82F3-7B5B46E17EFA}" presName="childShape" presStyleCnt="0"/>
      <dgm:spPr/>
    </dgm:pt>
    <dgm:pt modelId="{C8B8001A-FECE-43C5-88A6-7BDC2E597367}" type="pres">
      <dgm:prSet presAssocID="{BEF45AE0-3737-4219-8F52-7C94E59F360F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B2D6A88B-CCC5-41F5-83C2-2AABF19CBD54}" type="pres">
      <dgm:prSet presAssocID="{3703C9FA-5E4C-4E61-A72F-8CF2321A97F9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06D38D-AE22-4069-B347-EE3E2BB17D4B}" type="pres">
      <dgm:prSet presAssocID="{52526243-7E27-48D7-B421-6D0348849EE5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9E9817D8-E400-485D-AFA5-2E4CF895C889}" type="pres">
      <dgm:prSet presAssocID="{0A45365B-8316-4A38-9641-DFA30808526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E0B58E-67FB-4655-ACA9-64711FC108A4}" type="presOf" srcId="{D4BA2C1E-FFC3-401D-A550-2CFC1AF94A7F}" destId="{D340B72D-593D-498E-96E1-28BCF9F7DC37}" srcOrd="0" destOrd="0" presId="urn:microsoft.com/office/officeart/2005/8/layout/hierarchy3"/>
    <dgm:cxn modelId="{DD9E48CF-B89B-47E0-9F8B-BB93B88B1E52}" type="presOf" srcId="{A44AF72A-DC7E-473C-82F3-7B5B46E17EFA}" destId="{41530429-C205-4525-B691-8636E84824B1}" srcOrd="1" destOrd="0" presId="urn:microsoft.com/office/officeart/2005/8/layout/hierarchy3"/>
    <dgm:cxn modelId="{A338CA6F-8561-4277-BA48-995139C15BD3}" type="presOf" srcId="{3703C9FA-5E4C-4E61-A72F-8CF2321A97F9}" destId="{B2D6A88B-CCC5-41F5-83C2-2AABF19CBD54}" srcOrd="0" destOrd="0" presId="urn:microsoft.com/office/officeart/2005/8/layout/hierarchy3"/>
    <dgm:cxn modelId="{E22EA877-3129-44BB-A2E6-2908E04CFD75}" srcId="{BB33A134-2684-46C7-A559-423D6A67EDBB}" destId="{7DDDB1F7-C3F2-44A1-8317-F44D9276B1DA}" srcOrd="0" destOrd="0" parTransId="{04F809F4-CE08-4E3D-A042-2C733F9BB4E2}" sibTransId="{916A7363-C8CF-40A0-A0B3-20A1D17264F9}"/>
    <dgm:cxn modelId="{268D5BEF-66B6-45B7-B3B8-886CDB2BD50D}" type="presOf" srcId="{7DDDB1F7-C3F2-44A1-8317-F44D9276B1DA}" destId="{3734BD2E-8B57-40C5-AA5F-67F4555E809B}" srcOrd="0" destOrd="0" presId="urn:microsoft.com/office/officeart/2005/8/layout/hierarchy3"/>
    <dgm:cxn modelId="{D9AE821D-6F7D-49A4-AE86-87EC2BAEEA69}" type="presOf" srcId="{BEF45AE0-3737-4219-8F52-7C94E59F360F}" destId="{C8B8001A-FECE-43C5-88A6-7BDC2E597367}" srcOrd="0" destOrd="0" presId="urn:microsoft.com/office/officeart/2005/8/layout/hierarchy3"/>
    <dgm:cxn modelId="{6EF1A155-F1C8-4105-BB8A-BC4BDF5F9EE5}" type="presOf" srcId="{B9A88C61-6B04-458A-957B-9B69A6D2D7C6}" destId="{89E7BC9A-1B44-4DFE-AA78-7556583C4534}" srcOrd="0" destOrd="0" presId="urn:microsoft.com/office/officeart/2005/8/layout/hierarchy3"/>
    <dgm:cxn modelId="{97C05D02-04EC-4208-A6BE-EB34ADB3E0B8}" type="presOf" srcId="{52526243-7E27-48D7-B421-6D0348849EE5}" destId="{F306D38D-AE22-4069-B347-EE3E2BB17D4B}" srcOrd="0" destOrd="0" presId="urn:microsoft.com/office/officeart/2005/8/layout/hierarchy3"/>
    <dgm:cxn modelId="{2CBB67AF-9161-4D99-BFF5-C51227D2A747}" srcId="{A44AF72A-DC7E-473C-82F3-7B5B46E17EFA}" destId="{0A45365B-8316-4A38-9641-DFA308085264}" srcOrd="1" destOrd="0" parTransId="{52526243-7E27-48D7-B421-6D0348849EE5}" sibTransId="{2319C135-D6E9-4EF7-ACA1-76DFD8C76605}"/>
    <dgm:cxn modelId="{C31CBEAD-ABE5-496E-B674-F0EB69C0B1B6}" srcId="{B9A88C61-6B04-458A-957B-9B69A6D2D7C6}" destId="{A44AF72A-DC7E-473C-82F3-7B5B46E17EFA}" srcOrd="1" destOrd="0" parTransId="{7A611F01-D034-47FE-AB4C-A74B86A2E0A9}" sibTransId="{136CF73A-A8D6-49B0-9856-E29DD3514054}"/>
    <dgm:cxn modelId="{606E46E8-66A4-4209-B4C2-82BE0D6810BD}" type="presOf" srcId="{3E5E692A-3ECC-451F-9C35-DDDE2DC29908}" destId="{8ABAB0CE-0100-4FED-97CC-3DCD5C03CDFF}" srcOrd="0" destOrd="0" presId="urn:microsoft.com/office/officeart/2005/8/layout/hierarchy3"/>
    <dgm:cxn modelId="{2EE38E9B-EF05-4D19-9ADA-4C7C8C6F51D3}" type="presOf" srcId="{BB33A134-2684-46C7-A559-423D6A67EDBB}" destId="{549A0337-2578-42F5-8A3B-AE42AB6228EF}" srcOrd="0" destOrd="0" presId="urn:microsoft.com/office/officeart/2005/8/layout/hierarchy3"/>
    <dgm:cxn modelId="{30AADB26-01E6-40D4-AFF5-79B925DB49D2}" type="presOf" srcId="{0A45365B-8316-4A38-9641-DFA308085264}" destId="{9E9817D8-E400-485D-AFA5-2E4CF895C889}" srcOrd="0" destOrd="0" presId="urn:microsoft.com/office/officeart/2005/8/layout/hierarchy3"/>
    <dgm:cxn modelId="{427DEE3A-44E1-42A1-BB23-FAD8BF8C39B2}" type="presOf" srcId="{BB33A134-2684-46C7-A559-423D6A67EDBB}" destId="{E0B2FDCC-4448-4EFE-83CD-8FF8C3F3593B}" srcOrd="1" destOrd="0" presId="urn:microsoft.com/office/officeart/2005/8/layout/hierarchy3"/>
    <dgm:cxn modelId="{EA9000FA-2D09-4DD0-884A-AA35573F0667}" srcId="{B9A88C61-6B04-458A-957B-9B69A6D2D7C6}" destId="{BB33A134-2684-46C7-A559-423D6A67EDBB}" srcOrd="0" destOrd="0" parTransId="{4DC1035D-E3DF-46DC-867D-3243E6806CC4}" sibTransId="{740EDEFF-5AD0-4C68-8D86-694F4A27F6D5}"/>
    <dgm:cxn modelId="{573C2FC3-7643-4DE8-93A9-25EB340F230D}" type="presOf" srcId="{A44AF72A-DC7E-473C-82F3-7B5B46E17EFA}" destId="{8D0E4C3D-96F5-47E9-9D99-AE6935C143E1}" srcOrd="0" destOrd="0" presId="urn:microsoft.com/office/officeart/2005/8/layout/hierarchy3"/>
    <dgm:cxn modelId="{D0F96327-1172-4DE3-BCDC-CEF6D1AF520B}" srcId="{BB33A134-2684-46C7-A559-423D6A67EDBB}" destId="{3E5E692A-3ECC-451F-9C35-DDDE2DC29908}" srcOrd="1" destOrd="0" parTransId="{D4BA2C1E-FFC3-401D-A550-2CFC1AF94A7F}" sibTransId="{327990F0-3D26-4DCE-97EE-379D2A0BBFCF}"/>
    <dgm:cxn modelId="{9FB51CFB-07EE-45FD-824F-FC6D2F6B2253}" type="presOf" srcId="{04F809F4-CE08-4E3D-A042-2C733F9BB4E2}" destId="{EB60DB00-BBB3-4849-8DEB-A89F2F791CFA}" srcOrd="0" destOrd="0" presId="urn:microsoft.com/office/officeart/2005/8/layout/hierarchy3"/>
    <dgm:cxn modelId="{5E3705EB-CA61-430E-867A-38FAAC26D48F}" srcId="{A44AF72A-DC7E-473C-82F3-7B5B46E17EFA}" destId="{3703C9FA-5E4C-4E61-A72F-8CF2321A97F9}" srcOrd="0" destOrd="0" parTransId="{BEF45AE0-3737-4219-8F52-7C94E59F360F}" sibTransId="{05DF70D1-0446-4E47-89FB-DD0FF7285377}"/>
    <dgm:cxn modelId="{558AC287-090F-42CB-9DDF-A9CC7E019859}" type="presParOf" srcId="{89E7BC9A-1B44-4DFE-AA78-7556583C4534}" destId="{1B796351-92C8-4EAA-BC60-58A5914A7B1F}" srcOrd="0" destOrd="0" presId="urn:microsoft.com/office/officeart/2005/8/layout/hierarchy3"/>
    <dgm:cxn modelId="{472D340E-CA58-4D3F-8204-2B6D6F350EA2}" type="presParOf" srcId="{1B796351-92C8-4EAA-BC60-58A5914A7B1F}" destId="{984D1240-4459-410F-908D-AA70CA972A7C}" srcOrd="0" destOrd="0" presId="urn:microsoft.com/office/officeart/2005/8/layout/hierarchy3"/>
    <dgm:cxn modelId="{1643FFAF-7C3E-4AAB-9317-11C329464635}" type="presParOf" srcId="{984D1240-4459-410F-908D-AA70CA972A7C}" destId="{549A0337-2578-42F5-8A3B-AE42AB6228EF}" srcOrd="0" destOrd="0" presId="urn:microsoft.com/office/officeart/2005/8/layout/hierarchy3"/>
    <dgm:cxn modelId="{E7F0F167-C651-4C99-AFE0-ACF46B1B70B2}" type="presParOf" srcId="{984D1240-4459-410F-908D-AA70CA972A7C}" destId="{E0B2FDCC-4448-4EFE-83CD-8FF8C3F3593B}" srcOrd="1" destOrd="0" presId="urn:microsoft.com/office/officeart/2005/8/layout/hierarchy3"/>
    <dgm:cxn modelId="{99E64F8D-E8BE-422B-8E75-196E47B13794}" type="presParOf" srcId="{1B796351-92C8-4EAA-BC60-58A5914A7B1F}" destId="{8CE10B3A-BC50-421C-A6C0-7F122F8664D3}" srcOrd="1" destOrd="0" presId="urn:microsoft.com/office/officeart/2005/8/layout/hierarchy3"/>
    <dgm:cxn modelId="{394FEB65-1CBB-4E54-86E4-D4A9B1056B6C}" type="presParOf" srcId="{8CE10B3A-BC50-421C-A6C0-7F122F8664D3}" destId="{EB60DB00-BBB3-4849-8DEB-A89F2F791CFA}" srcOrd="0" destOrd="0" presId="urn:microsoft.com/office/officeart/2005/8/layout/hierarchy3"/>
    <dgm:cxn modelId="{43555131-DD8D-4E21-A188-5FB43C395F9D}" type="presParOf" srcId="{8CE10B3A-BC50-421C-A6C0-7F122F8664D3}" destId="{3734BD2E-8B57-40C5-AA5F-67F4555E809B}" srcOrd="1" destOrd="0" presId="urn:microsoft.com/office/officeart/2005/8/layout/hierarchy3"/>
    <dgm:cxn modelId="{221D1A81-FAF0-4DDE-AF87-4FCB217675D2}" type="presParOf" srcId="{8CE10B3A-BC50-421C-A6C0-7F122F8664D3}" destId="{D340B72D-593D-498E-96E1-28BCF9F7DC37}" srcOrd="2" destOrd="0" presId="urn:microsoft.com/office/officeart/2005/8/layout/hierarchy3"/>
    <dgm:cxn modelId="{0783E84F-99FD-454B-8C52-4862DD8918AF}" type="presParOf" srcId="{8CE10B3A-BC50-421C-A6C0-7F122F8664D3}" destId="{8ABAB0CE-0100-4FED-97CC-3DCD5C03CDFF}" srcOrd="3" destOrd="0" presId="urn:microsoft.com/office/officeart/2005/8/layout/hierarchy3"/>
    <dgm:cxn modelId="{4DF8BF98-359D-4569-B6D4-F679854EDE96}" type="presParOf" srcId="{89E7BC9A-1B44-4DFE-AA78-7556583C4534}" destId="{4C2D5AE7-8F39-49D1-893E-5A774818B00B}" srcOrd="1" destOrd="0" presId="urn:microsoft.com/office/officeart/2005/8/layout/hierarchy3"/>
    <dgm:cxn modelId="{E7A22D9F-1FAA-4F1F-A287-C40FCEF33C98}" type="presParOf" srcId="{4C2D5AE7-8F39-49D1-893E-5A774818B00B}" destId="{5F209BBF-4640-4366-85F5-D8C582BBE3D4}" srcOrd="0" destOrd="0" presId="urn:microsoft.com/office/officeart/2005/8/layout/hierarchy3"/>
    <dgm:cxn modelId="{431CF94B-4D82-4E9C-A8F9-55202B2CE134}" type="presParOf" srcId="{5F209BBF-4640-4366-85F5-D8C582BBE3D4}" destId="{8D0E4C3D-96F5-47E9-9D99-AE6935C143E1}" srcOrd="0" destOrd="0" presId="urn:microsoft.com/office/officeart/2005/8/layout/hierarchy3"/>
    <dgm:cxn modelId="{02E6BE16-9A1D-4B2D-838E-BE1165C0D778}" type="presParOf" srcId="{5F209BBF-4640-4366-85F5-D8C582BBE3D4}" destId="{41530429-C205-4525-B691-8636E84824B1}" srcOrd="1" destOrd="0" presId="urn:microsoft.com/office/officeart/2005/8/layout/hierarchy3"/>
    <dgm:cxn modelId="{D878F9A1-C248-47EF-A366-575C8E5B8C5B}" type="presParOf" srcId="{4C2D5AE7-8F39-49D1-893E-5A774818B00B}" destId="{088A6C66-47EB-4AE9-B7BC-A79680C75706}" srcOrd="1" destOrd="0" presId="urn:microsoft.com/office/officeart/2005/8/layout/hierarchy3"/>
    <dgm:cxn modelId="{9CBA821F-201B-4C94-9FEB-80DB75449C1C}" type="presParOf" srcId="{088A6C66-47EB-4AE9-B7BC-A79680C75706}" destId="{C8B8001A-FECE-43C5-88A6-7BDC2E597367}" srcOrd="0" destOrd="0" presId="urn:microsoft.com/office/officeart/2005/8/layout/hierarchy3"/>
    <dgm:cxn modelId="{BC121584-617E-4AAB-BE41-462B71860385}" type="presParOf" srcId="{088A6C66-47EB-4AE9-B7BC-A79680C75706}" destId="{B2D6A88B-CCC5-41F5-83C2-2AABF19CBD54}" srcOrd="1" destOrd="0" presId="urn:microsoft.com/office/officeart/2005/8/layout/hierarchy3"/>
    <dgm:cxn modelId="{915B3F5D-AC36-4112-90F7-DB2E575C93CA}" type="presParOf" srcId="{088A6C66-47EB-4AE9-B7BC-A79680C75706}" destId="{F306D38D-AE22-4069-B347-EE3E2BB17D4B}" srcOrd="2" destOrd="0" presId="urn:microsoft.com/office/officeart/2005/8/layout/hierarchy3"/>
    <dgm:cxn modelId="{96934CF6-3C8E-4659-AF5A-A5A03AA1BA35}" type="presParOf" srcId="{088A6C66-47EB-4AE9-B7BC-A79680C75706}" destId="{9E9817D8-E400-485D-AFA5-2E4CF895C88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8ACD4-4F8D-463E-BC6A-84B826256F45}">
      <dsp:nvSpPr>
        <dsp:cNvPr id="0" name=""/>
        <dsp:cNvSpPr/>
      </dsp:nvSpPr>
      <dsp:spPr>
        <a:xfrm rot="5400000">
          <a:off x="-256887" y="257312"/>
          <a:ext cx="1712580" cy="119880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.</a:t>
          </a:r>
          <a:endParaRPr lang="zh-CN" altLang="en-US" sz="3500" kern="1200" dirty="0"/>
        </a:p>
      </dsp:txBody>
      <dsp:txXfrm rot="-5400000">
        <a:off x="0" y="599828"/>
        <a:ext cx="1198806" cy="513774"/>
      </dsp:txXfrm>
    </dsp:sp>
    <dsp:sp modelId="{7FF70435-8D1D-4C28-98ED-B564DB10532B}">
      <dsp:nvSpPr>
        <dsp:cNvPr id="0" name=""/>
        <dsp:cNvSpPr/>
      </dsp:nvSpPr>
      <dsp:spPr>
        <a:xfrm rot="5400000">
          <a:off x="4167902" y="-2968670"/>
          <a:ext cx="1113177" cy="705136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订单模型是</a:t>
          </a:r>
          <a:r>
            <a:rPr lang="en-US" altLang="en-US" sz="2800" kern="1200" dirty="0" smtClean="0"/>
            <a:t>JDW</a:t>
          </a:r>
          <a:r>
            <a:rPr lang="zh-CN" altLang="en-US" sz="2800" kern="1200" dirty="0" smtClean="0"/>
            <a:t>中的核心模型之一，其所属的主题编号是</a:t>
          </a:r>
          <a:r>
            <a:rPr lang="en-US" altLang="en-US" sz="2800" kern="1200" dirty="0" smtClean="0"/>
            <a:t>M04.</a:t>
          </a:r>
          <a:r>
            <a:rPr lang="zh-CN" altLang="en-US" sz="2800" kern="1200" dirty="0" smtClean="0"/>
            <a:t>销售订单 。</a:t>
          </a:r>
          <a:endParaRPr lang="zh-CN" altLang="en-US" sz="2800" kern="1200" dirty="0"/>
        </a:p>
      </dsp:txBody>
      <dsp:txXfrm rot="-5400000">
        <a:off x="1198807" y="54766"/>
        <a:ext cx="6997028" cy="1004495"/>
      </dsp:txXfrm>
    </dsp:sp>
    <dsp:sp modelId="{F81BDE83-C6C6-4F30-A0A3-F2D6819BFB60}">
      <dsp:nvSpPr>
        <dsp:cNvPr id="0" name=""/>
        <dsp:cNvSpPr/>
      </dsp:nvSpPr>
      <dsp:spPr>
        <a:xfrm rot="5400000">
          <a:off x="-256887" y="1776860"/>
          <a:ext cx="1712580" cy="119880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.</a:t>
          </a:r>
          <a:endParaRPr lang="zh-CN" altLang="en-US" sz="3500" kern="1200" dirty="0"/>
        </a:p>
      </dsp:txBody>
      <dsp:txXfrm rot="-5400000">
        <a:off x="0" y="2119376"/>
        <a:ext cx="1198806" cy="513774"/>
      </dsp:txXfrm>
    </dsp:sp>
    <dsp:sp modelId="{C40FD7F1-386F-4D48-89B6-C31047DC007B}">
      <dsp:nvSpPr>
        <dsp:cNvPr id="0" name=""/>
        <dsp:cNvSpPr/>
      </dsp:nvSpPr>
      <dsp:spPr>
        <a:xfrm rot="5400000">
          <a:off x="4167902" y="-1449122"/>
          <a:ext cx="1113177" cy="705136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订单模型分为订单汇总模型和订单明细模型。</a:t>
          </a:r>
          <a:endParaRPr lang="zh-CN" altLang="en-US" sz="2800" kern="1200" dirty="0"/>
        </a:p>
      </dsp:txBody>
      <dsp:txXfrm rot="-5400000">
        <a:off x="1198807" y="1574314"/>
        <a:ext cx="6997028" cy="1004495"/>
      </dsp:txXfrm>
    </dsp:sp>
    <dsp:sp modelId="{F77BD12A-1D21-4F1C-9A67-B760A8109670}">
      <dsp:nvSpPr>
        <dsp:cNvPr id="0" name=""/>
        <dsp:cNvSpPr/>
      </dsp:nvSpPr>
      <dsp:spPr>
        <a:xfrm rot="5400000">
          <a:off x="-256887" y="3296408"/>
          <a:ext cx="1712580" cy="119880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.</a:t>
          </a:r>
          <a:endParaRPr lang="zh-CN" altLang="en-US" sz="3500" kern="1200" dirty="0"/>
        </a:p>
      </dsp:txBody>
      <dsp:txXfrm rot="-5400000">
        <a:off x="0" y="3638924"/>
        <a:ext cx="1198806" cy="513774"/>
      </dsp:txXfrm>
    </dsp:sp>
    <dsp:sp modelId="{4B4F0CE3-2A8C-4B7F-9826-34470E86630D}">
      <dsp:nvSpPr>
        <dsp:cNvPr id="0" name=""/>
        <dsp:cNvSpPr/>
      </dsp:nvSpPr>
      <dsp:spPr>
        <a:xfrm rot="5400000">
          <a:off x="4167902" y="70425"/>
          <a:ext cx="1113177" cy="7051369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订单汇总模型：</a:t>
          </a:r>
          <a:r>
            <a:rPr lang="en-US" altLang="en-US" sz="2800" kern="1200" dirty="0" smtClean="0"/>
            <a:t>gdm_m04_ord_sum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订单明细模型：</a:t>
          </a:r>
          <a:r>
            <a:rPr lang="en-US" altLang="en-US" sz="2800" kern="1200" dirty="0" smtClean="0"/>
            <a:t>gdm_m04_ord_det_sum</a:t>
          </a:r>
          <a:endParaRPr lang="zh-CN" altLang="en-US" sz="2800" kern="1200" dirty="0"/>
        </a:p>
      </dsp:txBody>
      <dsp:txXfrm rot="-5400000">
        <a:off x="1198807" y="3093862"/>
        <a:ext cx="6997028" cy="1004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9DF3F-38FA-4294-85BA-536D8368D7C1}">
      <dsp:nvSpPr>
        <dsp:cNvPr id="0" name=""/>
        <dsp:cNvSpPr/>
      </dsp:nvSpPr>
      <dsp:spPr>
        <a:xfrm>
          <a:off x="-5708796" y="-873835"/>
          <a:ext cx="6796715" cy="679671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B320C-916C-4ABF-946D-309E01CF6864}">
      <dsp:nvSpPr>
        <dsp:cNvPr id="0" name=""/>
        <dsp:cNvSpPr/>
      </dsp:nvSpPr>
      <dsp:spPr>
        <a:xfrm>
          <a:off x="475562" y="315464"/>
          <a:ext cx="7092743" cy="63133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2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smtClean="0"/>
            <a:t>【</a:t>
          </a:r>
          <a:r>
            <a:rPr lang="zh-CN" altLang="en-US" sz="3100" kern="1200" dirty="0" smtClean="0"/>
            <a:t>词语</a:t>
          </a:r>
          <a:r>
            <a:rPr lang="en-US" altLang="en-US" sz="3100" kern="1200" dirty="0" smtClean="0"/>
            <a:t>】</a:t>
          </a:r>
          <a:r>
            <a:rPr lang="zh-CN" altLang="en-US" sz="3100" kern="1200" dirty="0" smtClean="0"/>
            <a:t>：订单</a:t>
          </a:r>
          <a:endParaRPr lang="zh-CN" altLang="en-US" sz="3100" kern="1200" dirty="0"/>
        </a:p>
      </dsp:txBody>
      <dsp:txXfrm>
        <a:off x="475562" y="315464"/>
        <a:ext cx="7092743" cy="631332"/>
      </dsp:txXfrm>
    </dsp:sp>
    <dsp:sp modelId="{4A9ED94D-0BEB-4C2D-B773-1F8D1D3368B2}">
      <dsp:nvSpPr>
        <dsp:cNvPr id="0" name=""/>
        <dsp:cNvSpPr/>
      </dsp:nvSpPr>
      <dsp:spPr>
        <a:xfrm>
          <a:off x="80979" y="236547"/>
          <a:ext cx="789165" cy="789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5E3F-B902-4596-BB2F-8D08A0FD9CC1}">
      <dsp:nvSpPr>
        <dsp:cNvPr id="0" name=""/>
        <dsp:cNvSpPr/>
      </dsp:nvSpPr>
      <dsp:spPr>
        <a:xfrm>
          <a:off x="927956" y="1262160"/>
          <a:ext cx="6640349" cy="63133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145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2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smtClean="0"/>
            <a:t>【</a:t>
          </a:r>
          <a:r>
            <a:rPr lang="zh-CN" altLang="en-US" sz="3100" kern="1200" dirty="0" smtClean="0"/>
            <a:t>注音</a:t>
          </a:r>
          <a:r>
            <a:rPr lang="en-US" altLang="en-US" sz="3100" kern="1200" dirty="0" smtClean="0"/>
            <a:t>】</a:t>
          </a:r>
          <a:r>
            <a:rPr lang="zh-CN" altLang="en-US" sz="3100" kern="1200" dirty="0" smtClean="0"/>
            <a:t>：</a:t>
          </a:r>
          <a:r>
            <a:rPr lang="en-US" altLang="en-US" sz="3100" kern="1200" dirty="0" smtClean="0"/>
            <a:t>dìng dān</a:t>
          </a:r>
          <a:endParaRPr lang="zh-CN" altLang="en-US" sz="3100" kern="1200" dirty="0"/>
        </a:p>
      </dsp:txBody>
      <dsp:txXfrm>
        <a:off x="927956" y="1262160"/>
        <a:ext cx="6640349" cy="631332"/>
      </dsp:txXfrm>
    </dsp:sp>
    <dsp:sp modelId="{B1CC946A-2E33-40B9-89FA-D033A3DE4CE9}">
      <dsp:nvSpPr>
        <dsp:cNvPr id="0" name=""/>
        <dsp:cNvSpPr/>
      </dsp:nvSpPr>
      <dsp:spPr>
        <a:xfrm>
          <a:off x="533373" y="1183243"/>
          <a:ext cx="789165" cy="789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145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9DE65-583A-4825-993A-EAD9D5FCCC7B}">
      <dsp:nvSpPr>
        <dsp:cNvPr id="0" name=""/>
        <dsp:cNvSpPr/>
      </dsp:nvSpPr>
      <dsp:spPr>
        <a:xfrm>
          <a:off x="1066805" y="2208855"/>
          <a:ext cx="6501500" cy="63133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291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2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smtClean="0"/>
            <a:t>【</a:t>
          </a:r>
          <a:r>
            <a:rPr lang="zh-CN" altLang="en-US" sz="3100" kern="1200" dirty="0" smtClean="0"/>
            <a:t>词性</a:t>
          </a:r>
          <a:r>
            <a:rPr lang="en-US" altLang="en-US" sz="3100" kern="1200" dirty="0" smtClean="0"/>
            <a:t>】</a:t>
          </a:r>
          <a:r>
            <a:rPr lang="zh-CN" altLang="en-US" sz="3100" kern="1200" dirty="0" smtClean="0"/>
            <a:t>：名词</a:t>
          </a:r>
          <a:endParaRPr lang="zh-CN" altLang="en-US" sz="3100" kern="1200" dirty="0"/>
        </a:p>
      </dsp:txBody>
      <dsp:txXfrm>
        <a:off x="1066805" y="2208855"/>
        <a:ext cx="6501500" cy="631332"/>
      </dsp:txXfrm>
    </dsp:sp>
    <dsp:sp modelId="{49626974-913D-46BC-AD74-9477F22D79F7}">
      <dsp:nvSpPr>
        <dsp:cNvPr id="0" name=""/>
        <dsp:cNvSpPr/>
      </dsp:nvSpPr>
      <dsp:spPr>
        <a:xfrm>
          <a:off x="672222" y="2129939"/>
          <a:ext cx="789165" cy="789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29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E8FB2-D3D4-440E-BF89-BC883A6F7A90}">
      <dsp:nvSpPr>
        <dsp:cNvPr id="0" name=""/>
        <dsp:cNvSpPr/>
      </dsp:nvSpPr>
      <dsp:spPr>
        <a:xfrm>
          <a:off x="927956" y="3155551"/>
          <a:ext cx="6640349" cy="63133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43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2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smtClean="0"/>
            <a:t>【</a:t>
          </a:r>
          <a:r>
            <a:rPr lang="zh-CN" altLang="en-US" sz="3100" kern="1200" dirty="0" smtClean="0"/>
            <a:t>释义</a:t>
          </a:r>
          <a:r>
            <a:rPr lang="en-US" altLang="en-US" sz="3100" kern="1200" dirty="0" smtClean="0"/>
            <a:t>】</a:t>
          </a:r>
          <a:r>
            <a:rPr lang="zh-CN" altLang="en-US" sz="3100" kern="1200" dirty="0" smtClean="0"/>
            <a:t>：订购货物的合同、单据。</a:t>
          </a:r>
          <a:endParaRPr lang="zh-CN" altLang="en-US" sz="3100" kern="1200" dirty="0"/>
        </a:p>
      </dsp:txBody>
      <dsp:txXfrm>
        <a:off x="927956" y="3155551"/>
        <a:ext cx="6640349" cy="631332"/>
      </dsp:txXfrm>
    </dsp:sp>
    <dsp:sp modelId="{71C8D918-CDD8-4A18-AB97-3EF9C161617A}">
      <dsp:nvSpPr>
        <dsp:cNvPr id="0" name=""/>
        <dsp:cNvSpPr/>
      </dsp:nvSpPr>
      <dsp:spPr>
        <a:xfrm>
          <a:off x="533373" y="3076634"/>
          <a:ext cx="789165" cy="789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437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EB8A-0D84-4EF0-A3B2-E29F91829867}">
      <dsp:nvSpPr>
        <dsp:cNvPr id="0" name=""/>
        <dsp:cNvSpPr/>
      </dsp:nvSpPr>
      <dsp:spPr>
        <a:xfrm>
          <a:off x="475562" y="4102247"/>
          <a:ext cx="7092743" cy="63133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2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 smtClean="0"/>
            <a:t>【</a:t>
          </a:r>
          <a:r>
            <a:rPr lang="zh-CN" altLang="en-US" sz="3100" kern="1200" dirty="0" smtClean="0"/>
            <a:t>单词</a:t>
          </a:r>
          <a:r>
            <a:rPr lang="en-US" altLang="en-US" sz="3100" kern="1200" dirty="0" smtClean="0"/>
            <a:t>】</a:t>
          </a:r>
          <a:r>
            <a:rPr lang="zh-CN" altLang="en-US" sz="3100" kern="1200" dirty="0" smtClean="0"/>
            <a:t>：</a:t>
          </a:r>
          <a:r>
            <a:rPr lang="en-US" altLang="en-US" sz="3100" kern="1200" dirty="0" smtClean="0"/>
            <a:t>order</a:t>
          </a:r>
          <a:endParaRPr lang="zh-CN" altLang="en-US" sz="3100" kern="1200" dirty="0"/>
        </a:p>
      </dsp:txBody>
      <dsp:txXfrm>
        <a:off x="475562" y="4102247"/>
        <a:ext cx="7092743" cy="631332"/>
      </dsp:txXfrm>
    </dsp:sp>
    <dsp:sp modelId="{1382784D-2986-4F95-8390-555CEE74149A}">
      <dsp:nvSpPr>
        <dsp:cNvPr id="0" name=""/>
        <dsp:cNvSpPr/>
      </dsp:nvSpPr>
      <dsp:spPr>
        <a:xfrm>
          <a:off x="80979" y="4023330"/>
          <a:ext cx="789165" cy="789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55618-AE10-4FD1-BB12-7E1F78D0B060}">
      <dsp:nvSpPr>
        <dsp:cNvPr id="0" name=""/>
        <dsp:cNvSpPr/>
      </dsp:nvSpPr>
      <dsp:spPr>
        <a:xfrm>
          <a:off x="4584999" y="2151462"/>
          <a:ext cx="91440" cy="4004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448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1E8C2-4873-4BD1-9AA4-C2A3524B3D42}">
      <dsp:nvSpPr>
        <dsp:cNvPr id="0" name=""/>
        <dsp:cNvSpPr/>
      </dsp:nvSpPr>
      <dsp:spPr>
        <a:xfrm>
          <a:off x="3368560" y="876682"/>
          <a:ext cx="1262158" cy="40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93"/>
              </a:lnTo>
              <a:lnTo>
                <a:pt x="1262158" y="272893"/>
              </a:lnTo>
              <a:lnTo>
                <a:pt x="1262158" y="400448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22BDF-80A6-4B48-B89F-1E0C8A3AE368}">
      <dsp:nvSpPr>
        <dsp:cNvPr id="0" name=""/>
        <dsp:cNvSpPr/>
      </dsp:nvSpPr>
      <dsp:spPr>
        <a:xfrm>
          <a:off x="2106402" y="2151462"/>
          <a:ext cx="841438" cy="400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93"/>
              </a:lnTo>
              <a:lnTo>
                <a:pt x="841438" y="272893"/>
              </a:lnTo>
              <a:lnTo>
                <a:pt x="841438" y="400448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93103-E3E1-464D-89D3-9C8F2856635B}">
      <dsp:nvSpPr>
        <dsp:cNvPr id="0" name=""/>
        <dsp:cNvSpPr/>
      </dsp:nvSpPr>
      <dsp:spPr>
        <a:xfrm>
          <a:off x="1264963" y="2151462"/>
          <a:ext cx="841438" cy="400448"/>
        </a:xfrm>
        <a:custGeom>
          <a:avLst/>
          <a:gdLst/>
          <a:ahLst/>
          <a:cxnLst/>
          <a:rect l="0" t="0" r="0" b="0"/>
          <a:pathLst>
            <a:path>
              <a:moveTo>
                <a:pt x="841438" y="0"/>
              </a:moveTo>
              <a:lnTo>
                <a:pt x="841438" y="272893"/>
              </a:lnTo>
              <a:lnTo>
                <a:pt x="0" y="272893"/>
              </a:lnTo>
              <a:lnTo>
                <a:pt x="0" y="400448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4FB-915E-4594-9DF4-51EFA9566A62}">
      <dsp:nvSpPr>
        <dsp:cNvPr id="0" name=""/>
        <dsp:cNvSpPr/>
      </dsp:nvSpPr>
      <dsp:spPr>
        <a:xfrm>
          <a:off x="2106402" y="876682"/>
          <a:ext cx="1262158" cy="400448"/>
        </a:xfrm>
        <a:custGeom>
          <a:avLst/>
          <a:gdLst/>
          <a:ahLst/>
          <a:cxnLst/>
          <a:rect l="0" t="0" r="0" b="0"/>
          <a:pathLst>
            <a:path>
              <a:moveTo>
                <a:pt x="1262158" y="0"/>
              </a:moveTo>
              <a:lnTo>
                <a:pt x="1262158" y="272893"/>
              </a:lnTo>
              <a:lnTo>
                <a:pt x="0" y="272893"/>
              </a:lnTo>
              <a:lnTo>
                <a:pt x="0" y="400448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6EBC0-9354-4E00-9841-306CEEB4550B}">
      <dsp:nvSpPr>
        <dsp:cNvPr id="0" name=""/>
        <dsp:cNvSpPr/>
      </dsp:nvSpPr>
      <dsp:spPr>
        <a:xfrm>
          <a:off x="2680111" y="2351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9444-632D-460B-AEF0-130DC271F7AE}">
      <dsp:nvSpPr>
        <dsp:cNvPr id="0" name=""/>
        <dsp:cNvSpPr/>
      </dsp:nvSpPr>
      <dsp:spPr>
        <a:xfrm>
          <a:off x="2833099" y="14769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商品原始金额</a:t>
          </a:r>
          <a:endParaRPr lang="zh-CN" altLang="en-US" sz="2200" kern="1200" dirty="0"/>
        </a:p>
      </dsp:txBody>
      <dsp:txXfrm>
        <a:off x="2858707" y="173298"/>
        <a:ext cx="1325683" cy="823115"/>
      </dsp:txXfrm>
    </dsp:sp>
    <dsp:sp modelId="{DE977E24-445A-455C-BA67-468866F4073A}">
      <dsp:nvSpPr>
        <dsp:cNvPr id="0" name=""/>
        <dsp:cNvSpPr/>
      </dsp:nvSpPr>
      <dsp:spPr>
        <a:xfrm>
          <a:off x="1417952" y="1277131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5BB6-2FB3-4044-B9DD-6507D37D679E}">
      <dsp:nvSpPr>
        <dsp:cNvPr id="0" name=""/>
        <dsp:cNvSpPr/>
      </dsp:nvSpPr>
      <dsp:spPr>
        <a:xfrm>
          <a:off x="1570941" y="142247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全部优惠金额</a:t>
          </a:r>
          <a:endParaRPr lang="zh-CN" altLang="en-US" sz="2200" kern="1200" dirty="0"/>
        </a:p>
      </dsp:txBody>
      <dsp:txXfrm>
        <a:off x="1596549" y="1448078"/>
        <a:ext cx="1325683" cy="823115"/>
      </dsp:txXfrm>
    </dsp:sp>
    <dsp:sp modelId="{06F60B57-10A7-475C-BE1D-8766003A718D}">
      <dsp:nvSpPr>
        <dsp:cNvPr id="0" name=""/>
        <dsp:cNvSpPr/>
      </dsp:nvSpPr>
      <dsp:spPr>
        <a:xfrm>
          <a:off x="576514" y="2551910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BAE5A-629F-4F42-B96F-7E71F0E7B1C3}">
      <dsp:nvSpPr>
        <dsp:cNvPr id="0" name=""/>
        <dsp:cNvSpPr/>
      </dsp:nvSpPr>
      <dsp:spPr>
        <a:xfrm>
          <a:off x="729502" y="269725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支付优惠</a:t>
          </a:r>
          <a:endParaRPr lang="zh-CN" altLang="en-US" sz="2200" kern="1200" dirty="0"/>
        </a:p>
      </dsp:txBody>
      <dsp:txXfrm>
        <a:off x="755110" y="2722858"/>
        <a:ext cx="1325683" cy="823115"/>
      </dsp:txXfrm>
    </dsp:sp>
    <dsp:sp modelId="{18EB8048-039E-4AB3-9658-B5C637C662B5}">
      <dsp:nvSpPr>
        <dsp:cNvPr id="0" name=""/>
        <dsp:cNvSpPr/>
      </dsp:nvSpPr>
      <dsp:spPr>
        <a:xfrm>
          <a:off x="2259391" y="2551910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32D46-CCC3-443B-9BF2-12BD408CFEBD}">
      <dsp:nvSpPr>
        <dsp:cNvPr id="0" name=""/>
        <dsp:cNvSpPr/>
      </dsp:nvSpPr>
      <dsp:spPr>
        <a:xfrm>
          <a:off x="2412380" y="269725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促销优惠</a:t>
          </a:r>
          <a:endParaRPr lang="zh-CN" altLang="en-US" sz="2200" kern="1200" dirty="0"/>
        </a:p>
      </dsp:txBody>
      <dsp:txXfrm>
        <a:off x="2437988" y="2722858"/>
        <a:ext cx="1325683" cy="823115"/>
      </dsp:txXfrm>
    </dsp:sp>
    <dsp:sp modelId="{791F3D6A-513C-4BB2-91AB-3D67453F9A32}">
      <dsp:nvSpPr>
        <dsp:cNvPr id="0" name=""/>
        <dsp:cNvSpPr/>
      </dsp:nvSpPr>
      <dsp:spPr>
        <a:xfrm>
          <a:off x="3942269" y="1277131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6B9ED-7CDB-46B8-BC18-B814C2CADEC1}">
      <dsp:nvSpPr>
        <dsp:cNvPr id="0" name=""/>
        <dsp:cNvSpPr/>
      </dsp:nvSpPr>
      <dsp:spPr>
        <a:xfrm>
          <a:off x="4095258" y="142247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现金</a:t>
          </a:r>
          <a:endParaRPr lang="zh-CN" altLang="en-US" sz="2200" kern="1200" dirty="0"/>
        </a:p>
      </dsp:txBody>
      <dsp:txXfrm>
        <a:off x="4120866" y="1448078"/>
        <a:ext cx="1325683" cy="823115"/>
      </dsp:txXfrm>
    </dsp:sp>
    <dsp:sp modelId="{456E7C56-6D04-42E7-BC60-7B0056BA83D8}">
      <dsp:nvSpPr>
        <dsp:cNvPr id="0" name=""/>
        <dsp:cNvSpPr/>
      </dsp:nvSpPr>
      <dsp:spPr>
        <a:xfrm>
          <a:off x="3942269" y="2551910"/>
          <a:ext cx="1376899" cy="87433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AFC56-EA1C-4C5E-876B-D265B4CBC7FA}">
      <dsp:nvSpPr>
        <dsp:cNvPr id="0" name=""/>
        <dsp:cNvSpPr/>
      </dsp:nvSpPr>
      <dsp:spPr>
        <a:xfrm>
          <a:off x="4095258" y="2697250"/>
          <a:ext cx="1376899" cy="87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POS/</a:t>
          </a:r>
          <a:r>
            <a:rPr lang="zh-CN" altLang="en-US" sz="2200" kern="1200" dirty="0" smtClean="0"/>
            <a:t>纸币</a:t>
          </a:r>
          <a:endParaRPr lang="zh-CN" altLang="en-US" sz="2200" kern="1200" dirty="0"/>
        </a:p>
      </dsp:txBody>
      <dsp:txXfrm>
        <a:off x="4120866" y="2722858"/>
        <a:ext cx="1325683" cy="823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2549B-2EAE-4526-B3AD-307E1FB8C3F3}">
      <dsp:nvSpPr>
        <dsp:cNvPr id="0" name=""/>
        <dsp:cNvSpPr/>
      </dsp:nvSpPr>
      <dsp:spPr>
        <a:xfrm>
          <a:off x="2935342" y="1737720"/>
          <a:ext cx="2208718" cy="191063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支付优惠</a:t>
          </a:r>
          <a:endParaRPr lang="zh-CN" altLang="en-US" sz="3200" kern="1200" dirty="0"/>
        </a:p>
      </dsp:txBody>
      <dsp:txXfrm>
        <a:off x="3301357" y="2054338"/>
        <a:ext cx="1476688" cy="1277394"/>
      </dsp:txXfrm>
    </dsp:sp>
    <dsp:sp modelId="{C0C55E06-3EB0-4730-9ECA-6A5993FB189B}">
      <dsp:nvSpPr>
        <dsp:cNvPr id="0" name=""/>
        <dsp:cNvSpPr/>
      </dsp:nvSpPr>
      <dsp:spPr>
        <a:xfrm>
          <a:off x="4318424" y="823612"/>
          <a:ext cx="833342" cy="71803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90CF1B-C306-4447-ABDA-887587561C79}">
      <dsp:nvSpPr>
        <dsp:cNvPr id="0" name=""/>
        <dsp:cNvSpPr/>
      </dsp:nvSpPr>
      <dsp:spPr>
        <a:xfrm>
          <a:off x="3138797" y="0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优惠券</a:t>
          </a:r>
          <a:endParaRPr lang="zh-CN" altLang="en-US" sz="3200" kern="1200" dirty="0"/>
        </a:p>
      </dsp:txBody>
      <dsp:txXfrm>
        <a:off x="3438757" y="259501"/>
        <a:ext cx="1210109" cy="1046885"/>
      </dsp:txXfrm>
    </dsp:sp>
    <dsp:sp modelId="{F572B275-257F-4028-876B-6008AD98E679}">
      <dsp:nvSpPr>
        <dsp:cNvPr id="0" name=""/>
        <dsp:cNvSpPr/>
      </dsp:nvSpPr>
      <dsp:spPr>
        <a:xfrm>
          <a:off x="5291000" y="2165956"/>
          <a:ext cx="833342" cy="71803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2F53AA-73E4-46BF-8CD7-DAA0A762DEB5}">
      <dsp:nvSpPr>
        <dsp:cNvPr id="0" name=""/>
        <dsp:cNvSpPr/>
      </dsp:nvSpPr>
      <dsp:spPr>
        <a:xfrm>
          <a:off x="4798804" y="963126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651405"/>
                <a:satOff val="2239"/>
                <a:lumOff val="-10745"/>
                <a:alphaOff val="0"/>
                <a:shade val="51000"/>
                <a:satMod val="130000"/>
              </a:schemeClr>
            </a:gs>
            <a:gs pos="80000">
              <a:schemeClr val="accent5">
                <a:hueOff val="651405"/>
                <a:satOff val="2239"/>
                <a:lumOff val="-10745"/>
                <a:alphaOff val="0"/>
                <a:shade val="93000"/>
                <a:satMod val="130000"/>
              </a:schemeClr>
            </a:gs>
            <a:gs pos="100000">
              <a:schemeClr val="accent5">
                <a:hueOff val="651405"/>
                <a:satOff val="2239"/>
                <a:lumOff val="-10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礼品卡</a:t>
          </a:r>
          <a:endParaRPr lang="zh-CN" altLang="en-US" sz="3200" kern="1200" dirty="0"/>
        </a:p>
      </dsp:txBody>
      <dsp:txXfrm>
        <a:off x="5098764" y="1222627"/>
        <a:ext cx="1210109" cy="1046885"/>
      </dsp:txXfrm>
    </dsp:sp>
    <dsp:sp modelId="{EB907BA6-3B06-4BB3-B7FE-183E83DC5114}">
      <dsp:nvSpPr>
        <dsp:cNvPr id="0" name=""/>
        <dsp:cNvSpPr/>
      </dsp:nvSpPr>
      <dsp:spPr>
        <a:xfrm>
          <a:off x="4615386" y="3681209"/>
          <a:ext cx="833342" cy="71803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A37A46-C7F0-4B3D-A5B6-A1C00C5B4A2A}">
      <dsp:nvSpPr>
        <dsp:cNvPr id="0" name=""/>
        <dsp:cNvSpPr/>
      </dsp:nvSpPr>
      <dsp:spPr>
        <a:xfrm>
          <a:off x="4798804" y="2856519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302810"/>
                <a:satOff val="4478"/>
                <a:lumOff val="-21490"/>
                <a:alphaOff val="0"/>
                <a:shade val="51000"/>
                <a:satMod val="130000"/>
              </a:schemeClr>
            </a:gs>
            <a:gs pos="80000">
              <a:schemeClr val="accent5">
                <a:hueOff val="1302810"/>
                <a:satOff val="4478"/>
                <a:lumOff val="-21490"/>
                <a:alphaOff val="0"/>
                <a:shade val="93000"/>
                <a:satMod val="130000"/>
              </a:schemeClr>
            </a:gs>
            <a:gs pos="100000">
              <a:schemeClr val="accent5">
                <a:hueOff val="1302810"/>
                <a:satOff val="4478"/>
                <a:lumOff val="-2149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优惠码</a:t>
          </a:r>
          <a:endParaRPr lang="zh-CN" altLang="en-US" sz="3200" kern="1200" dirty="0"/>
        </a:p>
      </dsp:txBody>
      <dsp:txXfrm>
        <a:off x="5098764" y="3116020"/>
        <a:ext cx="1210109" cy="1046885"/>
      </dsp:txXfrm>
    </dsp:sp>
    <dsp:sp modelId="{3FA7CF8D-1C6C-4BB0-A7C6-23BED48C30CB}">
      <dsp:nvSpPr>
        <dsp:cNvPr id="0" name=""/>
        <dsp:cNvSpPr/>
      </dsp:nvSpPr>
      <dsp:spPr>
        <a:xfrm>
          <a:off x="2939452" y="3838498"/>
          <a:ext cx="833342" cy="71803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ECB061-663B-4183-9529-7E0D4D15A3A8}">
      <dsp:nvSpPr>
        <dsp:cNvPr id="0" name=""/>
        <dsp:cNvSpPr/>
      </dsp:nvSpPr>
      <dsp:spPr>
        <a:xfrm>
          <a:off x="3138797" y="3820723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954215"/>
                <a:satOff val="6718"/>
                <a:lumOff val="-32236"/>
                <a:alphaOff val="0"/>
                <a:shade val="51000"/>
                <a:satMod val="130000"/>
              </a:schemeClr>
            </a:gs>
            <a:gs pos="80000">
              <a:schemeClr val="accent5">
                <a:hueOff val="1954215"/>
                <a:satOff val="6718"/>
                <a:lumOff val="-32236"/>
                <a:alphaOff val="0"/>
                <a:shade val="93000"/>
                <a:satMod val="130000"/>
              </a:schemeClr>
            </a:gs>
            <a:gs pos="100000">
              <a:schemeClr val="accent5">
                <a:hueOff val="1954215"/>
                <a:satOff val="6718"/>
                <a:lumOff val="-322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手机红包</a:t>
          </a:r>
          <a:endParaRPr lang="zh-CN" altLang="en-US" sz="3200" kern="1200" dirty="0"/>
        </a:p>
      </dsp:txBody>
      <dsp:txXfrm>
        <a:off x="3438757" y="4080224"/>
        <a:ext cx="1210109" cy="1046885"/>
      </dsp:txXfrm>
    </dsp:sp>
    <dsp:sp modelId="{A8E73C70-6AB8-4534-91B8-5E1D76D3746E}">
      <dsp:nvSpPr>
        <dsp:cNvPr id="0" name=""/>
        <dsp:cNvSpPr/>
      </dsp:nvSpPr>
      <dsp:spPr>
        <a:xfrm>
          <a:off x="1950949" y="2496694"/>
          <a:ext cx="833342" cy="71803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D00805-3215-46BE-B582-C207EEE5A08E}">
      <dsp:nvSpPr>
        <dsp:cNvPr id="0" name=""/>
        <dsp:cNvSpPr/>
      </dsp:nvSpPr>
      <dsp:spPr>
        <a:xfrm>
          <a:off x="1471083" y="2857597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2605619"/>
                <a:satOff val="8957"/>
                <a:lumOff val="-42981"/>
                <a:alphaOff val="0"/>
                <a:shade val="51000"/>
                <a:satMod val="130000"/>
              </a:schemeClr>
            </a:gs>
            <a:gs pos="80000">
              <a:schemeClr val="accent5">
                <a:hueOff val="2605619"/>
                <a:satOff val="8957"/>
                <a:lumOff val="-42981"/>
                <a:alphaOff val="0"/>
                <a:shade val="93000"/>
                <a:satMod val="130000"/>
              </a:schemeClr>
            </a:gs>
            <a:gs pos="100000">
              <a:schemeClr val="accent5">
                <a:hueOff val="2605619"/>
                <a:satOff val="8957"/>
                <a:lumOff val="-42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京豆</a:t>
          </a:r>
          <a:endParaRPr lang="zh-CN" altLang="en-US" sz="3200" kern="1200" dirty="0"/>
        </a:p>
      </dsp:txBody>
      <dsp:txXfrm>
        <a:off x="1771043" y="3117098"/>
        <a:ext cx="1210109" cy="1046885"/>
      </dsp:txXfrm>
    </dsp:sp>
    <dsp:sp modelId="{70CBD22E-60E6-41E9-8AAB-D93936E1D4ED}">
      <dsp:nvSpPr>
        <dsp:cNvPr id="0" name=""/>
        <dsp:cNvSpPr/>
      </dsp:nvSpPr>
      <dsp:spPr>
        <a:xfrm>
          <a:off x="1471083" y="960971"/>
          <a:ext cx="1810029" cy="15658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账户余额</a:t>
          </a:r>
          <a:endParaRPr lang="zh-CN" altLang="en-US" sz="3200" kern="1200" dirty="0"/>
        </a:p>
      </dsp:txBody>
      <dsp:txXfrm>
        <a:off x="1771043" y="1220472"/>
        <a:ext cx="1210109" cy="1046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44E5-7F1E-4008-BBF6-FAADECDAD57B}">
      <dsp:nvSpPr>
        <dsp:cNvPr id="0" name=""/>
        <dsp:cNvSpPr/>
      </dsp:nvSpPr>
      <dsp:spPr>
        <a:xfrm>
          <a:off x="3092493" y="1842557"/>
          <a:ext cx="1314629" cy="13146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促销优惠</a:t>
          </a:r>
          <a:endParaRPr lang="zh-CN" altLang="en-US" sz="2800" kern="1200" dirty="0"/>
        </a:p>
      </dsp:txBody>
      <dsp:txXfrm>
        <a:off x="3285016" y="2035080"/>
        <a:ext cx="929583" cy="929583"/>
      </dsp:txXfrm>
    </dsp:sp>
    <dsp:sp modelId="{D3714B85-6665-4BE7-B6C4-A2EF06B7CE4B}">
      <dsp:nvSpPr>
        <dsp:cNvPr id="0" name=""/>
        <dsp:cNvSpPr/>
      </dsp:nvSpPr>
      <dsp:spPr>
        <a:xfrm rot="16200000">
          <a:off x="3610638" y="1364363"/>
          <a:ext cx="278338" cy="446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652389" y="1495509"/>
        <a:ext cx="194837" cy="268184"/>
      </dsp:txXfrm>
    </dsp:sp>
    <dsp:sp modelId="{6B5A35B3-54BB-48E8-9515-D2AEFF38F50F}">
      <dsp:nvSpPr>
        <dsp:cNvPr id="0" name=""/>
        <dsp:cNvSpPr/>
      </dsp:nvSpPr>
      <dsp:spPr>
        <a:xfrm>
          <a:off x="3092493" y="2759"/>
          <a:ext cx="1314629" cy="13146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单品</a:t>
          </a:r>
          <a:endParaRPr lang="zh-CN" altLang="en-US" sz="2800" kern="1200" dirty="0"/>
        </a:p>
      </dsp:txBody>
      <dsp:txXfrm>
        <a:off x="3285016" y="195282"/>
        <a:ext cx="929583" cy="929583"/>
      </dsp:txXfrm>
    </dsp:sp>
    <dsp:sp modelId="{D3428381-BDB8-4689-89AA-3246104A5306}">
      <dsp:nvSpPr>
        <dsp:cNvPr id="0" name=""/>
        <dsp:cNvSpPr/>
      </dsp:nvSpPr>
      <dsp:spPr>
        <a:xfrm>
          <a:off x="4522659" y="2276384"/>
          <a:ext cx="278338" cy="446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522659" y="2365779"/>
        <a:ext cx="194837" cy="268184"/>
      </dsp:txXfrm>
    </dsp:sp>
    <dsp:sp modelId="{E70F5226-8882-4881-B348-0B31681572A6}">
      <dsp:nvSpPr>
        <dsp:cNvPr id="0" name=""/>
        <dsp:cNvSpPr/>
      </dsp:nvSpPr>
      <dsp:spPr>
        <a:xfrm>
          <a:off x="4932290" y="1842557"/>
          <a:ext cx="1314629" cy="13146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满减</a:t>
          </a:r>
          <a:endParaRPr lang="zh-CN" altLang="en-US" sz="2800" kern="1200" dirty="0"/>
        </a:p>
      </dsp:txBody>
      <dsp:txXfrm>
        <a:off x="5124813" y="2035080"/>
        <a:ext cx="929583" cy="929583"/>
      </dsp:txXfrm>
    </dsp:sp>
    <dsp:sp modelId="{4469F2C1-3985-4A8A-9119-4A3107A0C18F}">
      <dsp:nvSpPr>
        <dsp:cNvPr id="0" name=""/>
        <dsp:cNvSpPr/>
      </dsp:nvSpPr>
      <dsp:spPr>
        <a:xfrm rot="5400000">
          <a:off x="3610638" y="3188406"/>
          <a:ext cx="278338" cy="446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652389" y="3236051"/>
        <a:ext cx="194837" cy="268184"/>
      </dsp:txXfrm>
    </dsp:sp>
    <dsp:sp modelId="{07BB1CF6-4EDC-413D-AF76-39BFDF028CAD}">
      <dsp:nvSpPr>
        <dsp:cNvPr id="0" name=""/>
        <dsp:cNvSpPr/>
      </dsp:nvSpPr>
      <dsp:spPr>
        <a:xfrm>
          <a:off x="3092493" y="3682354"/>
          <a:ext cx="1314629" cy="13146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团购</a:t>
          </a:r>
          <a:endParaRPr lang="zh-CN" altLang="en-US" sz="2800" kern="1200" dirty="0"/>
        </a:p>
      </dsp:txBody>
      <dsp:txXfrm>
        <a:off x="3285016" y="3874877"/>
        <a:ext cx="929583" cy="929583"/>
      </dsp:txXfrm>
    </dsp:sp>
    <dsp:sp modelId="{A95D31EA-3257-46CC-ABA2-12D305AE06CC}">
      <dsp:nvSpPr>
        <dsp:cNvPr id="0" name=""/>
        <dsp:cNvSpPr/>
      </dsp:nvSpPr>
      <dsp:spPr>
        <a:xfrm rot="10800000">
          <a:off x="2698617" y="2276384"/>
          <a:ext cx="278338" cy="446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782118" y="2365779"/>
        <a:ext cx="194837" cy="268184"/>
      </dsp:txXfrm>
    </dsp:sp>
    <dsp:sp modelId="{C558F554-C224-48DD-B587-729B289E1DEF}">
      <dsp:nvSpPr>
        <dsp:cNvPr id="0" name=""/>
        <dsp:cNvSpPr/>
      </dsp:nvSpPr>
      <dsp:spPr>
        <a:xfrm>
          <a:off x="1252695" y="1842557"/>
          <a:ext cx="1314629" cy="13146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套装</a:t>
          </a:r>
          <a:endParaRPr lang="zh-CN" altLang="en-US" sz="2800" kern="1200" dirty="0"/>
        </a:p>
      </dsp:txBody>
      <dsp:txXfrm>
        <a:off x="1445218" y="2035080"/>
        <a:ext cx="929583" cy="9295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12746-987F-4824-A438-A2706CF2CF16}">
      <dsp:nvSpPr>
        <dsp:cNvPr id="0" name=""/>
        <dsp:cNvSpPr/>
      </dsp:nvSpPr>
      <dsp:spPr>
        <a:xfrm>
          <a:off x="0" y="661914"/>
          <a:ext cx="6851947" cy="2740778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136F2-E87D-4792-AB9A-D9C60C457113}">
      <dsp:nvSpPr>
        <dsp:cNvPr id="0" name=""/>
        <dsp:cNvSpPr/>
      </dsp:nvSpPr>
      <dsp:spPr>
        <a:xfrm>
          <a:off x="822233" y="1141550"/>
          <a:ext cx="2261142" cy="134298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用户向京</a:t>
          </a:r>
          <a:r>
            <a:rPr lang="zh-CN" altLang="en-US" sz="2500" kern="1200" smtClean="0"/>
            <a:t>东支付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总运费</a:t>
          </a:r>
          <a:endParaRPr lang="zh-CN" altLang="en-US" sz="2000" kern="1200" dirty="0"/>
        </a:p>
      </dsp:txBody>
      <dsp:txXfrm>
        <a:off x="822233" y="1141550"/>
        <a:ext cx="2261142" cy="1342981"/>
      </dsp:txXfrm>
    </dsp:sp>
    <dsp:sp modelId="{6015BD6F-E359-4330-B071-4CC874DA3909}">
      <dsp:nvSpPr>
        <dsp:cNvPr id="0" name=""/>
        <dsp:cNvSpPr/>
      </dsp:nvSpPr>
      <dsp:spPr>
        <a:xfrm>
          <a:off x="3425973" y="1580074"/>
          <a:ext cx="2672259" cy="1342981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88900" rIns="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京东向承运商支付</a:t>
          </a:r>
          <a:endParaRPr lang="zh-CN" alt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实际运费</a:t>
          </a:r>
          <a:endParaRPr lang="zh-CN" altLang="en-US" sz="2000" kern="1200" dirty="0"/>
        </a:p>
      </dsp:txBody>
      <dsp:txXfrm>
        <a:off x="3425973" y="1580074"/>
        <a:ext cx="2672259" cy="13429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六边形射线"/>
  <dgm:desc val="用于显示与中心观点或主题相关的顺序流程。限制为六个级别 2 形状。非常适合于少量文本。不使用的文本不出现，但是在切换版式后仍然可用。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FD7AD1-151B-4F0D-B0C5-E59E42FDAD3B}" type="datetimeFigureOut">
              <a:rPr lang="zh-CN" altLang="en-US"/>
              <a:pPr>
                <a:defRPr/>
              </a:pPr>
              <a:t>2014/12/3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511767-36B5-40B6-9FC3-D3D90A9E7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24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2E517E8-9715-4199-BDD5-F6800FEF0587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5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2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5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2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3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8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90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8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5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7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6A902F0-886A-4355-A093-83E6D5199C5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80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0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6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9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28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23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650F059-A6E5-43EB-A6D8-4FB805E63D50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3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A174308-032F-4808-9D28-8A0275E0FE38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1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9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9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1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9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73B866-8A0F-4CFD-8E22-29A2EF6670B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1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7673-B678-469F-AC76-C268CA166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2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FBB7-F392-462D-B909-55004388B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74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2DA4-1A24-48BD-963F-9EF8A8A57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4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0189-9174-479B-ADD2-1EFA5DC7C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79A52-0A70-4D7E-8E76-22E38C8C2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6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7421C-A78F-4FAF-9DE0-FC4BA414D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9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44E10-8C96-479A-AD68-51701D688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CD01-DB52-4EBD-8C24-F478E9F00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4308-63BB-4A0C-8700-B9578D49D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48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8CA4E-69C4-4A55-A4BD-F5593D305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CA7A3-BED2-4EED-A6C5-56BFDA33E2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5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2304DC44-E956-45C5-8461-74AF45021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0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gif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600056" y="1844824"/>
            <a:ext cx="3492276" cy="65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微软雅黑" pitchFamily="34" charset="-122"/>
              </a:rPr>
              <a:t>订单模型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2136776" y="5949950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76120" y="4339431"/>
            <a:ext cx="26147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宫敬财    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2014/06/25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47916" y="3831170"/>
            <a:ext cx="3744416" cy="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</a:rPr>
              <a:t>大数据平台部  平台运营管理部</a:t>
            </a:r>
          </a:p>
        </p:txBody>
      </p: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798513" y="48402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宫敬财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3525" y="5445125"/>
            <a:ext cx="381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7"/>
          <p:cNvSpPr txBox="1">
            <a:spLocks noChangeArrowheads="1"/>
          </p:cNvSpPr>
          <p:nvPr/>
        </p:nvSpPr>
        <p:spPr bwMode="auto">
          <a:xfrm>
            <a:off x="798513" y="5589588"/>
            <a:ext cx="1459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www.jd.com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Page_008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060450"/>
            <a:ext cx="8416052" cy="265658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云形标注 1"/>
          <p:cNvSpPr/>
          <p:nvPr/>
        </p:nvSpPr>
        <p:spPr>
          <a:xfrm>
            <a:off x="2279576" y="4365104"/>
            <a:ext cx="6984776" cy="14401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ord_status_cd_1 = 1   </a:t>
            </a:r>
            <a:r>
              <a:rPr lang="zh-CN" altLang="en-US" sz="2800" dirty="0">
                <a:solidFill>
                  <a:srgbClr val="FF0000"/>
                </a:solidFill>
              </a:rPr>
              <a:t>订单完成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妥投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状态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6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Page_009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3" y="1124744"/>
            <a:ext cx="8359599" cy="388843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云形标注 6"/>
          <p:cNvSpPr/>
          <p:nvPr/>
        </p:nvSpPr>
        <p:spPr>
          <a:xfrm>
            <a:off x="3107531" y="5157193"/>
            <a:ext cx="5184576" cy="106898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地域相关的字段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85" y="980728"/>
            <a:ext cx="8494357" cy="1800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22147981"/>
              </p:ext>
            </p:extLst>
          </p:nvPr>
        </p:nvGraphicFramePr>
        <p:xfrm>
          <a:off x="2639616" y="2867468"/>
          <a:ext cx="6048672" cy="357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3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Page_011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44346331"/>
              </p:ext>
            </p:extLst>
          </p:nvPr>
        </p:nvGraphicFramePr>
        <p:xfrm>
          <a:off x="1984605" y="1196753"/>
          <a:ext cx="8079917" cy="538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1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Page_012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10860411"/>
              </p:ext>
            </p:extLst>
          </p:nvPr>
        </p:nvGraphicFramePr>
        <p:xfrm>
          <a:off x="2274755" y="1124744"/>
          <a:ext cx="7499616" cy="499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5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Page_013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06975002"/>
              </p:ext>
            </p:extLst>
          </p:nvPr>
        </p:nvGraphicFramePr>
        <p:xfrm>
          <a:off x="2670820" y="2381438"/>
          <a:ext cx="6851947" cy="406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196752"/>
            <a:ext cx="8160523" cy="1296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2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订单明细模型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98" y="2348880"/>
            <a:ext cx="8274374" cy="34563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1890099" y="1340768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订单明细模型中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常用的字段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订单明细模型，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SKU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09424" y="1268761"/>
            <a:ext cx="8011423" cy="4483453"/>
            <a:chOff x="485423" y="1268760"/>
            <a:chExt cx="8011423" cy="4483453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80" y="1268760"/>
              <a:ext cx="7992566" cy="93610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7" name="椭圆 6"/>
            <p:cNvSpPr/>
            <p:nvPr/>
          </p:nvSpPr>
          <p:spPr>
            <a:xfrm>
              <a:off x="5694738" y="1399128"/>
              <a:ext cx="1811139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80" y="2841625"/>
              <a:ext cx="7992566" cy="291058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9" name="椭圆 8"/>
            <p:cNvSpPr/>
            <p:nvPr/>
          </p:nvSpPr>
          <p:spPr>
            <a:xfrm>
              <a:off x="485423" y="3645024"/>
              <a:ext cx="2934449" cy="651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7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订单明细模型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94" y="1988840"/>
            <a:ext cx="821719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47529" y="1177588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订单明细模型中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常用的字段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Page_014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26464908"/>
              </p:ext>
            </p:extLst>
          </p:nvPr>
        </p:nvGraphicFramePr>
        <p:xfrm>
          <a:off x="1856094" y="1268760"/>
          <a:ext cx="834436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9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-9525"/>
            <a:ext cx="91821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订单模型 概述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Page_001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848130014"/>
              </p:ext>
            </p:extLst>
          </p:nvPr>
        </p:nvGraphicFramePr>
        <p:xfrm>
          <a:off x="1878272" y="1340768"/>
          <a:ext cx="82501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Page_014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73464019"/>
              </p:ext>
            </p:extLst>
          </p:nvPr>
        </p:nvGraphicFramePr>
        <p:xfrm>
          <a:off x="2005270" y="1268760"/>
          <a:ext cx="819518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云形标注 9"/>
          <p:cNvSpPr/>
          <p:nvPr/>
        </p:nvSpPr>
        <p:spPr>
          <a:xfrm rot="21303095" flipH="1">
            <a:off x="2245814" y="1748042"/>
            <a:ext cx="2808312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金额结构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1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分区的介绍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Page_015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6953867"/>
              </p:ext>
            </p:extLst>
          </p:nvPr>
        </p:nvGraphicFramePr>
        <p:xfrm>
          <a:off x="2279576" y="1772816"/>
          <a:ext cx="7296150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9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订单模型，使用案例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2564905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ord_dt</a:t>
            </a:r>
            <a:endParaRPr lang="en-US" altLang="zh-CN" dirty="0"/>
          </a:p>
          <a:p>
            <a:r>
              <a:rPr lang="en-US" altLang="zh-CN" dirty="0"/>
              <a:t>	count(</a:t>
            </a:r>
            <a:r>
              <a:rPr lang="en-US" altLang="zh-CN" dirty="0" err="1"/>
              <a:t>sale_ord_id</a:t>
            </a:r>
            <a:r>
              <a:rPr lang="en-US" altLang="zh-CN" dirty="0"/>
              <a:t>) as </a:t>
            </a:r>
            <a:r>
              <a:rPr lang="en-US" altLang="zh-CN" dirty="0" err="1"/>
              <a:t>orders_count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sum(</a:t>
            </a:r>
            <a:r>
              <a:rPr lang="en-US" altLang="zh-CN" dirty="0" err="1"/>
              <a:t>promotion_discount_amount</a:t>
            </a:r>
            <a:r>
              <a:rPr lang="en-US" altLang="zh-CN" dirty="0"/>
              <a:t>) as </a:t>
            </a:r>
            <a:r>
              <a:rPr lang="en-US" altLang="zh-CN" dirty="0" err="1"/>
              <a:t>promotion_discount_amount</a:t>
            </a:r>
            <a:endParaRPr lang="en-US" altLang="zh-CN" dirty="0"/>
          </a:p>
          <a:p>
            <a:r>
              <a:rPr lang="en-US" altLang="zh-CN" dirty="0"/>
              <a:t>from</a:t>
            </a:r>
          </a:p>
          <a:p>
            <a:r>
              <a:rPr lang="en-US" altLang="zh-CN" dirty="0"/>
              <a:t>	gdm.gdm_m04_ord_sum</a:t>
            </a:r>
          </a:p>
          <a:p>
            <a:r>
              <a:rPr lang="en-US" altLang="zh-CN" dirty="0"/>
              <a:t>where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dp</a:t>
            </a:r>
            <a:r>
              <a:rPr lang="en-US" altLang="zh-CN" dirty="0"/>
              <a:t> = 'ACTIVE'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valid_flag</a:t>
            </a:r>
            <a:r>
              <a:rPr lang="en-US" altLang="zh-CN" dirty="0"/>
              <a:t> = 1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ord_dt</a:t>
            </a:r>
            <a:r>
              <a:rPr lang="en-US" altLang="zh-CN" dirty="0"/>
              <a:t> = </a:t>
            </a:r>
            <a:r>
              <a:rPr lang="en-US" altLang="zh-CN" dirty="0" err="1"/>
              <a:t>sysdate</a:t>
            </a:r>
            <a:r>
              <a:rPr lang="en-US" altLang="zh-CN" dirty="0"/>
              <a:t>(-1)</a:t>
            </a:r>
          </a:p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5560" y="134581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统计昨日有效订单数量及促销优惠金额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5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订单模型，使用案例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852937"/>
            <a:ext cx="8208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ord_dt</a:t>
            </a:r>
            <a:endParaRPr lang="en-US" altLang="zh-CN" dirty="0"/>
          </a:p>
          <a:p>
            <a:r>
              <a:rPr lang="en-US" altLang="zh-CN" dirty="0"/>
              <a:t>	count(</a:t>
            </a:r>
            <a:r>
              <a:rPr lang="en-US" altLang="zh-CN" dirty="0" err="1"/>
              <a:t>sale_ord_id</a:t>
            </a:r>
            <a:r>
              <a:rPr lang="en-US" altLang="zh-CN" dirty="0"/>
              <a:t>) as </a:t>
            </a:r>
            <a:r>
              <a:rPr lang="en-US" altLang="zh-CN" dirty="0" err="1"/>
              <a:t>orders_count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sum(</a:t>
            </a:r>
            <a:r>
              <a:rPr lang="en-US" altLang="zh-CN" dirty="0" err="1"/>
              <a:t>promotion_discount_amount</a:t>
            </a:r>
            <a:r>
              <a:rPr lang="en-US" altLang="zh-CN" dirty="0"/>
              <a:t>) as </a:t>
            </a:r>
            <a:r>
              <a:rPr lang="en-US" altLang="zh-CN" dirty="0" err="1"/>
              <a:t>promotion_discount_amount</a:t>
            </a:r>
            <a:endParaRPr lang="en-US" altLang="zh-CN" dirty="0"/>
          </a:p>
          <a:p>
            <a:r>
              <a:rPr lang="en-US" altLang="zh-CN" dirty="0"/>
              <a:t>from</a:t>
            </a:r>
          </a:p>
          <a:p>
            <a:r>
              <a:rPr lang="en-US" altLang="zh-CN" dirty="0"/>
              <a:t>	gdm.gdm_m04_ord_sum</a:t>
            </a:r>
          </a:p>
          <a:p>
            <a:r>
              <a:rPr lang="en-US" altLang="zh-CN" dirty="0"/>
              <a:t>where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dt</a:t>
            </a:r>
            <a:r>
              <a:rPr lang="en-US" altLang="zh-CN" dirty="0"/>
              <a:t> &gt;= '2014-06-01'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valid_flag</a:t>
            </a:r>
            <a:r>
              <a:rPr lang="en-US" altLang="zh-CN" dirty="0"/>
              <a:t> = 1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ord_dt</a:t>
            </a:r>
            <a:r>
              <a:rPr lang="en-US" altLang="zh-CN" dirty="0"/>
              <a:t> = '2014-06-01'</a:t>
            </a:r>
          </a:p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560" y="1345813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2014-06-01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有效订单数量及促销优惠金额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订单模型，使用案例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852936"/>
            <a:ext cx="8208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item_first_cate_name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sum(</a:t>
            </a:r>
            <a:r>
              <a:rPr lang="en-US" altLang="zh-CN" dirty="0" err="1"/>
              <a:t>sale_qtty</a:t>
            </a:r>
            <a:r>
              <a:rPr lang="en-US" altLang="zh-CN" dirty="0"/>
              <a:t>) as </a:t>
            </a:r>
            <a:r>
              <a:rPr lang="en-US" altLang="zh-CN" dirty="0" err="1"/>
              <a:t>sale_qtty</a:t>
            </a:r>
            <a:endParaRPr lang="en-US" altLang="zh-CN" dirty="0"/>
          </a:p>
          <a:p>
            <a:r>
              <a:rPr lang="en-US" altLang="zh-CN" dirty="0"/>
              <a:t>from</a:t>
            </a:r>
          </a:p>
          <a:p>
            <a:r>
              <a:rPr lang="en-US" altLang="zh-CN" dirty="0"/>
              <a:t>	gdm.gdm_m04_ord_det_sum</a:t>
            </a:r>
          </a:p>
          <a:p>
            <a:r>
              <a:rPr lang="en-US" altLang="zh-CN" dirty="0"/>
              <a:t>where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dp</a:t>
            </a:r>
            <a:r>
              <a:rPr lang="en-US" altLang="zh-CN" dirty="0"/>
              <a:t> = 'ACTIVE'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sale_ord_valid_flag</a:t>
            </a:r>
            <a:r>
              <a:rPr lang="en-US" altLang="zh-CN" dirty="0"/>
              <a:t> = 1 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sale_ord_dt</a:t>
            </a:r>
            <a:r>
              <a:rPr lang="en-US" altLang="zh-CN" dirty="0"/>
              <a:t> = </a:t>
            </a:r>
            <a:r>
              <a:rPr lang="en-US" altLang="zh-CN" dirty="0" err="1"/>
              <a:t>sysdate</a:t>
            </a:r>
            <a:r>
              <a:rPr lang="en-US" altLang="zh-CN" dirty="0"/>
              <a:t>(-1)</a:t>
            </a:r>
          </a:p>
          <a:p>
            <a:r>
              <a:rPr lang="en-US" altLang="zh-CN" dirty="0"/>
              <a:t>group by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item_first_cate_name</a:t>
            </a:r>
            <a:endParaRPr lang="en-US" altLang="zh-CN" dirty="0"/>
          </a:p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5560" y="1345813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统计昨日按一级分类汇总有效订单商品件数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订单模型，建议收集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Page_015</a:t>
            </a:r>
          </a:p>
        </p:txBody>
      </p:sp>
      <p:pic>
        <p:nvPicPr>
          <p:cNvPr id="2" name="Picture 2" descr="C:\Users\gongjingcai\AppData\Local\Microsoft\Windows\Temporary Internet Files\Content.IE5\4WYPY0SZ\MC90027969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94" y="2420888"/>
            <a:ext cx="3612187" cy="24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5880" y="5179840"/>
            <a:ext cx="4618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bdp_pod@jd.com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38912" y="1352425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如果您有更好的建议，请致信我们！</a:t>
            </a:r>
          </a:p>
        </p:txBody>
      </p:sp>
      <p:pic>
        <p:nvPicPr>
          <p:cNvPr id="5" name="Picture 3" descr="C:\Users\gongjingcai\AppData\Local\Microsoft\Windows\Temporary Internet Files\Content.IE5\AGF7K1AS\MM900323765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92" y="2315886"/>
            <a:ext cx="1295400" cy="14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6775" y="1773239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>
                <a:solidFill>
                  <a:schemeClr val="bg1"/>
                </a:solidFill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83432" y="4797152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16F Building A, North-Star Century Center, 8 </a:t>
            </a:r>
            <a:r>
              <a:rPr lang="en-US" altLang="zh-CN" sz="900" dirty="0" err="1">
                <a:solidFill>
                  <a:schemeClr val="bg1"/>
                </a:solidFill>
              </a:rPr>
              <a:t>Beichen</a:t>
            </a:r>
            <a:r>
              <a:rPr lang="en-US" altLang="zh-CN" sz="900" dirty="0">
                <a:solidFill>
                  <a:schemeClr val="bg1"/>
                </a:solidFill>
              </a:rPr>
              <a:t>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 err="1">
                <a:solidFill>
                  <a:schemeClr val="bg1"/>
                </a:solidFill>
              </a:rPr>
              <a:t>Chaoyang</a:t>
            </a:r>
            <a:r>
              <a:rPr lang="en-US" altLang="zh-CN" sz="900" dirty="0">
                <a:solidFill>
                  <a:schemeClr val="bg1"/>
                </a:solidFill>
              </a:rPr>
              <a:t>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F. 010-5765 6289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E. gongjigncai@jd.com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订单模型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 订单的概念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Page_002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91584002"/>
              </p:ext>
            </p:extLst>
          </p:nvPr>
        </p:nvGraphicFramePr>
        <p:xfrm>
          <a:off x="2277268" y="1124744"/>
          <a:ext cx="7639050" cy="504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订单在京东的业务表现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Page_003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47850" y="1196752"/>
            <a:ext cx="8266212" cy="4680520"/>
            <a:chOff x="323850" y="1196752"/>
            <a:chExt cx="8266212" cy="4680520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2060848"/>
              <a:ext cx="8266212" cy="381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8194526" cy="864096"/>
            </a:xfrm>
            <a:prstGeom prst="rect">
              <a:avLst/>
            </a:prstGeom>
            <a:ln/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13" name="椭圆 12"/>
          <p:cNvSpPr/>
          <p:nvPr/>
        </p:nvSpPr>
        <p:spPr>
          <a:xfrm>
            <a:off x="1857854" y="1669744"/>
            <a:ext cx="1620317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00353" y="3242966"/>
            <a:ext cx="1439565" cy="487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7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订单模型字段详解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Page_004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75" y="1157015"/>
            <a:ext cx="8475942" cy="18002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036774" y="3261738"/>
            <a:ext cx="7803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当一个订单无法直接生产的时候，系统会对其进行拆分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拆分后的原始订单称为父单，新订单称为子单。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拆分后的父单系统会对其逻辑删除，删除之后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valid_flag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的值会从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如果子单仍然不能直接生产，会继续拆分，直到全部子单可以生产。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07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订单拆单图示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Page_004</a:t>
            </a: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1268760"/>
            <a:ext cx="9457698" cy="1257673"/>
            <a:chOff x="1703512" y="1628799"/>
            <a:chExt cx="9457698" cy="12576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660" y="2276872"/>
              <a:ext cx="9353550" cy="609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" name="TextBox 1"/>
            <p:cNvSpPr txBox="1"/>
            <p:nvPr/>
          </p:nvSpPr>
          <p:spPr>
            <a:xfrm>
              <a:off x="1703512" y="1628799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3327537191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的拆分前状况：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03512" y="3140968"/>
            <a:ext cx="9438648" cy="1829817"/>
            <a:chOff x="1703512" y="3615407"/>
            <a:chExt cx="9438648" cy="182981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660" y="4245074"/>
              <a:ext cx="9334500" cy="120015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2" name="TextBox 11"/>
            <p:cNvSpPr txBox="1"/>
            <p:nvPr/>
          </p:nvSpPr>
          <p:spPr>
            <a:xfrm>
              <a:off x="1703512" y="3615407"/>
              <a:ext cx="4968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3327537191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的拆分后状况：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44243" y="5293825"/>
            <a:ext cx="4279949" cy="727463"/>
            <a:chOff x="3544243" y="5293825"/>
            <a:chExt cx="4279949" cy="727463"/>
          </a:xfrm>
        </p:grpSpPr>
        <p:pic>
          <p:nvPicPr>
            <p:cNvPr id="3" name="Picture 2" descr="C:\Users\gongjingcai\AppData\Local\Microsoft\Windows\Temporary Internet Files\Content.IE5\XE2SQ9VN\MC900438002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243" y="5293825"/>
              <a:ext cx="1070228" cy="72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943872" y="5517232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扩展阅读：拆单演变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xlsx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 ， 字段详解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Page_005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095376"/>
            <a:ext cx="8231724" cy="254964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5" name="组合 4"/>
          <p:cNvGrpSpPr/>
          <p:nvPr/>
        </p:nvGrpSpPr>
        <p:grpSpPr>
          <a:xfrm>
            <a:off x="1844206" y="4077072"/>
            <a:ext cx="8212235" cy="1616544"/>
            <a:chOff x="320205" y="4077072"/>
            <a:chExt cx="8212235" cy="1616544"/>
          </a:xfrm>
        </p:grpSpPr>
        <p:pic>
          <p:nvPicPr>
            <p:cNvPr id="4608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05" y="4077072"/>
              <a:ext cx="8212235" cy="143187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6911566" y="5324284"/>
              <a:ext cx="129780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订购时间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64152" y="4541765"/>
            <a:ext cx="1620317" cy="615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订单模型，字段详解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47850" y="1328738"/>
            <a:ext cx="7776543" cy="4692550"/>
            <a:chOff x="323850" y="1328738"/>
            <a:chExt cx="5192460" cy="3180382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328738"/>
              <a:ext cx="5192460" cy="3180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椭圆 7"/>
            <p:cNvSpPr/>
            <p:nvPr/>
          </p:nvSpPr>
          <p:spPr>
            <a:xfrm>
              <a:off x="1825816" y="3842522"/>
              <a:ext cx="3043002" cy="5236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47849" y="1490626"/>
            <a:ext cx="8068030" cy="4386646"/>
            <a:chOff x="323849" y="1634642"/>
            <a:chExt cx="8068030" cy="4386646"/>
          </a:xfrm>
        </p:grpSpPr>
        <p:pic>
          <p:nvPicPr>
            <p:cNvPr id="4403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49" y="1634642"/>
              <a:ext cx="8068030" cy="4386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 descr="C:\Users\gongjingcai\AppData\Local\Microsoft\Windows\Temporary Internet Files\Content.IE5\4WYPY0SZ\MC90044152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6427">
              <a:off x="5411643" y="3675013"/>
              <a:ext cx="187325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47851" y="295275"/>
            <a:ext cx="417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订单模型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47851" y="6308725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824788" y="6308725"/>
            <a:ext cx="2519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200" dirty="0">
                <a:solidFill>
                  <a:schemeClr val="bg2"/>
                </a:solidFill>
              </a:rPr>
              <a:t>Page_007</a:t>
            </a:r>
          </a:p>
        </p:txBody>
      </p:sp>
      <p:sp>
        <p:nvSpPr>
          <p:cNvPr id="11" name="椭圆 10"/>
          <p:cNvSpPr/>
          <p:nvPr/>
        </p:nvSpPr>
        <p:spPr>
          <a:xfrm>
            <a:off x="4079777" y="3933056"/>
            <a:ext cx="318252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4" descr="应用部分3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69040" y="1412776"/>
            <a:ext cx="8844925" cy="4680520"/>
            <a:chOff x="145039" y="1268760"/>
            <a:chExt cx="8844925" cy="4680520"/>
          </a:xfrm>
        </p:grpSpPr>
        <p:pic>
          <p:nvPicPr>
            <p:cNvPr id="41985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9" y="1268760"/>
              <a:ext cx="8531418" cy="886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780928"/>
              <a:ext cx="6336704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箭头连接符 2"/>
            <p:cNvCxnSpPr/>
            <p:nvPr/>
          </p:nvCxnSpPr>
          <p:spPr>
            <a:xfrm flipH="1">
              <a:off x="5738296" y="2492896"/>
              <a:ext cx="1800200" cy="122413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7369647" y="1351910"/>
              <a:ext cx="1620317" cy="7200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5" name="Picture 3" descr="C:\Users\gongjingcai\AppData\Local\Microsoft\Windows\Temporary Internet Files\Content.IE5\27K7JRM7\MC900439343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4404" y="3301616"/>
            <a:ext cx="1389988" cy="14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533379" y="3573016"/>
            <a:ext cx="492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1335</TotalTime>
  <Words>689</Words>
  <Application>Microsoft Office PowerPoint</Application>
  <PresentationFormat>自定义</PresentationFormat>
  <Paragraphs>311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Simon</cp:lastModifiedBy>
  <cp:revision>103</cp:revision>
  <dcterms:created xsi:type="dcterms:W3CDTF">2013-04-22T06:54:50Z</dcterms:created>
  <dcterms:modified xsi:type="dcterms:W3CDTF">2014-12-03T09:08:15Z</dcterms:modified>
</cp:coreProperties>
</file>