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1" r:id="rId5"/>
  </p:sldMasterIdLst>
  <p:notesMasterIdLst>
    <p:notesMasterId r:id="rId27"/>
  </p:notesMasterIdLst>
  <p:sldIdLst>
    <p:sldId id="256" r:id="rId6"/>
    <p:sldId id="257" r:id="rId7"/>
    <p:sldId id="302" r:id="rId8"/>
    <p:sldId id="332" r:id="rId9"/>
    <p:sldId id="303" r:id="rId10"/>
    <p:sldId id="341" r:id="rId11"/>
    <p:sldId id="354" r:id="rId12"/>
    <p:sldId id="333" r:id="rId13"/>
    <p:sldId id="334" r:id="rId14"/>
    <p:sldId id="355" r:id="rId15"/>
    <p:sldId id="358" r:id="rId16"/>
    <p:sldId id="357" r:id="rId17"/>
    <p:sldId id="356" r:id="rId18"/>
    <p:sldId id="335" r:id="rId19"/>
    <p:sldId id="353" r:id="rId20"/>
    <p:sldId id="361" r:id="rId21"/>
    <p:sldId id="360" r:id="rId22"/>
    <p:sldId id="349" r:id="rId23"/>
    <p:sldId id="359" r:id="rId24"/>
    <p:sldId id="362" r:id="rId25"/>
    <p:sldId id="271" r:id="rId2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93">
          <p15:clr>
            <a:srgbClr val="A4A3A4"/>
          </p15:clr>
        </p15:guide>
        <p15:guide id="2" orient="horz" pos="530">
          <p15:clr>
            <a:srgbClr val="A4A3A4"/>
          </p15:clr>
        </p15:guide>
        <p15:guide id="3" pos="2699">
          <p15:clr>
            <a:srgbClr val="A4A3A4"/>
          </p15:clr>
        </p15:guide>
        <p15:guide id="4"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1237AE"/>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88479" autoAdjust="0"/>
  </p:normalViewPr>
  <p:slideViewPr>
    <p:cSldViewPr>
      <p:cViewPr varScale="1">
        <p:scale>
          <a:sx n="127" d="100"/>
          <a:sy n="127" d="100"/>
        </p:scale>
        <p:origin x="-1164" y="-84"/>
      </p:cViewPr>
      <p:guideLst>
        <p:guide orient="horz" pos="893"/>
        <p:guide orient="horz" pos="530"/>
        <p:guide pos="2699"/>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36A7F-AB92-E44A-AD37-94946313C10F}" type="datetimeFigureOut">
              <a:rPr kumimoji="1" lang="zh-CN" altLang="en-US" smtClean="0"/>
              <a:t>2016/11/29</a:t>
            </a:fld>
            <a:endParaRPr kumimoji="1"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1BAB6-15F0-9E4F-9B5D-9BB3D70AEFD3}" type="slidenum">
              <a:rPr kumimoji="1" lang="zh-CN" altLang="en-US" smtClean="0"/>
              <a:t>‹#›</a:t>
            </a:fld>
            <a:endParaRPr kumimoji="1" lang="zh-CN" altLang="en-US"/>
          </a:p>
        </p:txBody>
      </p:sp>
    </p:spTree>
    <p:extLst>
      <p:ext uri="{BB962C8B-B14F-4D97-AF65-F5344CB8AC3E}">
        <p14:creationId xmlns:p14="http://schemas.microsoft.com/office/powerpoint/2010/main" val="1129566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自我介绍</a:t>
            </a:r>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a:t>
            </a:fld>
            <a:endParaRPr kumimoji="1" lang="zh-CN" altLang="en-US"/>
          </a:p>
        </p:txBody>
      </p:sp>
    </p:spTree>
    <p:extLst>
      <p:ext uri="{BB962C8B-B14F-4D97-AF65-F5344CB8AC3E}">
        <p14:creationId xmlns:p14="http://schemas.microsoft.com/office/powerpoint/2010/main" val="1587659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查询性能曾经达到了</a:t>
            </a:r>
            <a:r>
              <a:rPr lang="en-US" altLang="zh-CN" dirty="0" smtClean="0"/>
              <a:t>50</a:t>
            </a:r>
            <a:r>
              <a:rPr lang="zh-CN" altLang="en-US" dirty="0" smtClean="0"/>
              <a:t>多秒</a:t>
            </a:r>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13</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刚开始</a:t>
            </a:r>
            <a:r>
              <a:rPr lang="en-US" altLang="zh-CN" dirty="0" smtClean="0"/>
              <a:t>n=10</a:t>
            </a:r>
            <a:r>
              <a:rPr lang="zh-CN" altLang="en-US" dirty="0" smtClean="0"/>
              <a:t>，后来由于集群</a:t>
            </a:r>
            <a:r>
              <a:rPr lang="en-US" altLang="zh-CN" dirty="0" smtClean="0"/>
              <a:t>JVM</a:t>
            </a:r>
            <a:r>
              <a:rPr lang="zh-CN" altLang="en-US" dirty="0" smtClean="0"/>
              <a:t>太高，把数据将为</a:t>
            </a:r>
            <a:r>
              <a:rPr lang="en-US" altLang="zh-CN" dirty="0" smtClean="0"/>
              <a:t>10.</a:t>
            </a:r>
          </a:p>
          <a:p>
            <a:r>
              <a:rPr lang="zh-CN" altLang="en-US" dirty="0" smtClean="0"/>
              <a:t>大部分情况，</a:t>
            </a:r>
            <a:r>
              <a:rPr lang="en-US" altLang="zh-CN" dirty="0" smtClean="0"/>
              <a:t>7</a:t>
            </a:r>
            <a:r>
              <a:rPr lang="zh-CN" altLang="en-US" dirty="0" smtClean="0"/>
              <a:t>天的数据就可以把周末这种特殊的</a:t>
            </a:r>
            <a:r>
              <a:rPr lang="en-US" altLang="zh-CN" dirty="0" smtClean="0"/>
              <a:t>case</a:t>
            </a:r>
            <a:r>
              <a:rPr lang="zh-CN" altLang="en-US" dirty="0" smtClean="0"/>
              <a:t>覆盖，但是考虑到京东会有大促，所以，刚开始定了</a:t>
            </a:r>
            <a:r>
              <a:rPr lang="en-US" altLang="zh-CN" dirty="0" smtClean="0"/>
              <a:t>n=15</a:t>
            </a:r>
            <a:r>
              <a:rPr lang="zh-CN" altLang="en-US" dirty="0" smtClean="0"/>
              <a:t>，后来由于集群问题，降级到了</a:t>
            </a:r>
            <a:r>
              <a:rPr lang="en-US" altLang="zh-CN" dirty="0" smtClean="0"/>
              <a:t>10</a:t>
            </a:r>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14</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15</a:t>
            </a:fld>
            <a:endParaRPr kumimoji="1" lang="zh-CN" altLang="en-US"/>
          </a:p>
        </p:txBody>
      </p:sp>
    </p:spTree>
    <p:extLst>
      <p:ext uri="{BB962C8B-B14F-4D97-AF65-F5344CB8AC3E}">
        <p14:creationId xmlns:p14="http://schemas.microsoft.com/office/powerpoint/2010/main" val="426386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我们的写是一个比较特殊的场景，批量的</a:t>
            </a:r>
            <a:endParaRPr lang="en-US" altLang="zh-CN" dirty="0" smtClean="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17</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 </a:t>
            </a:r>
            <a:r>
              <a:rPr lang="zh-CN" altLang="en-US" dirty="0" smtClean="0"/>
              <a:t>在一定范围内，分片数增大会提高写速度和读速度，类似于</a:t>
            </a:r>
            <a:r>
              <a:rPr lang="en-US" altLang="zh-CN" dirty="0" err="1" smtClean="0"/>
              <a:t>redis</a:t>
            </a:r>
            <a:r>
              <a:rPr lang="zh-CN" altLang="en-US" dirty="0" smtClean="0"/>
              <a:t>的概念；副本数增大，可以增加集群稳定度和并发度，提高读速度；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18</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19</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20</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投放时不知道自己的定向人群规模，只能够被动的等待看投放效果数据</a:t>
            </a:r>
            <a:endParaRPr lang="en-US" altLang="zh-CN" dirty="0" smtClean="0"/>
          </a:p>
          <a:p>
            <a:endParaRPr lang="en-US" altLang="zh-CN" dirty="0" smtClean="0">
              <a:solidFill>
                <a:srgbClr val="FF0000"/>
              </a:solidFill>
            </a:endParaRPr>
          </a:p>
          <a:p>
            <a:r>
              <a:rPr lang="zh-CN" altLang="en-US" dirty="0" smtClean="0">
                <a:solidFill>
                  <a:srgbClr val="FF0000"/>
                </a:solidFill>
              </a:rPr>
              <a:t>打开精准通页面查看效果</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3</a:t>
            </a:fld>
            <a:endParaRPr kumimoji="1" lang="zh-CN" altLang="en-US"/>
          </a:p>
        </p:txBody>
      </p:sp>
    </p:spTree>
    <p:extLst>
      <p:ext uri="{BB962C8B-B14F-4D97-AF65-F5344CB8AC3E}">
        <p14:creationId xmlns:p14="http://schemas.microsoft.com/office/powerpoint/2010/main" val="282203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5</a:t>
            </a:fld>
            <a:endParaRPr kumimoji="1" lang="zh-CN" altLang="en-US"/>
          </a:p>
        </p:txBody>
      </p:sp>
    </p:spTree>
    <p:extLst>
      <p:ext uri="{BB962C8B-B14F-4D97-AF65-F5344CB8AC3E}">
        <p14:creationId xmlns:p14="http://schemas.microsoft.com/office/powerpoint/2010/main" val="358113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6</a:t>
            </a:fld>
            <a:endParaRPr kumimoji="1" lang="zh-CN" altLang="en-US"/>
          </a:p>
        </p:txBody>
      </p:sp>
    </p:spTree>
    <p:extLst>
      <p:ext uri="{BB962C8B-B14F-4D97-AF65-F5344CB8AC3E}">
        <p14:creationId xmlns:p14="http://schemas.microsoft.com/office/powerpoint/2010/main" val="358113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8</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请求和曝光日志主要用来得到每天的广告人群，因为我们要预估的是实际的用户可以定向到的可以出广告的最大用户数。</a:t>
            </a:r>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9</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10</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11</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12</a:t>
            </a:fld>
            <a:endParaRPr kumimoji="1" lang="zh-CN" altLang="en-US"/>
          </a:p>
        </p:txBody>
      </p:sp>
    </p:spTree>
    <p:extLst>
      <p:ext uri="{BB962C8B-B14F-4D97-AF65-F5344CB8AC3E}">
        <p14:creationId xmlns:p14="http://schemas.microsoft.com/office/powerpoint/2010/main" val="323448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2" y="1775838"/>
            <a:ext cx="7772400" cy="1225016"/>
          </a:xfrm>
          <a:prstGeom prst="rect">
            <a:avLst/>
          </a:prstGeom>
        </p:spPr>
        <p:txBody>
          <a:bodyPr lIns="91414" tIns="45707" rIns="91414" bIns="45707"/>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938"/>
            <a:ext cx="6400800" cy="1459592"/>
          </a:xfrm>
          <a:prstGeom prst="rect">
            <a:avLst/>
          </a:prstGeom>
        </p:spPr>
        <p:txBody>
          <a:bodyPr lIns="91414" tIns="45707" rIns="91414" bIns="45707"/>
          <a:lstStyle>
            <a:lvl1pPr marL="0" indent="0" algn="ctr">
              <a:buNone/>
              <a:defRPr/>
            </a:lvl1pPr>
            <a:lvl2pPr marL="457046" indent="0" algn="ctr">
              <a:buNone/>
              <a:defRPr/>
            </a:lvl2pPr>
            <a:lvl3pPr marL="914108" indent="0" algn="ctr">
              <a:buNone/>
              <a:defRPr/>
            </a:lvl3pPr>
            <a:lvl4pPr marL="1371158" indent="0" algn="ctr">
              <a:buNone/>
              <a:defRPr/>
            </a:lvl4pPr>
            <a:lvl5pPr marL="1828214" indent="0" algn="ctr">
              <a:buNone/>
              <a:defRPr/>
            </a:lvl5pPr>
            <a:lvl6pPr marL="2285259" indent="0" algn="ctr">
              <a:buNone/>
              <a:defRPr/>
            </a:lvl6pPr>
            <a:lvl7pPr marL="2742305" indent="0" algn="ctr">
              <a:buNone/>
              <a:defRPr/>
            </a:lvl7pPr>
            <a:lvl8pPr marL="3199360" indent="0" algn="ctr">
              <a:buNone/>
              <a:defRPr/>
            </a:lvl8pPr>
            <a:lvl9pPr marL="3656411"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409994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14" tIns="45707" rIns="91414" bIns="4570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2750"/>
            <a:ext cx="8229600" cy="3772351"/>
          </a:xfrm>
          <a:prstGeom prst="rect">
            <a:avLst/>
          </a:prstGeom>
        </p:spPr>
        <p:txBody>
          <a:bodyPr vert="eaVert" lIns="91414" tIns="45707" rIns="91414" bIns="4570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3239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9386"/>
            <a:ext cx="2057401" cy="4875733"/>
          </a:xfrm>
          <a:prstGeom prst="rect">
            <a:avLst/>
          </a:prstGeom>
        </p:spPr>
        <p:txBody>
          <a:bodyPr vert="eaVert" lIns="91414" tIns="45707" rIns="91414" bIns="4570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9386"/>
            <a:ext cx="6019801" cy="4875733"/>
          </a:xfrm>
          <a:prstGeom prst="rect">
            <a:avLst/>
          </a:prstGeom>
        </p:spPr>
        <p:txBody>
          <a:bodyPr vert="eaVert" lIns="91414" tIns="45707" rIns="91414" bIns="4570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67950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09"/>
            <a:ext cx="8229600" cy="952500"/>
          </a:xfrm>
          <a:prstGeom prst="rect">
            <a:avLst/>
          </a:prstGeom>
        </p:spPr>
        <p:txBody>
          <a:bodyPr lIns="91414" tIns="45707" rIns="91414" bIns="45707"/>
          <a:lstStyle/>
          <a:p>
            <a:r>
              <a:rPr lang="zh-CN" altLang="en-US" smtClean="0"/>
              <a:t>单击此处编辑母版标题样式</a:t>
            </a:r>
            <a:endParaRPr lang="zh-CN" altLang="en-US"/>
          </a:p>
        </p:txBody>
      </p:sp>
      <p:sp>
        <p:nvSpPr>
          <p:cNvPr id="3"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4215321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C9E60F58-3108-4415-857A-6D0360DF626E}" type="datetimeFigureOut">
              <a:rPr lang="zh-CN" altLang="en-US" smtClean="0"/>
              <a:t>2016/11/29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pPr>
              <a:defRPr/>
            </a:pPr>
            <a:r>
              <a:rPr lang="zh-CN" altLang="en-US" smtClean="0"/>
              <a:t>Page_</a:t>
            </a:r>
            <a:fld id="{36FF1A91-6489-4732-B324-4F633F77F504}"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
        <p:nvSpPr>
          <p:cNvPr id="3" name="KSO_CT2"/>
          <p:cNvSpPr>
            <a:spLocks noGrp="1"/>
          </p:cNvSpPr>
          <p:nvPr>
            <p:ph type="subTitle" idx="1" hasCustomPrompt="1"/>
          </p:nvPr>
        </p:nvSpPr>
        <p:spPr>
          <a:xfrm>
            <a:off x="923122" y="4772658"/>
            <a:ext cx="7323909" cy="389342"/>
          </a:xfrm>
          <a:noFill/>
        </p:spPr>
        <p:txBody>
          <a:bodyPr>
            <a:noAutofit/>
          </a:bodyPr>
          <a:lstStyle>
            <a:lvl1pPr marL="0" indent="0" algn="ctr">
              <a:buNone/>
              <a:defRPr sz="1500" b="0">
                <a:solidFill>
                  <a:schemeClr val="tx1"/>
                </a:solidFill>
                <a:effectLst/>
                <a:latin typeface="+mn-ea"/>
                <a:ea typeface="+mn-ea"/>
              </a:defRPr>
            </a:lvl1pPr>
            <a:lvl2pPr marL="257108" indent="0" algn="ctr">
              <a:buNone/>
              <a:defRPr sz="1100"/>
            </a:lvl2pPr>
            <a:lvl3pPr marL="514217" indent="0" algn="ctr">
              <a:buNone/>
              <a:defRPr sz="1000"/>
            </a:lvl3pPr>
            <a:lvl4pPr marL="771316" indent="0" algn="ctr">
              <a:buNone/>
              <a:defRPr sz="900"/>
            </a:lvl4pPr>
            <a:lvl5pPr marL="1028420" indent="0" algn="ctr">
              <a:buNone/>
              <a:defRPr sz="900"/>
            </a:lvl5pPr>
            <a:lvl6pPr marL="1285523" indent="0" algn="ctr">
              <a:buNone/>
              <a:defRPr sz="900"/>
            </a:lvl6pPr>
            <a:lvl7pPr marL="1542623" indent="0" algn="ctr">
              <a:buNone/>
              <a:defRPr sz="900"/>
            </a:lvl7pPr>
            <a:lvl8pPr marL="1799730" indent="0" algn="ctr">
              <a:buNone/>
              <a:defRPr sz="900"/>
            </a:lvl8pPr>
            <a:lvl9pPr marL="2056838" indent="0" algn="ctr">
              <a:buNone/>
              <a:defRPr sz="900"/>
            </a:lvl9pPr>
          </a:lstStyle>
          <a:p>
            <a:r>
              <a:rPr lang="zh-CN" altLang="en-US" dirty="0" smtClean="0"/>
              <a:t>单击此处添加您的副标题</a:t>
            </a:r>
          </a:p>
        </p:txBody>
      </p:sp>
      <p:sp>
        <p:nvSpPr>
          <p:cNvPr id="7" name="KSO_CT1"/>
          <p:cNvSpPr>
            <a:spLocks noGrp="1"/>
          </p:cNvSpPr>
          <p:nvPr>
            <p:ph type="title" hasCustomPrompt="1"/>
          </p:nvPr>
        </p:nvSpPr>
        <p:spPr>
          <a:xfrm>
            <a:off x="923122" y="4009105"/>
            <a:ext cx="7323909" cy="650406"/>
          </a:xfrm>
        </p:spPr>
        <p:txBody>
          <a:bodyPr>
            <a:noAutofit/>
          </a:bodyPr>
          <a:lstStyle>
            <a:lvl1pPr algn="ctr">
              <a:lnSpc>
                <a:spcPct val="100000"/>
              </a:lnSpc>
              <a:defRPr sz="2700" b="1" kern="1000" baseline="0">
                <a:solidFill>
                  <a:schemeClr val="accent1">
                    <a:lumMod val="75000"/>
                  </a:schemeClr>
                </a:solidFill>
                <a:effectLst/>
                <a:latin typeface="+mj-ea"/>
                <a:ea typeface="+mj-ea"/>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159547203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0" orient="horz" pos="2160" userDrawn="1">
          <p15:clr>
            <a:srgbClr val="FBAE40"/>
          </p15:clr>
        </p15:guide>
        <p15:guide id="2" pos="66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5536" y="137198"/>
            <a:ext cx="8215844" cy="663342"/>
          </a:xfrm>
        </p:spPr>
        <p:txBody>
          <a:bodyPr>
            <a:normAutofit/>
          </a:bodyPr>
          <a:lstStyle>
            <a:lvl1pPr>
              <a:defRPr sz="2400">
                <a:solidFill>
                  <a:schemeClr val="bg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1800">
                <a:solidFill>
                  <a:schemeClr val="accent1"/>
                </a:solidFill>
              </a:defRPr>
            </a:lvl1pPr>
            <a:lvl2pPr>
              <a:defRPr sz="14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pPr>
              <a:defRPr/>
            </a:pPr>
            <a:r>
              <a:rPr lang="zh-CN" altLang="en-US" smtClean="0"/>
              <a:t>Page_</a:t>
            </a:r>
            <a:fld id="{6C040DDD-E867-407B-BDB1-21571C896B91}"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860915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10" y="1756849"/>
            <a:ext cx="5995988" cy="1029229"/>
          </a:xfrm>
        </p:spPr>
        <p:txBody>
          <a:bodyPr anchor="b">
            <a:normAutofit/>
          </a:bodyPr>
          <a:lstStyle>
            <a:lvl1pPr algn="ctr">
              <a:defRPr sz="20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87" y="2833691"/>
            <a:ext cx="3067662" cy="297899"/>
          </a:xfrm>
          <a:prstGeom prst="roundRect">
            <a:avLst>
              <a:gd name="adj" fmla="val 50000"/>
            </a:avLst>
          </a:prstGeom>
          <a:solidFill>
            <a:schemeClr val="tx2">
              <a:lumMod val="40000"/>
              <a:lumOff val="60000"/>
            </a:schemeClr>
          </a:solidFill>
        </p:spPr>
        <p:txBody>
          <a:bodyPr anchor="ctr">
            <a:normAutofit/>
          </a:bodyPr>
          <a:lstStyle>
            <a:lvl1pPr marL="0" indent="0" algn="ctr">
              <a:buNone/>
              <a:defRPr sz="900">
                <a:solidFill>
                  <a:schemeClr val="bg1"/>
                </a:solidFill>
              </a:defRPr>
            </a:lvl1pPr>
            <a:lvl2pPr marL="257108" indent="0">
              <a:buNone/>
              <a:defRPr sz="1100">
                <a:solidFill>
                  <a:schemeClr val="tx1">
                    <a:tint val="75000"/>
                  </a:schemeClr>
                </a:solidFill>
              </a:defRPr>
            </a:lvl2pPr>
            <a:lvl3pPr marL="514217" indent="0">
              <a:buNone/>
              <a:defRPr sz="1000">
                <a:solidFill>
                  <a:schemeClr val="tx1">
                    <a:tint val="75000"/>
                  </a:schemeClr>
                </a:solidFill>
              </a:defRPr>
            </a:lvl3pPr>
            <a:lvl4pPr marL="771316" indent="0">
              <a:buNone/>
              <a:defRPr sz="900">
                <a:solidFill>
                  <a:schemeClr val="tx1">
                    <a:tint val="75000"/>
                  </a:schemeClr>
                </a:solidFill>
              </a:defRPr>
            </a:lvl4pPr>
            <a:lvl5pPr marL="1028420" indent="0">
              <a:buNone/>
              <a:defRPr sz="900">
                <a:solidFill>
                  <a:schemeClr val="tx1">
                    <a:tint val="75000"/>
                  </a:schemeClr>
                </a:solidFill>
              </a:defRPr>
            </a:lvl5pPr>
            <a:lvl6pPr marL="1285523" indent="0">
              <a:buNone/>
              <a:defRPr sz="900">
                <a:solidFill>
                  <a:schemeClr val="tx1">
                    <a:tint val="75000"/>
                  </a:schemeClr>
                </a:solidFill>
              </a:defRPr>
            </a:lvl6pPr>
            <a:lvl7pPr marL="1542623" indent="0">
              <a:buNone/>
              <a:defRPr sz="900">
                <a:solidFill>
                  <a:schemeClr val="tx1">
                    <a:tint val="75000"/>
                  </a:schemeClr>
                </a:solidFill>
              </a:defRPr>
            </a:lvl7pPr>
            <a:lvl8pPr marL="1799730" indent="0">
              <a:buNone/>
              <a:defRPr sz="900">
                <a:solidFill>
                  <a:schemeClr val="tx1">
                    <a:tint val="75000"/>
                  </a:schemeClr>
                </a:solidFill>
              </a:defRPr>
            </a:lvl8pPr>
            <a:lvl9pPr marL="2056838"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pPr>
              <a:defRPr/>
            </a:pPr>
            <a:r>
              <a:rPr lang="zh-CN" altLang="en-US" smtClean="0"/>
              <a:t>Page_</a:t>
            </a:r>
            <a:fld id="{E561AFE8-09E7-47F2-960B-A2E9CB24EF44}"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108721740"/>
      </p:ext>
    </p:extLst>
  </p:cSld>
  <p:clrMapOvr>
    <a:masterClrMapping/>
  </p:clrMapOvr>
  <p:extLst mod="1">
    <p:ext uri="{DCECCB84-F9BA-43D5-87BE-67443E8EF086}">
      <p15:sldGuideLst xmlns=""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8" y="1037170"/>
            <a:ext cx="3810000" cy="4110302"/>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9" y="1037170"/>
            <a:ext cx="3820587" cy="4110302"/>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pPr>
              <a:defRPr/>
            </a:pPr>
            <a:r>
              <a:rPr lang="zh-CN" altLang="en-US" smtClean="0"/>
              <a:t>Page_</a:t>
            </a:r>
            <a:fld id="{8EBACE74-89D9-4F9B-877D-8DC1CB7831FB}"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935636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90"/>
            <a:ext cx="6984076" cy="5975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146979"/>
            <a:ext cx="3868340" cy="686593"/>
          </a:xfrm>
        </p:spPr>
        <p:txBody>
          <a:bodyPr anchor="b">
            <a:normAutofit/>
          </a:bodyPr>
          <a:lstStyle>
            <a:lvl1pPr marL="0" indent="0">
              <a:buNone/>
              <a:defRPr sz="1000" b="1"/>
            </a:lvl1pPr>
            <a:lvl2pPr marL="257108" indent="0">
              <a:buNone/>
              <a:defRPr sz="1100" b="1"/>
            </a:lvl2pPr>
            <a:lvl3pPr marL="514217" indent="0">
              <a:buNone/>
              <a:defRPr sz="1000" b="1"/>
            </a:lvl3pPr>
            <a:lvl4pPr marL="771316" indent="0">
              <a:buNone/>
              <a:defRPr sz="900" b="1"/>
            </a:lvl4pPr>
            <a:lvl5pPr marL="1028420" indent="0">
              <a:buNone/>
              <a:defRPr sz="900" b="1"/>
            </a:lvl5pPr>
            <a:lvl6pPr marL="1285523" indent="0">
              <a:buNone/>
              <a:defRPr sz="900" b="1"/>
            </a:lvl6pPr>
            <a:lvl7pPr marL="1542623" indent="0">
              <a:buNone/>
              <a:defRPr sz="900" b="1"/>
            </a:lvl7pPr>
            <a:lvl8pPr marL="1799730" indent="0">
              <a:buNone/>
              <a:defRPr sz="900" b="1"/>
            </a:lvl8pPr>
            <a:lvl9pPr marL="2056838"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8" y="1833575"/>
            <a:ext cx="3868340" cy="3070490"/>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901" y="1146979"/>
            <a:ext cx="3887390" cy="686593"/>
          </a:xfrm>
        </p:spPr>
        <p:txBody>
          <a:bodyPr anchor="b">
            <a:normAutofit/>
          </a:bodyPr>
          <a:lstStyle>
            <a:lvl1pPr marL="0" indent="0">
              <a:buNone/>
              <a:defRPr sz="1000" b="1"/>
            </a:lvl1pPr>
            <a:lvl2pPr marL="257108" indent="0">
              <a:buNone/>
              <a:defRPr sz="1100" b="1"/>
            </a:lvl2pPr>
            <a:lvl3pPr marL="514217" indent="0">
              <a:buNone/>
              <a:defRPr sz="1000" b="1"/>
            </a:lvl3pPr>
            <a:lvl4pPr marL="771316" indent="0">
              <a:buNone/>
              <a:defRPr sz="900" b="1"/>
            </a:lvl4pPr>
            <a:lvl5pPr marL="1028420" indent="0">
              <a:buNone/>
              <a:defRPr sz="900" b="1"/>
            </a:lvl5pPr>
            <a:lvl6pPr marL="1285523" indent="0">
              <a:buNone/>
              <a:defRPr sz="900" b="1"/>
            </a:lvl6pPr>
            <a:lvl7pPr marL="1542623" indent="0">
              <a:buNone/>
              <a:defRPr sz="900" b="1"/>
            </a:lvl7pPr>
            <a:lvl8pPr marL="1799730" indent="0">
              <a:buNone/>
              <a:defRPr sz="900" b="1"/>
            </a:lvl8pPr>
            <a:lvl9pPr marL="2056838"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901" y="1833575"/>
            <a:ext cx="3887390" cy="3070490"/>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C9E60F58-3108-4415-857A-6D0360DF626E}" type="datetimeFigureOut">
              <a:rPr lang="zh-CN" altLang="en-US" smtClean="0"/>
              <a:t>2016/11/29</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pPr>
              <a:defRPr/>
            </a:pPr>
            <a:r>
              <a:rPr lang="zh-CN" altLang="en-US" smtClean="0"/>
              <a:t>Page_</a:t>
            </a:r>
            <a:fld id="{BEF6DC33-A441-4E6A-9474-0D2CD0618A63}"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893139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pPr>
              <a:defRPr/>
            </a:pPr>
            <a:r>
              <a:rPr lang="zh-CN" altLang="en-US" smtClean="0"/>
              <a:t>Page_</a:t>
            </a:r>
            <a:fld id="{F32F3673-3C4F-446C-95B1-8B1943CC3BF9}"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247400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pPr>
              <a:defRPr/>
            </a:pPr>
            <a:r>
              <a:rPr lang="zh-CN" altLang="en-US" smtClean="0"/>
              <a:t>Page_</a:t>
            </a:r>
            <a:fld id="{313D3907-17E2-497A-B483-FD4037E84EA2}"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pic>
        <p:nvPicPr>
          <p:cNvPr id="5" name="图片 4" descr="京东logo组合标准色.png"/>
          <p:cNvPicPr>
            <a:picLocks noChangeAspect="1"/>
          </p:cNvPicPr>
          <p:nvPr/>
        </p:nvPicPr>
        <p:blipFill>
          <a:blip r:embed="rId2" cstate="print"/>
          <a:stretch>
            <a:fillRect/>
          </a:stretch>
        </p:blipFill>
        <p:spPr>
          <a:xfrm>
            <a:off x="6791893" y="206958"/>
            <a:ext cx="2172601" cy="490321"/>
          </a:xfrm>
          <a:prstGeom prst="rect">
            <a:avLst/>
          </a:prstGeom>
        </p:spPr>
      </p:pic>
    </p:spTree>
    <p:extLst>
      <p:ext uri="{BB962C8B-B14F-4D97-AF65-F5344CB8AC3E}">
        <p14:creationId xmlns:p14="http://schemas.microsoft.com/office/powerpoint/2010/main" val="81339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14" tIns="45707" rIns="91414" bIns="45707"/>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2750"/>
            <a:ext cx="8229600" cy="3772351"/>
          </a:xfrm>
          <a:prstGeom prst="rect">
            <a:avLst/>
          </a:prstGeom>
        </p:spPr>
        <p:txBody>
          <a:bodyPr lIns="91414" tIns="45707" rIns="91414" bIns="4570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1676928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5" y="444504"/>
            <a:ext cx="2949179" cy="13335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886383"/>
            <a:ext cx="4629150" cy="4061354"/>
          </a:xfrm>
        </p:spPr>
        <p:txBody>
          <a:bodyPr>
            <a:normAutofit/>
          </a:bodyPr>
          <a:lstStyle>
            <a:lvl1pPr>
              <a:defRPr sz="1100"/>
            </a:lvl1pPr>
            <a:lvl2pPr>
              <a:defRPr sz="1000"/>
            </a:lvl2pPr>
            <a:lvl3pPr>
              <a:defRPr sz="900"/>
            </a:lvl3pPr>
            <a:lvl4pPr>
              <a:defRPr sz="800"/>
            </a:lvl4pPr>
            <a:lvl5pPr>
              <a:defRPr sz="8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5" y="1778016"/>
            <a:ext cx="2949179" cy="3176323"/>
          </a:xfrm>
        </p:spPr>
        <p:txBody>
          <a:bodyPr/>
          <a:lstStyle>
            <a:lvl1pPr marL="0" indent="0">
              <a:buNone/>
              <a:defRPr sz="900"/>
            </a:lvl1pPr>
            <a:lvl2pPr marL="257108" indent="0">
              <a:buNone/>
              <a:defRPr sz="800"/>
            </a:lvl2pPr>
            <a:lvl3pPr marL="514217" indent="0">
              <a:buNone/>
              <a:defRPr sz="700"/>
            </a:lvl3pPr>
            <a:lvl4pPr marL="771316" indent="0">
              <a:buNone/>
              <a:defRPr sz="600"/>
            </a:lvl4pPr>
            <a:lvl5pPr marL="1028420" indent="0">
              <a:buNone/>
              <a:defRPr sz="600"/>
            </a:lvl5pPr>
            <a:lvl6pPr marL="1285523" indent="0">
              <a:buNone/>
              <a:defRPr sz="600"/>
            </a:lvl6pPr>
            <a:lvl7pPr marL="1542623" indent="0">
              <a:buNone/>
              <a:defRPr sz="600"/>
            </a:lvl7pPr>
            <a:lvl8pPr marL="1799730" indent="0">
              <a:buNone/>
              <a:defRPr sz="600"/>
            </a:lvl8pPr>
            <a:lvl9pPr marL="2056838" indent="0">
              <a:buNone/>
              <a:defRPr sz="6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pPr>
              <a:defRPr/>
            </a:pPr>
            <a:r>
              <a:rPr lang="zh-CN" altLang="en-US" smtClean="0"/>
              <a:t>Page_</a:t>
            </a:r>
            <a:fld id="{64D0611A-B3C8-4427-A5FE-961517D03999}"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173617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7" y="381008"/>
            <a:ext cx="2949179" cy="13335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822877"/>
            <a:ext cx="4629150" cy="4061354"/>
          </a:xfrm>
        </p:spPr>
        <p:txBody>
          <a:bodyPr anchor="t"/>
          <a:lstStyle>
            <a:lvl1pPr marL="0" indent="0">
              <a:buNone/>
              <a:defRPr sz="1800"/>
            </a:lvl1pPr>
            <a:lvl2pPr marL="257108" indent="0">
              <a:buNone/>
              <a:defRPr sz="1600"/>
            </a:lvl2pPr>
            <a:lvl3pPr marL="514217" indent="0">
              <a:buNone/>
              <a:defRPr sz="1400"/>
            </a:lvl3pPr>
            <a:lvl4pPr marL="771316" indent="0">
              <a:buNone/>
              <a:defRPr sz="1100"/>
            </a:lvl4pPr>
            <a:lvl5pPr marL="1028420" indent="0">
              <a:buNone/>
              <a:defRPr sz="1100"/>
            </a:lvl5pPr>
            <a:lvl6pPr marL="1285523" indent="0">
              <a:buNone/>
              <a:defRPr sz="1100"/>
            </a:lvl6pPr>
            <a:lvl7pPr marL="1542623" indent="0">
              <a:buNone/>
              <a:defRPr sz="1100"/>
            </a:lvl7pPr>
            <a:lvl8pPr marL="1799730" indent="0">
              <a:buNone/>
              <a:defRPr sz="1100"/>
            </a:lvl8pPr>
            <a:lvl9pPr marL="2056838" indent="0">
              <a:buNone/>
              <a:defRPr sz="1100"/>
            </a:lvl9pPr>
          </a:lstStyle>
          <a:p>
            <a:r>
              <a:rPr lang="zh-CN" altLang="en-US" smtClean="0"/>
              <a:t>单击图标添加图片</a:t>
            </a:r>
            <a:endParaRPr lang="en-US" dirty="0"/>
          </a:p>
        </p:txBody>
      </p:sp>
      <p:sp>
        <p:nvSpPr>
          <p:cNvPr id="4" name="KSO_BC2"/>
          <p:cNvSpPr>
            <a:spLocks noGrp="1"/>
          </p:cNvSpPr>
          <p:nvPr>
            <p:ph type="body" sz="half" idx="2"/>
          </p:nvPr>
        </p:nvSpPr>
        <p:spPr>
          <a:xfrm>
            <a:off x="934647" y="1714516"/>
            <a:ext cx="2949179" cy="3176323"/>
          </a:xfrm>
        </p:spPr>
        <p:txBody>
          <a:bodyPr/>
          <a:lstStyle>
            <a:lvl1pPr marL="0" indent="0">
              <a:buNone/>
              <a:defRPr sz="900"/>
            </a:lvl1pPr>
            <a:lvl2pPr marL="257108" indent="0">
              <a:buNone/>
              <a:defRPr sz="800"/>
            </a:lvl2pPr>
            <a:lvl3pPr marL="514217" indent="0">
              <a:buNone/>
              <a:defRPr sz="700"/>
            </a:lvl3pPr>
            <a:lvl4pPr marL="771316" indent="0">
              <a:buNone/>
              <a:defRPr sz="600"/>
            </a:lvl4pPr>
            <a:lvl5pPr marL="1028420" indent="0">
              <a:buNone/>
              <a:defRPr sz="600"/>
            </a:lvl5pPr>
            <a:lvl6pPr marL="1285523" indent="0">
              <a:buNone/>
              <a:defRPr sz="600"/>
            </a:lvl6pPr>
            <a:lvl7pPr marL="1542623" indent="0">
              <a:buNone/>
              <a:defRPr sz="600"/>
            </a:lvl7pPr>
            <a:lvl8pPr marL="1799730" indent="0">
              <a:buNone/>
              <a:defRPr sz="600"/>
            </a:lvl8pPr>
            <a:lvl9pPr marL="2056838" indent="0">
              <a:buNone/>
              <a:defRPr sz="6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pPr>
              <a:defRPr/>
            </a:pPr>
            <a:r>
              <a:rPr lang="zh-CN" altLang="en-US" smtClean="0"/>
              <a:t>Page_</a:t>
            </a:r>
            <a:fld id="{27F7658E-3FA4-4B2A-9200-0B9D479899C0}"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726552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pPr>
              <a:defRPr/>
            </a:pPr>
            <a:r>
              <a:rPr lang="zh-CN" altLang="en-US" smtClean="0"/>
              <a:t>Page_</a:t>
            </a:r>
            <a:fld id="{B7AD286F-539B-45FA-B7F9-682C7A248F25}"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769961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98" y="304290"/>
            <a:ext cx="886884" cy="484319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04290"/>
            <a:ext cx="5949952" cy="4843199"/>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F5C8CBF1-72CB-4477-9C83-6464DF0F78C7}" type="datetimeFigureOut">
              <a:rPr lang="zh-CN" altLang="en-US" smtClean="0"/>
              <a:t>2016/11/29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pPr eaLnBrk="0" fontAlgn="base" hangingPunct="0">
              <a:spcBef>
                <a:spcPct val="0"/>
              </a:spcBef>
              <a:spcAft>
                <a:spcPct val="0"/>
              </a:spcAft>
              <a:buFont typeface="Arial" pitchFamily="34" charset="0"/>
              <a:buNone/>
              <a:defRPr/>
            </a:pPr>
            <a:r>
              <a:rPr lang="zh-CN" altLang="en-US" smtClean="0"/>
              <a:t>Page_</a:t>
            </a:r>
            <a:fld id="{BD1CF60C-EC2A-450A-B8FB-524672734C7F}" type="slidenum">
              <a:rPr lang="zh-CN" altLang="en-US" smtClean="0"/>
              <a:pPr eaLnBrk="0" fontAlgn="base" hangingPunct="0">
                <a:spcBef>
                  <a:spcPct val="0"/>
                </a:spcBef>
                <a:spcAft>
                  <a:spcPct val="0"/>
                </a:spcAft>
                <a:buFont typeface="Arial" pitchFamily="34" charset="0"/>
                <a:buNone/>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090244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2" name="组合 10"/>
          <p:cNvGrpSpPr/>
          <p:nvPr/>
        </p:nvGrpSpPr>
        <p:grpSpPr>
          <a:xfrm>
            <a:off x="-32" y="-22820"/>
            <a:ext cx="9144032" cy="946869"/>
            <a:chOff x="-32" y="-20538"/>
            <a:chExt cx="6929486" cy="852182"/>
          </a:xfrm>
        </p:grpSpPr>
        <p:sp>
          <p:nvSpPr>
            <p:cNvPr id="15" name="矩形 14"/>
            <p:cNvSpPr/>
            <p:nvPr/>
          </p:nvSpPr>
          <p:spPr>
            <a:xfrm>
              <a:off x="0" y="285734"/>
              <a:ext cx="6929454" cy="5459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4" name="矩形 13"/>
            <p:cNvSpPr/>
            <p:nvPr/>
          </p:nvSpPr>
          <p:spPr>
            <a:xfrm>
              <a:off x="0" y="168452"/>
              <a:ext cx="6929454" cy="54591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32" y="62356"/>
              <a:ext cx="6929486" cy="545910"/>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0" y="-20538"/>
              <a:ext cx="6929454" cy="5459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sp>
        <p:nvSpPr>
          <p:cNvPr id="10" name="标题 1"/>
          <p:cNvSpPr>
            <a:spLocks noGrp="1"/>
          </p:cNvSpPr>
          <p:nvPr>
            <p:ph type="title"/>
          </p:nvPr>
        </p:nvSpPr>
        <p:spPr>
          <a:xfrm>
            <a:off x="107504" y="-182838"/>
            <a:ext cx="8229600" cy="952500"/>
          </a:xfrm>
        </p:spPr>
        <p:txBody>
          <a:bodyPr/>
          <a:lstStyle>
            <a:lvl1pPr>
              <a:defRPr sz="2800">
                <a:solidFill>
                  <a:schemeClr val="bg1"/>
                </a:solidFill>
              </a:defRPr>
            </a:lvl1pPr>
          </a:lstStyle>
          <a:p>
            <a:r>
              <a:rPr lang="zh-CN" altLang="en-US" smtClean="0"/>
              <a:t>单击此处编辑母版标题样式</a:t>
            </a:r>
            <a:endParaRPr lang="zh-CN" altLang="en-US" dirty="0"/>
          </a:p>
        </p:txBody>
      </p:sp>
      <p:sp>
        <p:nvSpPr>
          <p:cNvPr id="8" name="Slide Number Placeholder 5"/>
          <p:cNvSpPr txBox="1">
            <a:spLocks/>
          </p:cNvSpPr>
          <p:nvPr/>
        </p:nvSpPr>
        <p:spPr>
          <a:xfrm>
            <a:off x="8575109" y="5451455"/>
            <a:ext cx="533401" cy="206374"/>
          </a:xfrm>
          <a:prstGeom prst="rect">
            <a:avLst/>
          </a:prstGeom>
        </p:spPr>
        <p:txBody>
          <a:bodyPr vert="horz" lIns="91414" tIns="45707" rIns="91414" bIns="45707" rtlCol="0" anchor="ctr"/>
          <a:lstStyle/>
          <a:p>
            <a:pPr algn="r">
              <a:defRPr/>
            </a:pPr>
            <a:fld id="{8F82E0A0-C266-4798-8C8F-B9F91E9DA37E}" type="slidenum">
              <a:rPr lang="en-US" sz="1200" smtClean="0">
                <a:solidFill>
                  <a:prstClr val="black">
                    <a:tint val="75000"/>
                  </a:prstClr>
                </a:solidFill>
              </a:rPr>
              <a:pPr algn="r">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1805888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2" y="1775838"/>
            <a:ext cx="7772400" cy="1225016"/>
          </a:xfrm>
          <a:prstGeom prst="rect">
            <a:avLst/>
          </a:prstGeom>
        </p:spPr>
        <p:txBody>
          <a:bodyPr lIns="91424" tIns="45712" rIns="91424" bIns="45712"/>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935"/>
            <a:ext cx="6400800" cy="1459592"/>
          </a:xfrm>
          <a:prstGeom prst="rect">
            <a:avLst/>
          </a:prstGeom>
        </p:spPr>
        <p:txBody>
          <a:bodyPr lIns="91424" tIns="45712" rIns="91424" bIns="45712"/>
          <a:lstStyle>
            <a:lvl1pPr marL="0" indent="0" algn="ctr">
              <a:buNone/>
              <a:defRPr/>
            </a:lvl1pPr>
            <a:lvl2pPr marL="457106" indent="0" algn="ctr">
              <a:buNone/>
              <a:defRPr/>
            </a:lvl2pPr>
            <a:lvl3pPr marL="914220" indent="0" algn="ctr">
              <a:buNone/>
              <a:defRPr/>
            </a:lvl3pPr>
            <a:lvl4pPr marL="1371328" indent="0" algn="ctr">
              <a:buNone/>
              <a:defRPr/>
            </a:lvl4pPr>
            <a:lvl5pPr marL="1828439" indent="0" algn="ctr">
              <a:buNone/>
              <a:defRPr/>
            </a:lvl5pPr>
            <a:lvl6pPr marL="2285544" indent="0" algn="ctr">
              <a:buNone/>
              <a:defRPr/>
            </a:lvl6pPr>
            <a:lvl7pPr marL="2742650" indent="0" algn="ctr">
              <a:buNone/>
              <a:defRPr/>
            </a:lvl7pPr>
            <a:lvl8pPr marL="3199760" indent="0" algn="ctr">
              <a:buNone/>
              <a:defRPr/>
            </a:lvl8pPr>
            <a:lvl9pPr marL="3656869"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pPr>
              <a:defRPr/>
            </a:pPr>
            <a:r>
              <a:rPr lang="zh-CN" altLang="en-US"/>
              <a:t>Page_</a:t>
            </a:r>
            <a:fld id="{36FF1A91-6489-4732-B324-4F633F77F504}"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900904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2750"/>
            <a:ext cx="8229600" cy="3772351"/>
          </a:xfrm>
          <a:prstGeom prst="rect">
            <a:avLst/>
          </a:prstGeom>
        </p:spPr>
        <p:txBody>
          <a:bodyPr lIns="91424" tIns="45712" rIns="91424" bIns="457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pPr>
              <a:defRPr/>
            </a:pPr>
            <a:r>
              <a:rPr lang="zh-CN" altLang="en-US"/>
              <a:t>Page_</a:t>
            </a:r>
            <a:fld id="{6C040DDD-E867-407B-BDB1-21571C896B91}"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843046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671600"/>
            <a:ext cx="7772400" cy="1136397"/>
          </a:xfrm>
          <a:prstGeom prst="rect">
            <a:avLst/>
          </a:prstGeom>
        </p:spPr>
        <p:txBody>
          <a:bodyPr lIns="91424" tIns="45712" rIns="91424" bIns="45712"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422231"/>
            <a:ext cx="7772400" cy="1249342"/>
          </a:xfrm>
          <a:prstGeom prst="rect">
            <a:avLst/>
          </a:prstGeom>
        </p:spPr>
        <p:txBody>
          <a:bodyPr lIns="91424" tIns="45712" rIns="91424" bIns="45712" anchor="b"/>
          <a:lstStyle>
            <a:lvl1pPr marL="0" indent="0">
              <a:buNone/>
              <a:defRPr sz="2000"/>
            </a:lvl1pPr>
            <a:lvl2pPr marL="457106" indent="0">
              <a:buNone/>
              <a:defRPr sz="1800"/>
            </a:lvl2pPr>
            <a:lvl3pPr marL="914220" indent="0">
              <a:buNone/>
              <a:defRPr sz="1600"/>
            </a:lvl3pPr>
            <a:lvl4pPr marL="1371328" indent="0">
              <a:buNone/>
              <a:defRPr sz="1400"/>
            </a:lvl4pPr>
            <a:lvl5pPr marL="1828439" indent="0">
              <a:buNone/>
              <a:defRPr sz="1400"/>
            </a:lvl5pPr>
            <a:lvl6pPr marL="2285544" indent="0">
              <a:buNone/>
              <a:defRPr sz="1400"/>
            </a:lvl6pPr>
            <a:lvl7pPr marL="2742650" indent="0">
              <a:buNone/>
              <a:defRPr sz="1400"/>
            </a:lvl7pPr>
            <a:lvl8pPr marL="3199760" indent="0">
              <a:buNone/>
              <a:defRPr sz="1400"/>
            </a:lvl8pPr>
            <a:lvl9pPr marL="3656869" indent="0">
              <a:buNone/>
              <a:defRPr sz="1400"/>
            </a:lvl9pPr>
          </a:lstStyle>
          <a:p>
            <a:pPr lvl="0"/>
            <a:r>
              <a:rPr lang="zh-CN" altLang="en-US" smtClean="0"/>
              <a:t>单击此处编辑母版文本样式</a:t>
            </a:r>
          </a:p>
        </p:txBody>
      </p:sp>
      <p:sp>
        <p:nvSpPr>
          <p:cNvPr id="4" name="Rectangle 250"/>
          <p:cNvSpPr>
            <a:spLocks noGrp="1" noChangeArrowheads="1"/>
          </p:cNvSpPr>
          <p:nvPr>
            <p:ph type="sldNum" sz="quarter" idx="10"/>
          </p:nvPr>
        </p:nvSpPr>
        <p:spPr>
          <a:ln/>
        </p:spPr>
        <p:txBody>
          <a:bodyPr/>
          <a:lstStyle>
            <a:lvl1pPr>
              <a:defRPr/>
            </a:lvl1pPr>
          </a:lstStyle>
          <a:p>
            <a:pPr>
              <a:defRPr/>
            </a:pPr>
            <a:r>
              <a:rPr lang="zh-CN" altLang="en-US"/>
              <a:t>Page_</a:t>
            </a:r>
            <a:fld id="{E561AFE8-09E7-47F2-960B-A2E9CB24EF44}"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670687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4" y="1332750"/>
            <a:ext cx="4038601" cy="3772351"/>
          </a:xfrm>
          <a:prstGeom prst="rect">
            <a:avLst/>
          </a:prstGeom>
        </p:spPr>
        <p:txBody>
          <a:bodyPr lIns="91424" tIns="45712" rIns="91424"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332750"/>
            <a:ext cx="4038601" cy="3772351"/>
          </a:xfrm>
          <a:prstGeom prst="rect">
            <a:avLst/>
          </a:prstGeom>
        </p:spPr>
        <p:txBody>
          <a:bodyPr lIns="91424" tIns="45712" rIns="91424"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sldNum" sz="quarter" idx="10"/>
          </p:nvPr>
        </p:nvSpPr>
        <p:spPr>
          <a:ln/>
        </p:spPr>
        <p:txBody>
          <a:bodyPr/>
          <a:lstStyle>
            <a:lvl1pPr>
              <a:defRPr/>
            </a:lvl1pPr>
          </a:lstStyle>
          <a:p>
            <a:pPr>
              <a:defRPr/>
            </a:pPr>
            <a:r>
              <a:rPr lang="zh-CN" altLang="en-US"/>
              <a:t>Page_</a:t>
            </a:r>
            <a:fld id="{8EBACE74-89D9-4F9B-877D-8DC1CB7831FB}"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05410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8882"/>
            <a:ext cx="4040188" cy="533447"/>
          </a:xfrm>
          <a:prstGeom prst="rect">
            <a:avLst/>
          </a:prstGeom>
        </p:spPr>
        <p:txBody>
          <a:bodyPr lIns="91424" tIns="45712" rIns="91424" bIns="45712" anchor="b"/>
          <a:lstStyle>
            <a:lvl1pPr marL="0" indent="0">
              <a:buNone/>
              <a:defRPr sz="2400" b="1"/>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29"/>
            <a:ext cx="4040188" cy="3292770"/>
          </a:xfrm>
          <a:prstGeom prst="rect">
            <a:avLst/>
          </a:prstGeom>
        </p:spPr>
        <p:txBody>
          <a:bodyPr lIns="91424" tIns="45712" rIns="91424"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44" y="1278882"/>
            <a:ext cx="4041774" cy="533447"/>
          </a:xfrm>
          <a:prstGeom prst="rect">
            <a:avLst/>
          </a:prstGeom>
        </p:spPr>
        <p:txBody>
          <a:bodyPr lIns="91424" tIns="45712" rIns="91424" bIns="45712" anchor="b"/>
          <a:lstStyle>
            <a:lvl1pPr marL="0" indent="0">
              <a:buNone/>
              <a:defRPr sz="2400" b="1"/>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44" y="1812329"/>
            <a:ext cx="4041774" cy="3292770"/>
          </a:xfrm>
          <a:prstGeom prst="rect">
            <a:avLst/>
          </a:prstGeom>
        </p:spPr>
        <p:txBody>
          <a:bodyPr lIns="91424" tIns="45712" rIns="91424"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sldNum" sz="quarter" idx="10"/>
          </p:nvPr>
        </p:nvSpPr>
        <p:spPr>
          <a:ln/>
        </p:spPr>
        <p:txBody>
          <a:bodyPr/>
          <a:lstStyle>
            <a:lvl1pPr>
              <a:defRPr/>
            </a:lvl1pPr>
          </a:lstStyle>
          <a:p>
            <a:pPr>
              <a:defRPr/>
            </a:pPr>
            <a:r>
              <a:rPr lang="zh-CN" altLang="en-US"/>
              <a:t>Page_</a:t>
            </a:r>
            <a:fld id="{BEF6DC33-A441-4E6A-9474-0D2CD0618A63}"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13075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671606"/>
            <a:ext cx="7772400" cy="1136397"/>
          </a:xfrm>
          <a:prstGeom prst="rect">
            <a:avLst/>
          </a:prstGeom>
        </p:spPr>
        <p:txBody>
          <a:bodyPr lIns="91414" tIns="45707" rIns="91414" bIns="45707"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422231"/>
            <a:ext cx="7772400" cy="1249342"/>
          </a:xfrm>
          <a:prstGeom prst="rect">
            <a:avLst/>
          </a:prstGeom>
        </p:spPr>
        <p:txBody>
          <a:bodyPr lIns="91414" tIns="45707" rIns="91414" bIns="45707" anchor="b"/>
          <a:lstStyle>
            <a:lvl1pPr marL="0" indent="0">
              <a:buNone/>
              <a:defRPr sz="2000"/>
            </a:lvl1pPr>
            <a:lvl2pPr marL="457046" indent="0">
              <a:buNone/>
              <a:defRPr sz="1800"/>
            </a:lvl2pPr>
            <a:lvl3pPr marL="914108" indent="0">
              <a:buNone/>
              <a:defRPr sz="1600"/>
            </a:lvl3pPr>
            <a:lvl4pPr marL="1371158" indent="0">
              <a:buNone/>
              <a:defRPr sz="1400"/>
            </a:lvl4pPr>
            <a:lvl5pPr marL="1828214" indent="0">
              <a:buNone/>
              <a:defRPr sz="1400"/>
            </a:lvl5pPr>
            <a:lvl6pPr marL="2285259" indent="0">
              <a:buNone/>
              <a:defRPr sz="1400"/>
            </a:lvl6pPr>
            <a:lvl7pPr marL="2742305" indent="0">
              <a:buNone/>
              <a:defRPr sz="1400"/>
            </a:lvl7pPr>
            <a:lvl8pPr marL="3199360" indent="0">
              <a:buNone/>
              <a:defRPr sz="1400"/>
            </a:lvl8pPr>
            <a:lvl9pPr marL="3656411" indent="0">
              <a:buNone/>
              <a:defRPr sz="1400"/>
            </a:lvl9pPr>
          </a:lstStyle>
          <a:p>
            <a:pPr lvl="0"/>
            <a:r>
              <a:rPr lang="zh-CN" altLang="en-US" smtClean="0"/>
              <a:t>单击此处编辑母版文本样式</a:t>
            </a:r>
          </a:p>
        </p:txBody>
      </p:sp>
      <p:sp>
        <p:nvSpPr>
          <p:cNvPr id="4"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1197818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Rectangle 250"/>
          <p:cNvSpPr>
            <a:spLocks noGrp="1" noChangeArrowheads="1"/>
          </p:cNvSpPr>
          <p:nvPr>
            <p:ph type="sldNum" sz="quarter" idx="10"/>
          </p:nvPr>
        </p:nvSpPr>
        <p:spPr>
          <a:ln/>
        </p:spPr>
        <p:txBody>
          <a:bodyPr/>
          <a:lstStyle>
            <a:lvl1pPr>
              <a:defRPr/>
            </a:lvl1pPr>
          </a:lstStyle>
          <a:p>
            <a:pPr>
              <a:defRPr/>
            </a:pPr>
            <a:r>
              <a:rPr lang="zh-CN" altLang="en-US"/>
              <a:t>Page_</a:t>
            </a:r>
            <a:fld id="{F32F3673-3C4F-446C-95B1-8B1943CC3BF9}"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178229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sldNum" sz="quarter" idx="10"/>
          </p:nvPr>
        </p:nvSpPr>
        <p:spPr>
          <a:ln/>
        </p:spPr>
        <p:txBody>
          <a:bodyPr/>
          <a:lstStyle>
            <a:lvl1pPr>
              <a:defRPr/>
            </a:lvl1pPr>
          </a:lstStyle>
          <a:p>
            <a:pPr>
              <a:defRPr/>
            </a:pPr>
            <a:r>
              <a:rPr lang="zh-CN" altLang="en-US"/>
              <a:t>Page_</a:t>
            </a:r>
            <a:fld id="{313D3907-17E2-497A-B483-FD4037E84EA2}"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8426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27667"/>
            <a:ext cx="3008313" cy="967848"/>
          </a:xfrm>
          <a:prstGeom prst="rect">
            <a:avLst/>
          </a:prstGeom>
        </p:spPr>
        <p:txBody>
          <a:bodyPr lIns="91424" tIns="45712" rIns="91424" bIns="45712"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4" y="227630"/>
            <a:ext cx="5111749" cy="4877471"/>
          </a:xfrm>
          <a:prstGeom prst="rect">
            <a:avLst/>
          </a:prstGeom>
        </p:spPr>
        <p:txBody>
          <a:bodyPr lIns="91424" tIns="45712" rIns="91424" bIns="45712"/>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195501"/>
            <a:ext cx="3008313" cy="3909622"/>
          </a:xfrm>
          <a:prstGeom prst="rect">
            <a:avLst/>
          </a:prstGeom>
        </p:spPr>
        <p:txBody>
          <a:bodyPr lIns="91424" tIns="45712" rIns="91424" bIns="45712"/>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zh-CN" altLang="en-US" smtClean="0"/>
              <a:t>单击此处编辑母版文本样式</a:t>
            </a:r>
          </a:p>
        </p:txBody>
      </p:sp>
      <p:sp>
        <p:nvSpPr>
          <p:cNvPr id="5" name="Rectangle 250"/>
          <p:cNvSpPr>
            <a:spLocks noGrp="1" noChangeArrowheads="1"/>
          </p:cNvSpPr>
          <p:nvPr>
            <p:ph type="sldNum" sz="quarter" idx="10"/>
          </p:nvPr>
        </p:nvSpPr>
        <p:spPr>
          <a:ln/>
        </p:spPr>
        <p:txBody>
          <a:bodyPr/>
          <a:lstStyle>
            <a:lvl1pPr>
              <a:defRPr/>
            </a:lvl1pPr>
          </a:lstStyle>
          <a:p>
            <a:pPr>
              <a:defRPr/>
            </a:pPr>
            <a:r>
              <a:rPr lang="zh-CN" altLang="en-US"/>
              <a:t>Page_</a:t>
            </a:r>
            <a:fld id="{64D0611A-B3C8-4427-A5FE-961517D03999}"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3813697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99979"/>
            <a:ext cx="5486400" cy="472630"/>
          </a:xfrm>
          <a:prstGeom prst="rect">
            <a:avLst/>
          </a:prstGeom>
        </p:spPr>
        <p:txBody>
          <a:bodyPr lIns="91424" tIns="45712" rIns="91424" bIns="45712"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869"/>
            <a:ext cx="5486400" cy="3428306"/>
          </a:xfrm>
          <a:prstGeom prst="rect">
            <a:avLst/>
          </a:prstGeom>
        </p:spPr>
        <p:txBody>
          <a:bodyPr lIns="91424" tIns="45712" rIns="91424" bIns="45712"/>
          <a:lstStyle>
            <a:lvl1pPr marL="0" indent="0">
              <a:buNone/>
              <a:defRPr sz="3200"/>
            </a:lvl1pPr>
            <a:lvl2pPr marL="457106" indent="0">
              <a:buNone/>
              <a:defRPr sz="2800"/>
            </a:lvl2pPr>
            <a:lvl3pPr marL="914220" indent="0">
              <a:buNone/>
              <a:defRPr sz="2400"/>
            </a:lvl3pPr>
            <a:lvl4pPr marL="1371328" indent="0">
              <a:buNone/>
              <a:defRPr sz="2000"/>
            </a:lvl4pPr>
            <a:lvl5pPr marL="1828439" indent="0">
              <a:buNone/>
              <a:defRPr sz="2000"/>
            </a:lvl5pPr>
            <a:lvl6pPr marL="2285544" indent="0">
              <a:buNone/>
              <a:defRPr sz="2000"/>
            </a:lvl6pPr>
            <a:lvl7pPr marL="2742650" indent="0">
              <a:buNone/>
              <a:defRPr sz="2000"/>
            </a:lvl7pPr>
            <a:lvl8pPr marL="3199760" indent="0">
              <a:buNone/>
              <a:defRPr sz="2000"/>
            </a:lvl8pPr>
            <a:lvl9pPr marL="3656869"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2288" y="4472633"/>
            <a:ext cx="5486400" cy="670718"/>
          </a:xfrm>
          <a:prstGeom prst="rect">
            <a:avLst/>
          </a:prstGeom>
        </p:spPr>
        <p:txBody>
          <a:bodyPr lIns="91424" tIns="45712" rIns="91424" bIns="45712"/>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zh-CN" altLang="en-US" smtClean="0"/>
              <a:t>单击此处编辑母版文本样式</a:t>
            </a:r>
          </a:p>
        </p:txBody>
      </p:sp>
      <p:sp>
        <p:nvSpPr>
          <p:cNvPr id="5" name="Rectangle 250"/>
          <p:cNvSpPr>
            <a:spLocks noGrp="1" noChangeArrowheads="1"/>
          </p:cNvSpPr>
          <p:nvPr>
            <p:ph type="sldNum" sz="quarter" idx="10"/>
          </p:nvPr>
        </p:nvSpPr>
        <p:spPr>
          <a:ln/>
        </p:spPr>
        <p:txBody>
          <a:bodyPr/>
          <a:lstStyle>
            <a:lvl1pPr>
              <a:defRPr/>
            </a:lvl1pPr>
          </a:lstStyle>
          <a:p>
            <a:pPr>
              <a:defRPr/>
            </a:pPr>
            <a:r>
              <a:rPr lang="zh-CN" altLang="en-US"/>
              <a:t>Page_</a:t>
            </a:r>
            <a:fld id="{27F7658E-3FA4-4B2A-9200-0B9D479899C0}"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563878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2750"/>
            <a:ext cx="8229600" cy="3772351"/>
          </a:xfrm>
          <a:prstGeom prst="rect">
            <a:avLst/>
          </a:prstGeom>
        </p:spPr>
        <p:txBody>
          <a:bodyPr vert="eaVert" lIns="91424" tIns="45712" rIns="91424" bIns="457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pPr>
              <a:defRPr/>
            </a:pPr>
            <a:r>
              <a:rPr lang="zh-CN" altLang="en-US"/>
              <a:t>Page_</a:t>
            </a:r>
            <a:fld id="{B7AD286F-539B-45FA-B7F9-682C7A248F25}"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493997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6" y="229388"/>
            <a:ext cx="2057401" cy="4875733"/>
          </a:xfrm>
          <a:prstGeom prst="rect">
            <a:avLst/>
          </a:prstGeom>
        </p:spPr>
        <p:txBody>
          <a:bodyPr vert="eaVert" lIns="91424" tIns="45712" rIns="91424" bIns="45712"/>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9388"/>
            <a:ext cx="6019801" cy="4875733"/>
          </a:xfrm>
          <a:prstGeom prst="rect">
            <a:avLst/>
          </a:prstGeom>
        </p:spPr>
        <p:txBody>
          <a:bodyPr vert="eaVert" lIns="91424" tIns="45712" rIns="91424" bIns="457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sldNum" sz="quarter" idx="10"/>
          </p:nvPr>
        </p:nvSpPr>
        <p:spPr>
          <a:ln/>
        </p:spPr>
        <p:txBody>
          <a:bodyPr/>
          <a:lstStyle>
            <a:lvl1pPr>
              <a:defRPr/>
            </a:lvl1pPr>
          </a:lstStyle>
          <a:p>
            <a:pPr>
              <a:defRPr/>
            </a:pPr>
            <a:r>
              <a:rPr lang="zh-CN" altLang="en-US"/>
              <a:t>Page_</a:t>
            </a:r>
            <a:fld id="{CE858AF8-8EF1-406B-811A-890EE06F478F}" type="slidenum">
              <a:rPr lang="zh-CN" altLang="en-US"/>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720457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09"/>
            <a:ext cx="8229600" cy="952500"/>
          </a:xfrm>
          <a:prstGeom prst="rect">
            <a:avLst/>
          </a:prstGeom>
        </p:spPr>
        <p:txBody>
          <a:bodyPr lIns="91424" tIns="45712" rIns="91424" bIns="45712"/>
          <a:lstStyle/>
          <a:p>
            <a:r>
              <a:rPr lang="zh-CN" altLang="en-US" smtClean="0"/>
              <a:t>单击此处编辑母版标题样式</a:t>
            </a:r>
            <a:endParaRPr lang="zh-CN" altLang="en-US"/>
          </a:p>
        </p:txBody>
      </p:sp>
      <p:sp>
        <p:nvSpPr>
          <p:cNvPr id="3" name="Rectangle 250"/>
          <p:cNvSpPr>
            <a:spLocks noGrp="1" noChangeArrowheads="1"/>
          </p:cNvSpPr>
          <p:nvPr>
            <p:ph type="sldNum" sz="quarter" idx="10"/>
          </p:nvPr>
        </p:nvSpPr>
        <p:spPr>
          <a:ln/>
        </p:spPr>
        <p:txBody>
          <a:bodyPr/>
          <a:lstStyle>
            <a:lvl1pPr>
              <a:defRPr/>
            </a:lvl1pPr>
          </a:lstStyle>
          <a:p>
            <a:pPr>
              <a:defRPr/>
            </a:pPr>
            <a:r>
              <a:rPr lang="zh-CN" altLang="en-US"/>
              <a:t>Page_</a:t>
            </a:r>
            <a:fld id="{A65A08D5-A9CB-447A-A346-70D7CA6035BB}" type="slidenum">
              <a:rPr lang="zh-CN" altLang="en-US"/>
              <a:pPr>
                <a:defRPr/>
              </a:pPr>
              <a:t>‹#›</a:t>
            </a:fld>
            <a:endParaRPr lang="en-US" altLang="zh-CN" sz="1800">
              <a:solidFill>
                <a:srgbClr val="FFFFFF"/>
              </a:solidFill>
              <a:latin typeface="FrutigerNext LT Regular" charset="0"/>
              <a:ea typeface="宋体" pitchFamily="2" charset="-122"/>
            </a:endParaRPr>
          </a:p>
        </p:txBody>
      </p:sp>
    </p:spTree>
    <p:extLst>
      <p:ext uri="{BB962C8B-B14F-4D97-AF65-F5344CB8AC3E}">
        <p14:creationId xmlns:p14="http://schemas.microsoft.com/office/powerpoint/2010/main" val="510858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2" y="1775838"/>
            <a:ext cx="7772400" cy="1225016"/>
          </a:xfrm>
          <a:prstGeom prst="rect">
            <a:avLst/>
          </a:prstGeom>
        </p:spPr>
        <p:txBody>
          <a:bodyPr lIns="91424" tIns="45712" rIns="91424" bIns="45712"/>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935"/>
            <a:ext cx="6400800" cy="1459592"/>
          </a:xfrm>
          <a:prstGeom prst="rect">
            <a:avLst/>
          </a:prstGeom>
        </p:spPr>
        <p:txBody>
          <a:bodyPr lIns="91424" tIns="45712" rIns="91424" bIns="45712"/>
          <a:lstStyle>
            <a:lvl1pPr marL="0" indent="0" algn="ctr">
              <a:buNone/>
              <a:defRPr/>
            </a:lvl1pPr>
            <a:lvl2pPr marL="457106" indent="0" algn="ctr">
              <a:buNone/>
              <a:defRPr/>
            </a:lvl2pPr>
            <a:lvl3pPr marL="914220" indent="0" algn="ctr">
              <a:buNone/>
              <a:defRPr/>
            </a:lvl3pPr>
            <a:lvl4pPr marL="1371328" indent="0" algn="ctr">
              <a:buNone/>
              <a:defRPr/>
            </a:lvl4pPr>
            <a:lvl5pPr marL="1828439" indent="0" algn="ctr">
              <a:buNone/>
              <a:defRPr/>
            </a:lvl5pPr>
            <a:lvl6pPr marL="2285544" indent="0" algn="ctr">
              <a:buNone/>
              <a:defRPr/>
            </a:lvl6pPr>
            <a:lvl7pPr marL="2742650" indent="0" algn="ctr">
              <a:buNone/>
              <a:defRPr/>
            </a:lvl7pPr>
            <a:lvl8pPr marL="3199760" indent="0" algn="ctr">
              <a:buNone/>
              <a:defRPr/>
            </a:lvl8pPr>
            <a:lvl9pPr marL="3656869"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549224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2750"/>
            <a:ext cx="8229600" cy="3772351"/>
          </a:xfrm>
          <a:prstGeom prst="rect">
            <a:avLst/>
          </a:prstGeom>
        </p:spPr>
        <p:txBody>
          <a:bodyPr lIns="91424" tIns="45712" rIns="91424" bIns="457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54576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671602"/>
            <a:ext cx="7772400" cy="1136397"/>
          </a:xfrm>
          <a:prstGeom prst="rect">
            <a:avLst/>
          </a:prstGeom>
        </p:spPr>
        <p:txBody>
          <a:bodyPr lIns="91424" tIns="45712" rIns="91424" bIns="45712"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422231"/>
            <a:ext cx="7772400" cy="1249342"/>
          </a:xfrm>
          <a:prstGeom prst="rect">
            <a:avLst/>
          </a:prstGeom>
        </p:spPr>
        <p:txBody>
          <a:bodyPr lIns="91424" tIns="45712" rIns="91424" bIns="45712" anchor="b"/>
          <a:lstStyle>
            <a:lvl1pPr marL="0" indent="0">
              <a:buNone/>
              <a:defRPr sz="2000"/>
            </a:lvl1pPr>
            <a:lvl2pPr marL="457106" indent="0">
              <a:buNone/>
              <a:defRPr sz="1800"/>
            </a:lvl2pPr>
            <a:lvl3pPr marL="914220" indent="0">
              <a:buNone/>
              <a:defRPr sz="1600"/>
            </a:lvl3pPr>
            <a:lvl4pPr marL="1371328" indent="0">
              <a:buNone/>
              <a:defRPr sz="1400"/>
            </a:lvl4pPr>
            <a:lvl5pPr marL="1828439" indent="0">
              <a:buNone/>
              <a:defRPr sz="1400"/>
            </a:lvl5pPr>
            <a:lvl6pPr marL="2285544" indent="0">
              <a:buNone/>
              <a:defRPr sz="1400"/>
            </a:lvl6pPr>
            <a:lvl7pPr marL="2742650" indent="0">
              <a:buNone/>
              <a:defRPr sz="1400"/>
            </a:lvl7pPr>
            <a:lvl8pPr marL="3199760" indent="0">
              <a:buNone/>
              <a:defRPr sz="1400"/>
            </a:lvl8pPr>
            <a:lvl9pPr marL="3656869"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2279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14" tIns="45707" rIns="91414" bIns="45707"/>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2" y="1332750"/>
            <a:ext cx="4038601" cy="3772351"/>
          </a:xfrm>
          <a:prstGeom prst="rect">
            <a:avLst/>
          </a:prstGeom>
        </p:spPr>
        <p:txBody>
          <a:bodyPr lIns="91414" tIns="45707" rIns="91414" bIns="4570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332750"/>
            <a:ext cx="4038601" cy="3772351"/>
          </a:xfrm>
          <a:prstGeom prst="rect">
            <a:avLst/>
          </a:prstGeom>
        </p:spPr>
        <p:txBody>
          <a:bodyPr lIns="91414" tIns="45707" rIns="91414" bIns="4570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1115752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4" y="1332750"/>
            <a:ext cx="4038601" cy="3772351"/>
          </a:xfrm>
          <a:prstGeom prst="rect">
            <a:avLst/>
          </a:prstGeom>
        </p:spPr>
        <p:txBody>
          <a:bodyPr lIns="91424" tIns="45712" rIns="91424"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332750"/>
            <a:ext cx="4038601" cy="3772351"/>
          </a:xfrm>
          <a:prstGeom prst="rect">
            <a:avLst/>
          </a:prstGeom>
        </p:spPr>
        <p:txBody>
          <a:bodyPr lIns="91424" tIns="45712" rIns="91424"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68606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8882"/>
            <a:ext cx="4040188" cy="533447"/>
          </a:xfrm>
          <a:prstGeom prst="rect">
            <a:avLst/>
          </a:prstGeom>
        </p:spPr>
        <p:txBody>
          <a:bodyPr lIns="91424" tIns="45712" rIns="91424" bIns="45712" anchor="b"/>
          <a:lstStyle>
            <a:lvl1pPr marL="0" indent="0">
              <a:buNone/>
              <a:defRPr sz="2400" b="1"/>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29"/>
            <a:ext cx="4040188" cy="3292770"/>
          </a:xfrm>
          <a:prstGeom prst="rect">
            <a:avLst/>
          </a:prstGeom>
        </p:spPr>
        <p:txBody>
          <a:bodyPr lIns="91424" tIns="45712" rIns="91424"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44" y="1278882"/>
            <a:ext cx="4041774" cy="533447"/>
          </a:xfrm>
          <a:prstGeom prst="rect">
            <a:avLst/>
          </a:prstGeom>
        </p:spPr>
        <p:txBody>
          <a:bodyPr lIns="91424" tIns="45712" rIns="91424" bIns="45712" anchor="b"/>
          <a:lstStyle>
            <a:lvl1pPr marL="0" indent="0">
              <a:buNone/>
              <a:defRPr sz="2400" b="1"/>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44" y="1812329"/>
            <a:ext cx="4041774" cy="3292770"/>
          </a:xfrm>
          <a:prstGeom prst="rect">
            <a:avLst/>
          </a:prstGeom>
        </p:spPr>
        <p:txBody>
          <a:bodyPr lIns="91424" tIns="45712" rIns="91424"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83796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Tree>
    <p:extLst>
      <p:ext uri="{BB962C8B-B14F-4D97-AF65-F5344CB8AC3E}">
        <p14:creationId xmlns:p14="http://schemas.microsoft.com/office/powerpoint/2010/main" val="39241466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320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27667"/>
            <a:ext cx="3008313" cy="967848"/>
          </a:xfrm>
          <a:prstGeom prst="rect">
            <a:avLst/>
          </a:prstGeom>
        </p:spPr>
        <p:txBody>
          <a:bodyPr lIns="91424" tIns="45712" rIns="91424" bIns="45712"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4" y="227630"/>
            <a:ext cx="5111749" cy="4877471"/>
          </a:xfrm>
          <a:prstGeom prst="rect">
            <a:avLst/>
          </a:prstGeom>
        </p:spPr>
        <p:txBody>
          <a:bodyPr lIns="91424" tIns="45712" rIns="91424" bIns="45712"/>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195501"/>
            <a:ext cx="3008313" cy="3909622"/>
          </a:xfrm>
          <a:prstGeom prst="rect">
            <a:avLst/>
          </a:prstGeom>
        </p:spPr>
        <p:txBody>
          <a:bodyPr lIns="91424" tIns="45712" rIns="91424" bIns="45712"/>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785083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99979"/>
            <a:ext cx="5486400" cy="472630"/>
          </a:xfrm>
          <a:prstGeom prst="rect">
            <a:avLst/>
          </a:prstGeom>
        </p:spPr>
        <p:txBody>
          <a:bodyPr lIns="91424" tIns="45712" rIns="91424" bIns="45712"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869"/>
            <a:ext cx="5486400" cy="3428306"/>
          </a:xfrm>
          <a:prstGeom prst="rect">
            <a:avLst/>
          </a:prstGeom>
        </p:spPr>
        <p:txBody>
          <a:bodyPr lIns="91424" tIns="45712" rIns="91424" bIns="45712"/>
          <a:lstStyle>
            <a:lvl1pPr marL="0" indent="0">
              <a:buNone/>
              <a:defRPr sz="3200"/>
            </a:lvl1pPr>
            <a:lvl2pPr marL="457106" indent="0">
              <a:buNone/>
              <a:defRPr sz="2800"/>
            </a:lvl2pPr>
            <a:lvl3pPr marL="914220" indent="0">
              <a:buNone/>
              <a:defRPr sz="2400"/>
            </a:lvl3pPr>
            <a:lvl4pPr marL="1371328" indent="0">
              <a:buNone/>
              <a:defRPr sz="2000"/>
            </a:lvl4pPr>
            <a:lvl5pPr marL="1828439" indent="0">
              <a:buNone/>
              <a:defRPr sz="2000"/>
            </a:lvl5pPr>
            <a:lvl6pPr marL="2285544" indent="0">
              <a:buNone/>
              <a:defRPr sz="2000"/>
            </a:lvl6pPr>
            <a:lvl7pPr marL="2742650" indent="0">
              <a:buNone/>
              <a:defRPr sz="2000"/>
            </a:lvl7pPr>
            <a:lvl8pPr marL="3199760" indent="0">
              <a:buNone/>
              <a:defRPr sz="2000"/>
            </a:lvl8pPr>
            <a:lvl9pPr marL="3656869"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2288" y="4472633"/>
            <a:ext cx="5486400" cy="670718"/>
          </a:xfrm>
          <a:prstGeom prst="rect">
            <a:avLst/>
          </a:prstGeom>
        </p:spPr>
        <p:txBody>
          <a:bodyPr lIns="91424" tIns="45712" rIns="91424" bIns="45712"/>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104775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24" tIns="45712" rIns="91424" bIns="45712"/>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2750"/>
            <a:ext cx="8229600" cy="3772351"/>
          </a:xfrm>
          <a:prstGeom prst="rect">
            <a:avLst/>
          </a:prstGeom>
        </p:spPr>
        <p:txBody>
          <a:bodyPr vert="eaVert" lIns="91424" tIns="45712" rIns="91424" bIns="457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28621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8" y="229388"/>
            <a:ext cx="2057401" cy="4875733"/>
          </a:xfrm>
          <a:prstGeom prst="rect">
            <a:avLst/>
          </a:prstGeom>
        </p:spPr>
        <p:txBody>
          <a:bodyPr vert="eaVert" lIns="91424" tIns="45712" rIns="91424" bIns="45712"/>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9388"/>
            <a:ext cx="6019801" cy="4875733"/>
          </a:xfrm>
          <a:prstGeom prst="rect">
            <a:avLst/>
          </a:prstGeom>
        </p:spPr>
        <p:txBody>
          <a:bodyPr vert="eaVert" lIns="91424" tIns="45712" rIns="91424" bIns="457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21679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E60F58-3108-4415-857A-6D0360DF626E}"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zh-CN" altLang="en-US" smtClean="0"/>
              <a:t>Page_</a:t>
            </a:r>
            <a:fld id="{36FF1A91-6489-4732-B324-4F633F77F504}"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2122036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zh-CN" altLang="en-US" smtClean="0"/>
              <a:t>Page_</a:t>
            </a:r>
            <a:fld id="{6C040DDD-E867-407B-BDB1-21571C896B91}"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11632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14" tIns="45707" rIns="91414" bIns="45707"/>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8882"/>
            <a:ext cx="4040188" cy="533447"/>
          </a:xfrm>
          <a:prstGeom prst="rect">
            <a:avLst/>
          </a:prstGeom>
        </p:spPr>
        <p:txBody>
          <a:bodyPr lIns="91414" tIns="45707" rIns="91414" bIns="45707" anchor="b"/>
          <a:lstStyle>
            <a:lvl1pPr marL="0" indent="0">
              <a:buNone/>
              <a:defRPr sz="2400" b="1"/>
            </a:lvl1pPr>
            <a:lvl2pPr marL="457046" indent="0">
              <a:buNone/>
              <a:defRPr sz="2000" b="1"/>
            </a:lvl2pPr>
            <a:lvl3pPr marL="914108" indent="0">
              <a:buNone/>
              <a:defRPr sz="1800" b="1"/>
            </a:lvl3pPr>
            <a:lvl4pPr marL="1371158" indent="0">
              <a:buNone/>
              <a:defRPr sz="1600" b="1"/>
            </a:lvl4pPr>
            <a:lvl5pPr marL="1828214" indent="0">
              <a:buNone/>
              <a:defRPr sz="1600" b="1"/>
            </a:lvl5pPr>
            <a:lvl6pPr marL="2285259" indent="0">
              <a:buNone/>
              <a:defRPr sz="1600" b="1"/>
            </a:lvl6pPr>
            <a:lvl7pPr marL="2742305" indent="0">
              <a:buNone/>
              <a:defRPr sz="1600" b="1"/>
            </a:lvl7pPr>
            <a:lvl8pPr marL="3199360" indent="0">
              <a:buNone/>
              <a:defRPr sz="1600" b="1"/>
            </a:lvl8pPr>
            <a:lvl9pPr marL="365641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29"/>
            <a:ext cx="4040188" cy="3292770"/>
          </a:xfrm>
          <a:prstGeom prst="rect">
            <a:avLst/>
          </a:prstGeom>
        </p:spPr>
        <p:txBody>
          <a:bodyPr lIns="91414" tIns="45707" rIns="91414" bIns="4570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65" y="1278882"/>
            <a:ext cx="4041774" cy="533447"/>
          </a:xfrm>
          <a:prstGeom prst="rect">
            <a:avLst/>
          </a:prstGeom>
        </p:spPr>
        <p:txBody>
          <a:bodyPr lIns="91414" tIns="45707" rIns="91414" bIns="45707" anchor="b"/>
          <a:lstStyle>
            <a:lvl1pPr marL="0" indent="0">
              <a:buNone/>
              <a:defRPr sz="2400" b="1"/>
            </a:lvl1pPr>
            <a:lvl2pPr marL="457046" indent="0">
              <a:buNone/>
              <a:defRPr sz="2000" b="1"/>
            </a:lvl2pPr>
            <a:lvl3pPr marL="914108" indent="0">
              <a:buNone/>
              <a:defRPr sz="1800" b="1"/>
            </a:lvl3pPr>
            <a:lvl4pPr marL="1371158" indent="0">
              <a:buNone/>
              <a:defRPr sz="1600" b="1"/>
            </a:lvl4pPr>
            <a:lvl5pPr marL="1828214" indent="0">
              <a:buNone/>
              <a:defRPr sz="1600" b="1"/>
            </a:lvl5pPr>
            <a:lvl6pPr marL="2285259" indent="0">
              <a:buNone/>
              <a:defRPr sz="1600" b="1"/>
            </a:lvl6pPr>
            <a:lvl7pPr marL="2742305" indent="0">
              <a:buNone/>
              <a:defRPr sz="1600" b="1"/>
            </a:lvl7pPr>
            <a:lvl8pPr marL="3199360" indent="0">
              <a:buNone/>
              <a:defRPr sz="1600" b="1"/>
            </a:lvl8pPr>
            <a:lvl9pPr marL="365641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65" y="1812329"/>
            <a:ext cx="4041774" cy="3292770"/>
          </a:xfrm>
          <a:prstGeom prst="rect">
            <a:avLst/>
          </a:prstGeom>
        </p:spPr>
        <p:txBody>
          <a:bodyPr lIns="91414" tIns="45707" rIns="91414" bIns="4570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716194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zh-CN" altLang="en-US" smtClean="0"/>
              <a:t>Page_</a:t>
            </a:r>
            <a:fld id="{E561AFE8-09E7-47F2-960B-A2E9CB24EF44}"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833061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r>
              <a:rPr lang="zh-CN" altLang="en-US" smtClean="0"/>
              <a:t>Page_</a:t>
            </a:r>
            <a:fld id="{8EBACE74-89D9-4F9B-877D-8DC1CB7831FB}"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41748135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E60F58-3108-4415-857A-6D0360DF626E}" type="datetimeFigureOut">
              <a:rPr lang="zh-CN" altLang="en-US" smtClean="0"/>
              <a:t>2016/11/29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a:defRPr/>
            </a:pPr>
            <a:r>
              <a:rPr lang="zh-CN" altLang="en-US" smtClean="0"/>
              <a:t>Page_</a:t>
            </a:r>
            <a:fld id="{BEF6DC33-A441-4E6A-9474-0D2CD0618A63}"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424474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r>
              <a:rPr lang="zh-CN" altLang="en-US" smtClean="0"/>
              <a:t>Page_</a:t>
            </a:r>
            <a:fld id="{F32F3673-3C4F-446C-95B1-8B1943CC3BF9}"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1455458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zh-CN" altLang="en-US" smtClean="0"/>
              <a:t>Page_</a:t>
            </a:r>
            <a:fld id="{313D3907-17E2-497A-B483-FD4037E84EA2}"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8132797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r>
              <a:rPr lang="zh-CN" altLang="en-US" smtClean="0"/>
              <a:t>Page_</a:t>
            </a:r>
            <a:fld id="{64D0611A-B3C8-4427-A5FE-961517D03999}"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10194231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r>
              <a:rPr lang="zh-CN" altLang="en-US" smtClean="0"/>
              <a:t>Page_</a:t>
            </a:r>
            <a:fld id="{27F7658E-3FA4-4B2A-9200-0B9D479899C0}"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4170466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zh-CN" altLang="en-US" smtClean="0"/>
              <a:t>Page_</a:t>
            </a:r>
            <a:fld id="{B7AD286F-539B-45FA-B7F9-682C7A248F25}" type="slidenum">
              <a:rPr lang="zh-CN" altLang="en-US" smtClean="0"/>
              <a:pPr>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9662677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D0CE79-49FB-443D-BEF8-6B709DE8FD0C}"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eaLnBrk="0" fontAlgn="base" hangingPunct="0">
              <a:spcBef>
                <a:spcPct val="0"/>
              </a:spcBef>
              <a:spcAft>
                <a:spcPct val="0"/>
              </a:spcAft>
              <a:buFont typeface="Arial" pitchFamily="34" charset="0"/>
              <a:buNone/>
              <a:defRPr/>
            </a:pPr>
            <a:r>
              <a:rPr lang="zh-CN" altLang="en-US" smtClean="0"/>
              <a:t>Page_</a:t>
            </a:r>
            <a:fld id="{BD1CF60C-EC2A-450A-B8FB-524672734C7F}" type="slidenum">
              <a:rPr lang="zh-CN" altLang="en-US" smtClean="0"/>
              <a:pPr eaLnBrk="0" fontAlgn="base" hangingPunct="0">
                <a:spcBef>
                  <a:spcPct val="0"/>
                </a:spcBef>
                <a:spcAft>
                  <a:spcPct val="0"/>
                </a:spcAft>
                <a:buFont typeface="Arial" pitchFamily="34" charset="0"/>
                <a:buNone/>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5118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67"/>
            <a:ext cx="8229600" cy="952210"/>
          </a:xfrm>
          <a:prstGeom prst="rect">
            <a:avLst/>
          </a:prstGeom>
        </p:spPr>
        <p:txBody>
          <a:bodyPr lIns="91414" tIns="45707" rIns="91414" bIns="45707"/>
          <a:lstStyle/>
          <a:p>
            <a:r>
              <a:rPr lang="zh-CN" altLang="en-US" smtClean="0"/>
              <a:t>单击此处编辑母版标题样式</a:t>
            </a:r>
            <a:endParaRPr lang="zh-CN" altLang="en-US"/>
          </a:p>
        </p:txBody>
      </p:sp>
      <p:sp>
        <p:nvSpPr>
          <p:cNvPr id="3"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391602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397637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27675"/>
            <a:ext cx="3008313" cy="967848"/>
          </a:xfrm>
          <a:prstGeom prst="rect">
            <a:avLst/>
          </a:prstGeom>
        </p:spPr>
        <p:txBody>
          <a:bodyPr lIns="91414" tIns="45707" rIns="91414" bIns="45707"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3" y="227630"/>
            <a:ext cx="5111749" cy="4877471"/>
          </a:xfrm>
          <a:prstGeom prst="rect">
            <a:avLst/>
          </a:prstGeom>
        </p:spPr>
        <p:txBody>
          <a:bodyPr lIns="91414" tIns="45707" rIns="91414" bIns="45707"/>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195501"/>
            <a:ext cx="3008313" cy="3909622"/>
          </a:xfrm>
          <a:prstGeom prst="rect">
            <a:avLst/>
          </a:prstGeom>
        </p:spPr>
        <p:txBody>
          <a:bodyPr lIns="91414" tIns="45707" rIns="91414" bIns="45707"/>
          <a:lstStyle>
            <a:lvl1pPr marL="0" indent="0">
              <a:buNone/>
              <a:defRPr sz="1400"/>
            </a:lvl1pPr>
            <a:lvl2pPr marL="457046" indent="0">
              <a:buNone/>
              <a:defRPr sz="1200"/>
            </a:lvl2pPr>
            <a:lvl3pPr marL="914108" indent="0">
              <a:buNone/>
              <a:defRPr sz="1000"/>
            </a:lvl3pPr>
            <a:lvl4pPr marL="1371158" indent="0">
              <a:buNone/>
              <a:defRPr sz="900"/>
            </a:lvl4pPr>
            <a:lvl5pPr marL="1828214" indent="0">
              <a:buNone/>
              <a:defRPr sz="900"/>
            </a:lvl5pPr>
            <a:lvl6pPr marL="2285259" indent="0">
              <a:buNone/>
              <a:defRPr sz="900"/>
            </a:lvl6pPr>
            <a:lvl7pPr marL="2742305" indent="0">
              <a:buNone/>
              <a:defRPr sz="900"/>
            </a:lvl7pPr>
            <a:lvl8pPr marL="3199360" indent="0">
              <a:buNone/>
              <a:defRPr sz="900"/>
            </a:lvl8pPr>
            <a:lvl9pPr marL="3656411" indent="0">
              <a:buNone/>
              <a:defRPr sz="900"/>
            </a:lvl9pPr>
          </a:lstStyle>
          <a:p>
            <a:pPr lvl="0"/>
            <a:r>
              <a:rPr lang="zh-CN" altLang="en-US" smtClean="0"/>
              <a:t>单击此处编辑母版文本样式</a:t>
            </a:r>
          </a:p>
        </p:txBody>
      </p:sp>
      <p:sp>
        <p:nvSpPr>
          <p:cNvPr id="5"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331932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99979"/>
            <a:ext cx="5486400" cy="472630"/>
          </a:xfrm>
          <a:prstGeom prst="rect">
            <a:avLst/>
          </a:prstGeom>
        </p:spPr>
        <p:txBody>
          <a:bodyPr lIns="91414" tIns="45707" rIns="91414" bIns="45707"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871"/>
            <a:ext cx="5486400" cy="3428306"/>
          </a:xfrm>
          <a:prstGeom prst="rect">
            <a:avLst/>
          </a:prstGeom>
        </p:spPr>
        <p:txBody>
          <a:bodyPr lIns="91414" tIns="45707" rIns="91414" bIns="45707"/>
          <a:lstStyle>
            <a:lvl1pPr marL="0" indent="0">
              <a:buNone/>
              <a:defRPr sz="3200"/>
            </a:lvl1pPr>
            <a:lvl2pPr marL="457046" indent="0">
              <a:buNone/>
              <a:defRPr sz="2800"/>
            </a:lvl2pPr>
            <a:lvl3pPr marL="914108" indent="0">
              <a:buNone/>
              <a:defRPr sz="2400"/>
            </a:lvl3pPr>
            <a:lvl4pPr marL="1371158" indent="0">
              <a:buNone/>
              <a:defRPr sz="2000"/>
            </a:lvl4pPr>
            <a:lvl5pPr marL="1828214" indent="0">
              <a:buNone/>
              <a:defRPr sz="2000"/>
            </a:lvl5pPr>
            <a:lvl6pPr marL="2285259" indent="0">
              <a:buNone/>
              <a:defRPr sz="2000"/>
            </a:lvl6pPr>
            <a:lvl7pPr marL="2742305" indent="0">
              <a:buNone/>
              <a:defRPr sz="2000"/>
            </a:lvl7pPr>
            <a:lvl8pPr marL="3199360" indent="0">
              <a:buNone/>
              <a:defRPr sz="2000"/>
            </a:lvl8pPr>
            <a:lvl9pPr marL="3656411"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2288" y="4472633"/>
            <a:ext cx="5486400" cy="670718"/>
          </a:xfrm>
          <a:prstGeom prst="rect">
            <a:avLst/>
          </a:prstGeom>
        </p:spPr>
        <p:txBody>
          <a:bodyPr lIns="91414" tIns="45707" rIns="91414" bIns="45707"/>
          <a:lstStyle>
            <a:lvl1pPr marL="0" indent="0">
              <a:buNone/>
              <a:defRPr sz="1400"/>
            </a:lvl1pPr>
            <a:lvl2pPr marL="457046" indent="0">
              <a:buNone/>
              <a:defRPr sz="1200"/>
            </a:lvl2pPr>
            <a:lvl3pPr marL="914108" indent="0">
              <a:buNone/>
              <a:defRPr sz="1000"/>
            </a:lvl3pPr>
            <a:lvl4pPr marL="1371158" indent="0">
              <a:buNone/>
              <a:defRPr sz="900"/>
            </a:lvl4pPr>
            <a:lvl5pPr marL="1828214" indent="0">
              <a:buNone/>
              <a:defRPr sz="900"/>
            </a:lvl5pPr>
            <a:lvl6pPr marL="2285259" indent="0">
              <a:buNone/>
              <a:defRPr sz="900"/>
            </a:lvl6pPr>
            <a:lvl7pPr marL="2742305" indent="0">
              <a:buNone/>
              <a:defRPr sz="900"/>
            </a:lvl7pPr>
            <a:lvl8pPr marL="3199360" indent="0">
              <a:buNone/>
              <a:defRPr sz="900"/>
            </a:lvl8pPr>
            <a:lvl9pPr marL="3656411" indent="0">
              <a:buNone/>
              <a:defRPr sz="900"/>
            </a:lvl9pPr>
          </a:lstStyle>
          <a:p>
            <a:pPr lvl="0"/>
            <a:r>
              <a:rPr lang="zh-CN" altLang="en-US" smtClean="0"/>
              <a:t>单击此处编辑母版文本样式</a:t>
            </a:r>
          </a:p>
        </p:txBody>
      </p:sp>
      <p:sp>
        <p:nvSpPr>
          <p:cNvPr id="5" name="Rectangle 250"/>
          <p:cNvSpPr>
            <a:spLocks noGrp="1" noChangeArrowheads="1"/>
          </p:cNvSpPr>
          <p:nvPr>
            <p:ph type="sldNum" sz="quarter" idx="10"/>
          </p:nvPr>
        </p:nvSpPr>
        <p:spPr>
          <a:ln/>
        </p:spPr>
        <p:txBody>
          <a:bodyPr/>
          <a:lstStyle>
            <a:lvl1pPr>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195236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51" descr="应用部分3-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2" y="1784"/>
            <a:ext cx="9155113" cy="572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6"/>
          <p:cNvSpPr>
            <a:spLocks noChangeArrowheads="1"/>
          </p:cNvSpPr>
          <p:nvPr/>
        </p:nvSpPr>
        <p:spPr bwMode="auto">
          <a:xfrm>
            <a:off x="323886" y="5325819"/>
            <a:ext cx="2519364" cy="276973"/>
          </a:xfrm>
          <a:prstGeom prst="rect">
            <a:avLst/>
          </a:prstGeom>
          <a:noFill/>
          <a:ln>
            <a:noFill/>
          </a:ln>
          <a:extLst/>
        </p:spPr>
        <p:txBody>
          <a:bodyPr lIns="91414" tIns="45707" rIns="91414" bIns="45707">
            <a:spAutoFit/>
          </a:bodyPr>
          <a:lstStyle>
            <a:lvl1pPr>
              <a:defRPr sz="1400">
                <a:solidFill>
                  <a:schemeClr val="bg1"/>
                </a:solidFill>
                <a:latin typeface="FrutigerNext LT Regular" charset="0"/>
                <a:ea typeface="宋体" pitchFamily="2" charset="-122"/>
              </a:defRPr>
            </a:lvl1pPr>
            <a:lvl2pPr marL="742950" indent="-285750">
              <a:defRPr sz="1400">
                <a:solidFill>
                  <a:schemeClr val="bg1"/>
                </a:solidFill>
                <a:latin typeface="FrutigerNext LT Regular" charset="0"/>
                <a:ea typeface="宋体" pitchFamily="2" charset="-122"/>
              </a:defRPr>
            </a:lvl2pPr>
            <a:lvl3pPr marL="1143000" indent="-228600">
              <a:defRPr sz="1400">
                <a:solidFill>
                  <a:schemeClr val="bg1"/>
                </a:solidFill>
                <a:latin typeface="FrutigerNext LT Regular" charset="0"/>
                <a:ea typeface="宋体" pitchFamily="2" charset="-122"/>
              </a:defRPr>
            </a:lvl3pPr>
            <a:lvl4pPr marL="1600200" indent="-228600">
              <a:defRPr sz="1400">
                <a:solidFill>
                  <a:schemeClr val="bg1"/>
                </a:solidFill>
                <a:latin typeface="FrutigerNext LT Regular" charset="0"/>
                <a:ea typeface="宋体" pitchFamily="2" charset="-122"/>
              </a:defRPr>
            </a:lvl4pPr>
            <a:lvl5pPr marL="2057400" indent="-228600">
              <a:defRPr sz="1400">
                <a:solidFill>
                  <a:schemeClr val="bg1"/>
                </a:solidFill>
                <a:latin typeface="FrutigerNext LT Regular"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9pPr>
          </a:lstStyle>
          <a:p>
            <a:pPr fontAlgn="base">
              <a:spcBef>
                <a:spcPct val="50000"/>
              </a:spcBef>
              <a:spcAft>
                <a:spcPct val="0"/>
              </a:spcAft>
              <a:buFont typeface="Arial" pitchFamily="34" charset="0"/>
              <a:buNone/>
              <a:defRPr/>
            </a:pPr>
            <a:r>
              <a:rPr lang="en-US" altLang="zh-CN" sz="1200" smtClean="0">
                <a:solidFill>
                  <a:srgbClr val="B5B5B6"/>
                </a:solidFill>
                <a:latin typeface="Arial" pitchFamily="34" charset="0"/>
                <a:sym typeface="Arial" pitchFamily="34" charset="0"/>
              </a:rPr>
              <a:t>JD.com</a:t>
            </a:r>
            <a:endParaRPr lang="zh-CN" altLang="en-US" smtClean="0">
              <a:solidFill>
                <a:srgbClr val="FFFFFF"/>
              </a:solidFill>
            </a:endParaRPr>
          </a:p>
        </p:txBody>
      </p:sp>
      <p:sp>
        <p:nvSpPr>
          <p:cNvPr id="6148" name="Rectangle 250"/>
          <p:cNvSpPr>
            <a:spLocks noGrp="1" noChangeArrowheads="1"/>
          </p:cNvSpPr>
          <p:nvPr>
            <p:ph type="sldNum" sz="quarter" idx="4"/>
          </p:nvPr>
        </p:nvSpPr>
        <p:spPr bwMode="auto">
          <a:xfrm>
            <a:off x="6686549" y="5353594"/>
            <a:ext cx="2133600" cy="173761"/>
          </a:xfrm>
          <a:prstGeom prst="rect">
            <a:avLst/>
          </a:prstGeom>
          <a:noFill/>
          <a:ln>
            <a:noFill/>
          </a:ln>
          <a:extLst/>
        </p:spPr>
        <p:txBody>
          <a:bodyPr vert="horz" wrap="square" lIns="91414" tIns="45707" rIns="91414" bIns="45707" numCol="1" anchor="ctr" anchorCtr="0" compatLnSpc="1">
            <a:prstTxWarp prst="textNoShape">
              <a:avLst/>
            </a:prstTxWarp>
          </a:bodyPr>
          <a:lstStyle>
            <a:lvl1pPr algn="r">
              <a:defRPr sz="1200">
                <a:solidFill>
                  <a:srgbClr val="777777"/>
                </a:solidFill>
                <a:latin typeface="+mn-lt"/>
                <a:ea typeface="MS PGothic" pitchFamily="34" charset="-128"/>
                <a:sym typeface="Arial" pitchFamily="34" charset="0"/>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3602296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801428" indent="-801428" algn="l" defTabSz="0" rtl="0" eaLnBrk="1" fontAlgn="base" hangingPunct="1">
        <a:spcBef>
          <a:spcPct val="0"/>
        </a:spcBef>
        <a:spcAft>
          <a:spcPct val="0"/>
        </a:spcAft>
        <a:defRPr sz="2400">
          <a:solidFill>
            <a:srgbClr val="CC0000"/>
          </a:solidFill>
          <a:latin typeface="+mj-lt"/>
          <a:ea typeface="+mj-ea"/>
          <a:cs typeface="+mj-cs"/>
          <a:sym typeface="FrutigerNext LT Medium" charset="0"/>
        </a:defRPr>
      </a:lvl1pPr>
      <a:lvl2pPr marL="801428"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2pPr>
      <a:lvl3pPr marL="801428"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3pPr>
      <a:lvl4pPr marL="801428"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4pPr>
      <a:lvl5pPr marL="801428"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5pPr>
      <a:lvl6pPr marL="1258478"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6pPr>
      <a:lvl7pPr marL="1715529"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7pPr>
      <a:lvl8pPr marL="2172586"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8pPr>
      <a:lvl9pPr marL="2629631" indent="-8014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9pPr>
    </p:titleStyle>
    <p:bodyStyle>
      <a:lvl1pPr marL="299941" indent="-299941" algn="l" defTabSz="801428" rtl="0" eaLnBrk="1" fontAlgn="base" hangingPunct="1">
        <a:lnSpc>
          <a:spcPct val="140000"/>
        </a:lnSpc>
        <a:spcBef>
          <a:spcPct val="0"/>
        </a:spcBef>
        <a:spcAft>
          <a:spcPct val="0"/>
        </a:spcAft>
        <a:buChar char="•"/>
        <a:defRPr sz="2600" b="1">
          <a:solidFill>
            <a:srgbClr val="777777"/>
          </a:solidFill>
          <a:latin typeface="+mn-lt"/>
          <a:ea typeface="+mn-ea"/>
          <a:cs typeface="+mn-cs"/>
          <a:sym typeface="Arial" pitchFamily="34" charset="0"/>
        </a:defRPr>
      </a:lvl1pPr>
      <a:lvl2pPr marL="652255" indent="-249160" algn="l" defTabSz="801428" rtl="0" eaLnBrk="1" fontAlgn="base" hangingPunct="1">
        <a:lnSpc>
          <a:spcPct val="140000"/>
        </a:lnSpc>
        <a:spcBef>
          <a:spcPct val="0"/>
        </a:spcBef>
        <a:spcAft>
          <a:spcPct val="0"/>
        </a:spcAft>
        <a:buSzPct val="50000"/>
        <a:buFont typeface="Wingdings" pitchFamily="2" charset="2"/>
        <a:buChar char="p"/>
        <a:defRPr sz="2400" b="1">
          <a:solidFill>
            <a:srgbClr val="777777"/>
          </a:solidFill>
          <a:latin typeface="+mn-lt"/>
          <a:ea typeface="+mn-ea"/>
          <a:sym typeface="Arial" pitchFamily="34" charset="0"/>
        </a:defRPr>
      </a:lvl2pPr>
      <a:lvl3pPr marL="1002975" indent="-201548" algn="l" defTabSz="801428" rtl="0" eaLnBrk="1" fontAlgn="base" hangingPunct="1">
        <a:lnSpc>
          <a:spcPct val="140000"/>
        </a:lnSpc>
        <a:spcBef>
          <a:spcPct val="0"/>
        </a:spcBef>
        <a:spcAft>
          <a:spcPct val="0"/>
        </a:spcAft>
        <a:buSzPct val="50000"/>
        <a:buFont typeface="Wingdings" pitchFamily="2" charset="2"/>
        <a:buChar char="n"/>
        <a:defRPr sz="2200" b="1">
          <a:solidFill>
            <a:srgbClr val="777777"/>
          </a:solidFill>
          <a:latin typeface="+mn-lt"/>
          <a:ea typeface="+mn-ea"/>
          <a:sym typeface="Arial" pitchFamily="34" charset="0"/>
        </a:defRPr>
      </a:lvl3pPr>
      <a:lvl4pPr marL="1401308" indent="-198373" algn="l" defTabSz="801428" rtl="0" eaLnBrk="1" fontAlgn="base" hangingPunct="1">
        <a:lnSpc>
          <a:spcPct val="140000"/>
        </a:lnSpc>
        <a:spcBef>
          <a:spcPct val="0"/>
        </a:spcBef>
        <a:spcAft>
          <a:spcPct val="0"/>
        </a:spcAft>
        <a:buSzPct val="50000"/>
        <a:buFont typeface="Wingdings" pitchFamily="2" charset="2"/>
        <a:buChar char="–"/>
        <a:defRPr sz="2000" b="1">
          <a:solidFill>
            <a:srgbClr val="777777"/>
          </a:solidFill>
          <a:latin typeface="+mn-lt"/>
          <a:ea typeface="+mn-ea"/>
          <a:sym typeface="Arial" pitchFamily="34" charset="0"/>
        </a:defRPr>
      </a:lvl4pPr>
      <a:lvl5pPr marL="1802815" indent="-201548" algn="l" defTabSz="8014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5pPr>
      <a:lvl6pPr marL="2259860" indent="-201548" algn="l" defTabSz="8014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6pPr>
      <a:lvl7pPr marL="2716916" indent="-201548" algn="l" defTabSz="8014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7pPr>
      <a:lvl8pPr marL="3173973" indent="-201548" algn="l" defTabSz="8014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8pPr>
      <a:lvl9pPr marL="3631028" indent="-201548" algn="l" defTabSz="8014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9pPr>
    </p:bodyStyle>
    <p:otherStyle>
      <a:defPPr>
        <a:defRPr lang="zh-CN"/>
      </a:defPPr>
      <a:lvl1pPr marL="0" algn="l" defTabSz="914108" rtl="0" eaLnBrk="1" latinLnBrk="0" hangingPunct="1">
        <a:defRPr sz="1800" kern="1200">
          <a:solidFill>
            <a:schemeClr val="tx1"/>
          </a:solidFill>
          <a:latin typeface="+mn-lt"/>
          <a:ea typeface="+mn-ea"/>
          <a:cs typeface="+mn-cs"/>
        </a:defRPr>
      </a:lvl1pPr>
      <a:lvl2pPr marL="457046"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58" algn="l" defTabSz="914108" rtl="0" eaLnBrk="1" latinLnBrk="0" hangingPunct="1">
        <a:defRPr sz="1800" kern="1200">
          <a:solidFill>
            <a:schemeClr val="tx1"/>
          </a:solidFill>
          <a:latin typeface="+mn-lt"/>
          <a:ea typeface="+mn-ea"/>
          <a:cs typeface="+mn-cs"/>
        </a:defRPr>
      </a:lvl4pPr>
      <a:lvl5pPr marL="1828214" algn="l" defTabSz="914108" rtl="0" eaLnBrk="1" latinLnBrk="0" hangingPunct="1">
        <a:defRPr sz="1800" kern="1200">
          <a:solidFill>
            <a:schemeClr val="tx1"/>
          </a:solidFill>
          <a:latin typeface="+mn-lt"/>
          <a:ea typeface="+mn-ea"/>
          <a:cs typeface="+mn-cs"/>
        </a:defRPr>
      </a:lvl5pPr>
      <a:lvl6pPr marL="2285259" algn="l" defTabSz="914108" rtl="0" eaLnBrk="1" latinLnBrk="0" hangingPunct="1">
        <a:defRPr sz="1800" kern="1200">
          <a:solidFill>
            <a:schemeClr val="tx1"/>
          </a:solidFill>
          <a:latin typeface="+mn-lt"/>
          <a:ea typeface="+mn-ea"/>
          <a:cs typeface="+mn-cs"/>
        </a:defRPr>
      </a:lvl6pPr>
      <a:lvl7pPr marL="2742305" algn="l" defTabSz="914108" rtl="0" eaLnBrk="1" latinLnBrk="0" hangingPunct="1">
        <a:defRPr sz="1800" kern="1200">
          <a:solidFill>
            <a:schemeClr val="tx1"/>
          </a:solidFill>
          <a:latin typeface="+mn-lt"/>
          <a:ea typeface="+mn-ea"/>
          <a:cs typeface="+mn-cs"/>
        </a:defRPr>
      </a:lvl7pPr>
      <a:lvl8pPr marL="3199360" algn="l" defTabSz="914108" rtl="0" eaLnBrk="1" latinLnBrk="0" hangingPunct="1">
        <a:defRPr sz="1800" kern="1200">
          <a:solidFill>
            <a:schemeClr val="tx1"/>
          </a:solidFill>
          <a:latin typeface="+mn-lt"/>
          <a:ea typeface="+mn-ea"/>
          <a:cs typeface="+mn-cs"/>
        </a:defRPr>
      </a:lvl8pPr>
      <a:lvl9pPr marL="3656411" algn="l" defTabSz="91410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KSO_FD"/>
          <p:cNvSpPr>
            <a:spLocks noGrp="1"/>
          </p:cNvSpPr>
          <p:nvPr>
            <p:ph type="dt" sz="half" idx="2"/>
          </p:nvPr>
        </p:nvSpPr>
        <p:spPr>
          <a:xfrm>
            <a:off x="628652" y="5296963"/>
            <a:ext cx="2057401" cy="304271"/>
          </a:xfrm>
          <a:prstGeom prst="rect">
            <a:avLst/>
          </a:prstGeom>
        </p:spPr>
        <p:txBody>
          <a:bodyPr vert="horz" lIns="68564" tIns="34289" rIns="68564" bIns="34289" rtlCol="0" anchor="ctr"/>
          <a:lstStyle>
            <a:lvl1pPr algn="l">
              <a:defRPr sz="700">
                <a:solidFill>
                  <a:schemeClr val="tx1">
                    <a:tint val="75000"/>
                  </a:schemeClr>
                </a:solidFill>
              </a:defRPr>
            </a:lvl1pPr>
          </a:lstStyle>
          <a:p>
            <a:fld id="{13D0CE79-49FB-443D-BEF8-6B709DE8FD0C}" type="datetimeFigureOut">
              <a:rPr lang="zh-CN" altLang="en-US" smtClean="0"/>
              <a:t>2016/11/29</a:t>
            </a:fld>
            <a:endParaRPr lang="zh-CN" altLang="en-US"/>
          </a:p>
        </p:txBody>
      </p:sp>
      <p:sp>
        <p:nvSpPr>
          <p:cNvPr id="5" name="KSO_FT"/>
          <p:cNvSpPr>
            <a:spLocks noGrp="1"/>
          </p:cNvSpPr>
          <p:nvPr>
            <p:ph type="ftr" sz="quarter" idx="3"/>
          </p:nvPr>
        </p:nvSpPr>
        <p:spPr>
          <a:xfrm>
            <a:off x="3028952" y="5296963"/>
            <a:ext cx="3086100" cy="304271"/>
          </a:xfrm>
          <a:prstGeom prst="rect">
            <a:avLst/>
          </a:prstGeom>
        </p:spPr>
        <p:txBody>
          <a:bodyPr vert="horz" lIns="68564" tIns="34289" rIns="68564" bIns="34289" rtlCol="0" anchor="ctr"/>
          <a:lstStyle>
            <a:lvl1pPr algn="ctr">
              <a:defRPr sz="7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3" y="5296963"/>
            <a:ext cx="2057401" cy="304271"/>
          </a:xfrm>
          <a:prstGeom prst="rect">
            <a:avLst/>
          </a:prstGeom>
        </p:spPr>
        <p:txBody>
          <a:bodyPr vert="horz" lIns="68564" tIns="34289" rIns="68564" bIns="34289" rtlCol="0" anchor="ctr"/>
          <a:lstStyle>
            <a:lvl1pPr algn="r">
              <a:defRPr sz="700">
                <a:solidFill>
                  <a:schemeClr val="tx1">
                    <a:tint val="75000"/>
                  </a:schemeClr>
                </a:solidFill>
              </a:defRPr>
            </a:lvl1pPr>
          </a:lstStyle>
          <a:p>
            <a:pPr eaLnBrk="0" fontAlgn="base" hangingPunct="0">
              <a:spcBef>
                <a:spcPct val="0"/>
              </a:spcBef>
              <a:spcAft>
                <a:spcPct val="0"/>
              </a:spcAft>
              <a:buFont typeface="Arial" pitchFamily="34" charset="0"/>
              <a:buNone/>
              <a:defRPr/>
            </a:pPr>
            <a:r>
              <a:rPr lang="zh-CN" altLang="en-US" smtClean="0"/>
              <a:t>Page_</a:t>
            </a:r>
            <a:fld id="{BD1CF60C-EC2A-450A-B8FB-524672734C7F}" type="slidenum">
              <a:rPr lang="zh-CN" altLang="en-US" smtClean="0"/>
              <a:pPr eaLnBrk="0" fontAlgn="base" hangingPunct="0">
                <a:spcBef>
                  <a:spcPct val="0"/>
                </a:spcBef>
                <a:spcAft>
                  <a:spcPct val="0"/>
                </a:spcAft>
                <a:buFont typeface="Arial" pitchFamily="34" charset="0"/>
                <a:buNone/>
                <a:defRPr/>
              </a:pPr>
              <a:t>‹#›</a:t>
            </a:fld>
            <a:endParaRPr lang="en-US" altLang="zh-CN" sz="1800">
              <a:solidFill>
                <a:srgbClr val="FFFFFF"/>
              </a:solidFill>
              <a:latin typeface="FrutigerNext LT Regular" charset="0"/>
              <a:ea typeface="宋体" pitchFamily="2" charset="-122"/>
              <a:sym typeface="FrutigerNext LT Regular" charset="0"/>
            </a:endParaRPr>
          </a:p>
        </p:txBody>
      </p:sp>
      <p:sp>
        <p:nvSpPr>
          <p:cNvPr id="2" name="KSO_BT1"/>
          <p:cNvSpPr>
            <a:spLocks noGrp="1"/>
          </p:cNvSpPr>
          <p:nvPr>
            <p:ph type="title"/>
          </p:nvPr>
        </p:nvSpPr>
        <p:spPr>
          <a:xfrm>
            <a:off x="447676" y="87665"/>
            <a:ext cx="8215844" cy="663342"/>
          </a:xfrm>
          <a:prstGeom prst="rect">
            <a:avLst/>
          </a:prstGeom>
        </p:spPr>
        <p:txBody>
          <a:bodyPr vert="horz" lIns="68564" tIns="34289" rIns="68564" bIns="34289"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47676" y="1000140"/>
            <a:ext cx="8215844" cy="4250119"/>
          </a:xfrm>
          <a:prstGeom prst="rect">
            <a:avLst/>
          </a:prstGeom>
        </p:spPr>
        <p:txBody>
          <a:bodyPr vert="horz" lIns="68564" tIns="34289" rIns="68564" bIns="34289"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41196476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514217" rtl="0" eaLnBrk="1" latinLnBrk="0" hangingPunct="1">
        <a:lnSpc>
          <a:spcPct val="90000"/>
        </a:lnSpc>
        <a:spcBef>
          <a:spcPct val="0"/>
        </a:spcBef>
        <a:buNone/>
        <a:defRPr sz="2400" b="1" i="0" kern="1200" baseline="0">
          <a:solidFill>
            <a:schemeClr val="bg1"/>
          </a:solidFill>
          <a:effectLst/>
          <a:latin typeface="+mj-ea"/>
          <a:ea typeface="+mj-ea"/>
          <a:cs typeface="+mj-cs"/>
        </a:defRPr>
      </a:lvl1pPr>
    </p:titleStyle>
    <p:bodyStyle>
      <a:lvl1pPr marL="271397" indent="-271397" algn="just" defTabSz="514217" rtl="0" eaLnBrk="1" latinLnBrk="0" hangingPunct="1">
        <a:lnSpc>
          <a:spcPct val="110000"/>
        </a:lnSpc>
        <a:spcBef>
          <a:spcPts val="900"/>
        </a:spcBef>
        <a:spcAft>
          <a:spcPts val="0"/>
        </a:spcAft>
        <a:buClr>
          <a:schemeClr val="accent1"/>
        </a:buClr>
        <a:buSzPct val="50000"/>
        <a:buFont typeface="Wingdings 2" panose="05020102010507070707" pitchFamily="18" charset="2"/>
        <a:buChar char=""/>
        <a:defRPr lang="zh-CN" altLang="en-US" sz="1800" kern="1200" baseline="0" dirty="0" smtClean="0">
          <a:solidFill>
            <a:schemeClr val="accent1"/>
          </a:solidFill>
          <a:latin typeface="+mn-ea"/>
          <a:ea typeface="+mn-ea"/>
          <a:cs typeface="+mn-cs"/>
        </a:defRPr>
      </a:lvl1pPr>
      <a:lvl2pPr marL="271397" indent="-271397" algn="just" defTabSz="514217"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400" kern="1200" baseline="0">
          <a:solidFill>
            <a:schemeClr val="tx1"/>
          </a:solidFill>
          <a:latin typeface="+mn-ea"/>
          <a:ea typeface="+mn-ea"/>
          <a:cs typeface="+mn-cs"/>
        </a:defRPr>
      </a:lvl2pPr>
      <a:lvl3pPr marL="642762" indent="-128555" algn="l" defTabSz="514217" rtl="0" eaLnBrk="1" latinLnBrk="0" hangingPunct="1">
        <a:lnSpc>
          <a:spcPct val="90000"/>
        </a:lnSpc>
        <a:spcBef>
          <a:spcPts val="281"/>
        </a:spcBef>
        <a:buFont typeface="Arial" panose="020B0604020202020204" pitchFamily="34" charset="0"/>
        <a:buChar char="•"/>
        <a:defRPr sz="1100" kern="1200">
          <a:solidFill>
            <a:schemeClr val="tx1"/>
          </a:solidFill>
          <a:latin typeface="+mn-lt"/>
          <a:ea typeface="+mn-ea"/>
          <a:cs typeface="+mn-cs"/>
        </a:defRPr>
      </a:lvl3pPr>
      <a:lvl4pPr marL="899866" indent="-128555" algn="l" defTabSz="514217"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4pPr>
      <a:lvl5pPr marL="1156969" indent="-128555" algn="l" defTabSz="514217"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5pPr>
      <a:lvl6pPr marL="1414078" indent="-128555" algn="l" defTabSz="514217"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6pPr>
      <a:lvl7pPr marL="1671176" indent="-128555" algn="l" defTabSz="514217"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7pPr>
      <a:lvl8pPr marL="1928285" indent="-128555" algn="l" defTabSz="514217"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8pPr>
      <a:lvl9pPr marL="2185394" indent="-128555" algn="l" defTabSz="514217"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9pPr>
    </p:bodyStyle>
    <p:otherStyle>
      <a:defPPr>
        <a:defRPr lang="en-US"/>
      </a:defPPr>
      <a:lvl1pPr marL="0" algn="l" defTabSz="514217" rtl="0" eaLnBrk="1" latinLnBrk="0" hangingPunct="1">
        <a:defRPr sz="1000" kern="1200">
          <a:solidFill>
            <a:schemeClr val="tx1"/>
          </a:solidFill>
          <a:latin typeface="+mn-lt"/>
          <a:ea typeface="+mn-ea"/>
          <a:cs typeface="+mn-cs"/>
        </a:defRPr>
      </a:lvl1pPr>
      <a:lvl2pPr marL="257108" algn="l" defTabSz="514217" rtl="0" eaLnBrk="1" latinLnBrk="0" hangingPunct="1">
        <a:defRPr sz="1000" kern="1200">
          <a:solidFill>
            <a:schemeClr val="tx1"/>
          </a:solidFill>
          <a:latin typeface="+mn-lt"/>
          <a:ea typeface="+mn-ea"/>
          <a:cs typeface="+mn-cs"/>
        </a:defRPr>
      </a:lvl2pPr>
      <a:lvl3pPr marL="514217" algn="l" defTabSz="514217" rtl="0" eaLnBrk="1" latinLnBrk="0" hangingPunct="1">
        <a:defRPr sz="1000" kern="1200">
          <a:solidFill>
            <a:schemeClr val="tx1"/>
          </a:solidFill>
          <a:latin typeface="+mn-lt"/>
          <a:ea typeface="+mn-ea"/>
          <a:cs typeface="+mn-cs"/>
        </a:defRPr>
      </a:lvl3pPr>
      <a:lvl4pPr marL="771316" algn="l" defTabSz="514217" rtl="0" eaLnBrk="1" latinLnBrk="0" hangingPunct="1">
        <a:defRPr sz="1000" kern="1200">
          <a:solidFill>
            <a:schemeClr val="tx1"/>
          </a:solidFill>
          <a:latin typeface="+mn-lt"/>
          <a:ea typeface="+mn-ea"/>
          <a:cs typeface="+mn-cs"/>
        </a:defRPr>
      </a:lvl4pPr>
      <a:lvl5pPr marL="1028420" algn="l" defTabSz="514217" rtl="0" eaLnBrk="1" latinLnBrk="0" hangingPunct="1">
        <a:defRPr sz="1000" kern="1200">
          <a:solidFill>
            <a:schemeClr val="tx1"/>
          </a:solidFill>
          <a:latin typeface="+mn-lt"/>
          <a:ea typeface="+mn-ea"/>
          <a:cs typeface="+mn-cs"/>
        </a:defRPr>
      </a:lvl5pPr>
      <a:lvl6pPr marL="1285523" algn="l" defTabSz="514217" rtl="0" eaLnBrk="1" latinLnBrk="0" hangingPunct="1">
        <a:defRPr sz="1000" kern="1200">
          <a:solidFill>
            <a:schemeClr val="tx1"/>
          </a:solidFill>
          <a:latin typeface="+mn-lt"/>
          <a:ea typeface="+mn-ea"/>
          <a:cs typeface="+mn-cs"/>
        </a:defRPr>
      </a:lvl6pPr>
      <a:lvl7pPr marL="1542623" algn="l" defTabSz="514217" rtl="0" eaLnBrk="1" latinLnBrk="0" hangingPunct="1">
        <a:defRPr sz="1000" kern="1200">
          <a:solidFill>
            <a:schemeClr val="tx1"/>
          </a:solidFill>
          <a:latin typeface="+mn-lt"/>
          <a:ea typeface="+mn-ea"/>
          <a:cs typeface="+mn-cs"/>
        </a:defRPr>
      </a:lvl7pPr>
      <a:lvl8pPr marL="1799730" algn="l" defTabSz="514217" rtl="0" eaLnBrk="1" latinLnBrk="0" hangingPunct="1">
        <a:defRPr sz="1000" kern="1200">
          <a:solidFill>
            <a:schemeClr val="tx1"/>
          </a:solidFill>
          <a:latin typeface="+mn-lt"/>
          <a:ea typeface="+mn-ea"/>
          <a:cs typeface="+mn-cs"/>
        </a:defRPr>
      </a:lvl8pPr>
      <a:lvl9pPr marL="2056838" algn="l" defTabSz="514217" rtl="0" eaLnBrk="1" latinLnBrk="0" hangingPunct="1">
        <a:defRPr sz="10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51" descr="应用部分3-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2" y="1766"/>
            <a:ext cx="9155113" cy="572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6"/>
          <p:cNvSpPr>
            <a:spLocks noChangeArrowheads="1"/>
          </p:cNvSpPr>
          <p:nvPr/>
        </p:nvSpPr>
        <p:spPr bwMode="auto">
          <a:xfrm>
            <a:off x="323879" y="5325807"/>
            <a:ext cx="2519364" cy="276983"/>
          </a:xfrm>
          <a:prstGeom prst="rect">
            <a:avLst/>
          </a:prstGeom>
          <a:noFill/>
          <a:ln>
            <a:noFill/>
          </a:ln>
          <a:extLst/>
        </p:spPr>
        <p:txBody>
          <a:bodyPr lIns="91424" tIns="45712" rIns="91424" bIns="45712">
            <a:spAutoFit/>
          </a:bodyPr>
          <a:lstStyle>
            <a:lvl1pPr>
              <a:defRPr sz="1400">
                <a:solidFill>
                  <a:schemeClr val="bg1"/>
                </a:solidFill>
                <a:latin typeface="FrutigerNext LT Regular" charset="0"/>
                <a:ea typeface="宋体" pitchFamily="2" charset="-122"/>
              </a:defRPr>
            </a:lvl1pPr>
            <a:lvl2pPr marL="742950" indent="-285750">
              <a:defRPr sz="1400">
                <a:solidFill>
                  <a:schemeClr val="bg1"/>
                </a:solidFill>
                <a:latin typeface="FrutigerNext LT Regular" charset="0"/>
                <a:ea typeface="宋体" pitchFamily="2" charset="-122"/>
              </a:defRPr>
            </a:lvl2pPr>
            <a:lvl3pPr marL="1143000" indent="-228600">
              <a:defRPr sz="1400">
                <a:solidFill>
                  <a:schemeClr val="bg1"/>
                </a:solidFill>
                <a:latin typeface="FrutigerNext LT Regular" charset="0"/>
                <a:ea typeface="宋体" pitchFamily="2" charset="-122"/>
              </a:defRPr>
            </a:lvl3pPr>
            <a:lvl4pPr marL="1600200" indent="-228600">
              <a:defRPr sz="1400">
                <a:solidFill>
                  <a:schemeClr val="bg1"/>
                </a:solidFill>
                <a:latin typeface="FrutigerNext LT Regular" charset="0"/>
                <a:ea typeface="宋体" pitchFamily="2" charset="-122"/>
              </a:defRPr>
            </a:lvl4pPr>
            <a:lvl5pPr marL="2057400" indent="-228600">
              <a:defRPr sz="1400">
                <a:solidFill>
                  <a:schemeClr val="bg1"/>
                </a:solidFill>
                <a:latin typeface="FrutigerNext LT Regular"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9pPr>
          </a:lstStyle>
          <a:p>
            <a:pPr defTabSz="914220" fontAlgn="base">
              <a:spcBef>
                <a:spcPct val="50000"/>
              </a:spcBef>
              <a:spcAft>
                <a:spcPct val="0"/>
              </a:spcAft>
              <a:buFont typeface="Arial" pitchFamily="34" charset="0"/>
              <a:buNone/>
              <a:defRPr/>
            </a:pPr>
            <a:r>
              <a:rPr lang="en-US" altLang="zh-CN" sz="1200" smtClean="0">
                <a:solidFill>
                  <a:srgbClr val="B5B5B6"/>
                </a:solidFill>
                <a:latin typeface="Arial" pitchFamily="34" charset="0"/>
                <a:sym typeface="Arial" pitchFamily="34" charset="0"/>
              </a:rPr>
              <a:t>JD.com</a:t>
            </a:r>
            <a:endParaRPr lang="zh-CN" altLang="en-US" smtClean="0">
              <a:solidFill>
                <a:srgbClr val="FFFFFF"/>
              </a:solidFill>
            </a:endParaRPr>
          </a:p>
        </p:txBody>
      </p:sp>
      <p:sp>
        <p:nvSpPr>
          <p:cNvPr id="6148" name="Rectangle 250"/>
          <p:cNvSpPr>
            <a:spLocks noGrp="1" noChangeArrowheads="1"/>
          </p:cNvSpPr>
          <p:nvPr>
            <p:ph type="sldNum" sz="quarter" idx="4"/>
          </p:nvPr>
        </p:nvSpPr>
        <p:spPr bwMode="auto">
          <a:xfrm>
            <a:off x="6686549" y="5353591"/>
            <a:ext cx="2133600" cy="173761"/>
          </a:xfrm>
          <a:prstGeom prst="rect">
            <a:avLst/>
          </a:prstGeom>
          <a:noFill/>
          <a:ln>
            <a:noFill/>
          </a:ln>
          <a:extLst/>
        </p:spPr>
        <p:txBody>
          <a:bodyPr vert="horz" wrap="square" lIns="91424" tIns="45712" rIns="91424" bIns="45712" numCol="1" anchor="ctr" anchorCtr="0" compatLnSpc="1">
            <a:prstTxWarp prst="textNoShape">
              <a:avLst/>
            </a:prstTxWarp>
          </a:bodyPr>
          <a:lstStyle>
            <a:lvl1pPr algn="r">
              <a:defRPr sz="1200">
                <a:solidFill>
                  <a:srgbClr val="777777"/>
                </a:solidFill>
                <a:latin typeface="+mn-lt"/>
                <a:ea typeface="MS PGothic" pitchFamily="34" charset="-128"/>
                <a:sym typeface="Arial" pitchFamily="34" charset="0"/>
              </a:defRPr>
            </a:lvl1pPr>
          </a:lstStyle>
          <a:p>
            <a:pPr defTabSz="914220" eaLnBrk="0" fontAlgn="base" hangingPunct="0">
              <a:spcBef>
                <a:spcPct val="0"/>
              </a:spcBef>
              <a:spcAft>
                <a:spcPct val="0"/>
              </a:spcAft>
              <a:defRPr/>
            </a:pPr>
            <a:r>
              <a:rPr lang="zh-CN" altLang="en-US" smtClean="0"/>
              <a:t>Page_</a:t>
            </a:r>
            <a:fld id="{BD1CF60C-EC2A-450A-B8FB-524672734C7F}" type="slidenum">
              <a:rPr lang="zh-CN" altLang="en-US" smtClean="0"/>
              <a:pPr defTabSz="914220" eaLnBrk="0" fontAlgn="base" hangingPunct="0">
                <a:spcBef>
                  <a:spcPct val="0"/>
                </a:spcBef>
                <a:spcAft>
                  <a:spcPct val="0"/>
                </a:spcAft>
                <a:defRPr/>
              </a:pPr>
              <a:t>‹#›</a:t>
            </a:fld>
            <a:endParaRPr lang="en-US" altLang="zh-CN" sz="1800">
              <a:solidFill>
                <a:srgbClr val="FFFFFF"/>
              </a:solidFill>
              <a:latin typeface="FrutigerNext LT Regular" charset="0"/>
              <a:ea typeface="宋体" pitchFamily="2" charset="-122"/>
              <a:sym typeface="FrutigerNext LT Regular" charset="0"/>
            </a:endParaRPr>
          </a:p>
        </p:txBody>
      </p:sp>
    </p:spTree>
    <p:extLst>
      <p:ext uri="{BB962C8B-B14F-4D97-AF65-F5344CB8AC3E}">
        <p14:creationId xmlns:p14="http://schemas.microsoft.com/office/powerpoint/2010/main" val="24569238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marL="801528" indent="-801528" algn="l" defTabSz="0" rtl="0" eaLnBrk="1" fontAlgn="base" hangingPunct="1">
        <a:spcBef>
          <a:spcPct val="0"/>
        </a:spcBef>
        <a:spcAft>
          <a:spcPct val="0"/>
        </a:spcAft>
        <a:defRPr sz="2400">
          <a:solidFill>
            <a:srgbClr val="CC0000"/>
          </a:solidFill>
          <a:latin typeface="+mj-lt"/>
          <a:ea typeface="+mj-ea"/>
          <a:cs typeface="+mj-cs"/>
          <a:sym typeface="FrutigerNext LT Medium" charset="0"/>
        </a:defRPr>
      </a:lvl1pPr>
      <a:lvl2pPr marL="801528"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2pPr>
      <a:lvl3pPr marL="801528"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3pPr>
      <a:lvl4pPr marL="801528"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4pPr>
      <a:lvl5pPr marL="801528"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5pPr>
      <a:lvl6pPr marL="1258636"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6pPr>
      <a:lvl7pPr marL="1715744"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7pPr>
      <a:lvl8pPr marL="2172856"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8pPr>
      <a:lvl9pPr marL="2629961" indent="-801528" algn="l" defTabSz="0" rtl="0" eaLnBrk="1" fontAlgn="base" hangingPunct="1">
        <a:spcBef>
          <a:spcPct val="0"/>
        </a:spcBef>
        <a:spcAft>
          <a:spcPct val="0"/>
        </a:spcAft>
        <a:defRPr sz="2400">
          <a:solidFill>
            <a:srgbClr val="CC0000"/>
          </a:solidFill>
          <a:latin typeface="FrutigerNext LT Medium" charset="0"/>
          <a:ea typeface="黑体" pitchFamily="49" charset="-122"/>
          <a:sym typeface="FrutigerNext LT Medium" charset="0"/>
        </a:defRPr>
      </a:lvl9pPr>
    </p:titleStyle>
    <p:bodyStyle>
      <a:lvl1pPr marL="299978" indent="-299978" algn="l" defTabSz="801528" rtl="0" eaLnBrk="1" fontAlgn="base" hangingPunct="1">
        <a:lnSpc>
          <a:spcPct val="140000"/>
        </a:lnSpc>
        <a:spcBef>
          <a:spcPct val="0"/>
        </a:spcBef>
        <a:spcAft>
          <a:spcPct val="0"/>
        </a:spcAft>
        <a:buChar char="•"/>
        <a:defRPr sz="2600" b="1">
          <a:solidFill>
            <a:srgbClr val="777777"/>
          </a:solidFill>
          <a:latin typeface="+mn-lt"/>
          <a:ea typeface="+mn-ea"/>
          <a:cs typeface="+mn-cs"/>
          <a:sym typeface="Arial" pitchFamily="34" charset="0"/>
        </a:defRPr>
      </a:lvl1pPr>
      <a:lvl2pPr marL="652335" indent="-249190" algn="l" defTabSz="801528" rtl="0" eaLnBrk="1" fontAlgn="base" hangingPunct="1">
        <a:lnSpc>
          <a:spcPct val="140000"/>
        </a:lnSpc>
        <a:spcBef>
          <a:spcPct val="0"/>
        </a:spcBef>
        <a:spcAft>
          <a:spcPct val="0"/>
        </a:spcAft>
        <a:buSzPct val="50000"/>
        <a:buFont typeface="Wingdings" pitchFamily="2" charset="2"/>
        <a:buChar char="p"/>
        <a:defRPr sz="2400" b="1">
          <a:solidFill>
            <a:srgbClr val="777777"/>
          </a:solidFill>
          <a:latin typeface="+mn-lt"/>
          <a:ea typeface="+mn-ea"/>
          <a:sym typeface="Arial" pitchFamily="34" charset="0"/>
        </a:defRPr>
      </a:lvl2pPr>
      <a:lvl3pPr marL="1003100" indent="-201573" algn="l" defTabSz="801528" rtl="0" eaLnBrk="1" fontAlgn="base" hangingPunct="1">
        <a:lnSpc>
          <a:spcPct val="140000"/>
        </a:lnSpc>
        <a:spcBef>
          <a:spcPct val="0"/>
        </a:spcBef>
        <a:spcAft>
          <a:spcPct val="0"/>
        </a:spcAft>
        <a:buSzPct val="50000"/>
        <a:buFont typeface="Wingdings" pitchFamily="2" charset="2"/>
        <a:buChar char="n"/>
        <a:defRPr sz="2200" b="1">
          <a:solidFill>
            <a:srgbClr val="777777"/>
          </a:solidFill>
          <a:latin typeface="+mn-lt"/>
          <a:ea typeface="+mn-ea"/>
          <a:sym typeface="Arial" pitchFamily="34" charset="0"/>
        </a:defRPr>
      </a:lvl3pPr>
      <a:lvl4pPr marL="1401483" indent="-198398" algn="l" defTabSz="801528" rtl="0" eaLnBrk="1" fontAlgn="base" hangingPunct="1">
        <a:lnSpc>
          <a:spcPct val="140000"/>
        </a:lnSpc>
        <a:spcBef>
          <a:spcPct val="0"/>
        </a:spcBef>
        <a:spcAft>
          <a:spcPct val="0"/>
        </a:spcAft>
        <a:buSzPct val="50000"/>
        <a:buFont typeface="Wingdings" pitchFamily="2" charset="2"/>
        <a:buChar char="–"/>
        <a:defRPr sz="2000" b="1">
          <a:solidFill>
            <a:srgbClr val="777777"/>
          </a:solidFill>
          <a:latin typeface="+mn-lt"/>
          <a:ea typeface="+mn-ea"/>
          <a:sym typeface="Arial" pitchFamily="34" charset="0"/>
        </a:defRPr>
      </a:lvl4pPr>
      <a:lvl5pPr marL="1803040" indent="-201573" algn="l" defTabSz="8015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5pPr>
      <a:lvl6pPr marL="2260145" indent="-201573" algn="l" defTabSz="8015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6pPr>
      <a:lvl7pPr marL="2717256" indent="-201573" algn="l" defTabSz="8015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7pPr>
      <a:lvl8pPr marL="3174368" indent="-201573" algn="l" defTabSz="8015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8pPr>
      <a:lvl9pPr marL="3631478" indent="-201573" algn="l" defTabSz="801528" rtl="0" eaLnBrk="1" fontAlgn="base" hangingPunct="1">
        <a:lnSpc>
          <a:spcPct val="140000"/>
        </a:lnSpc>
        <a:spcBef>
          <a:spcPct val="0"/>
        </a:spcBef>
        <a:spcAft>
          <a:spcPct val="0"/>
        </a:spcAft>
        <a:buSzPct val="50000"/>
        <a:buFont typeface="Wingdings" pitchFamily="2" charset="2"/>
        <a:buChar char="~"/>
        <a:defRPr b="1">
          <a:solidFill>
            <a:srgbClr val="777777"/>
          </a:solidFill>
          <a:latin typeface="+mn-lt"/>
          <a:ea typeface="+mn-ea"/>
          <a:sym typeface="Arial" pitchFamily="34" charset="0"/>
        </a:defRPr>
      </a:lvl9pPr>
    </p:bodyStyle>
    <p:otherStyle>
      <a:defPPr>
        <a:defRPr lang="zh-CN"/>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4" descr="应用部分3-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1" y="1"/>
            <a:ext cx="9178924" cy="573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6"/>
          <p:cNvSpPr>
            <a:spLocks noChangeArrowheads="1"/>
          </p:cNvSpPr>
          <p:nvPr/>
        </p:nvSpPr>
        <p:spPr bwMode="auto">
          <a:xfrm>
            <a:off x="323879" y="5325808"/>
            <a:ext cx="2519364" cy="276983"/>
          </a:xfrm>
          <a:prstGeom prst="rect">
            <a:avLst/>
          </a:prstGeom>
          <a:noFill/>
          <a:ln>
            <a:noFill/>
          </a:ln>
          <a:extLst/>
        </p:spPr>
        <p:txBody>
          <a:bodyPr lIns="91424" tIns="45712" rIns="91424" bIns="45712">
            <a:spAutoFit/>
          </a:bodyPr>
          <a:lstStyle>
            <a:lvl1pPr>
              <a:defRPr sz="1400">
                <a:solidFill>
                  <a:schemeClr val="bg1"/>
                </a:solidFill>
                <a:latin typeface="FrutigerNext LT Regular" charset="0"/>
                <a:ea typeface="宋体" pitchFamily="2" charset="-122"/>
              </a:defRPr>
            </a:lvl1pPr>
            <a:lvl2pPr marL="742950" indent="-285750">
              <a:defRPr sz="1400">
                <a:solidFill>
                  <a:schemeClr val="bg1"/>
                </a:solidFill>
                <a:latin typeface="FrutigerNext LT Regular" charset="0"/>
                <a:ea typeface="宋体" pitchFamily="2" charset="-122"/>
              </a:defRPr>
            </a:lvl2pPr>
            <a:lvl3pPr marL="1143000" indent="-228600">
              <a:defRPr sz="1400">
                <a:solidFill>
                  <a:schemeClr val="bg1"/>
                </a:solidFill>
                <a:latin typeface="FrutigerNext LT Regular" charset="0"/>
                <a:ea typeface="宋体" pitchFamily="2" charset="-122"/>
              </a:defRPr>
            </a:lvl3pPr>
            <a:lvl4pPr marL="1600200" indent="-228600">
              <a:defRPr sz="1400">
                <a:solidFill>
                  <a:schemeClr val="bg1"/>
                </a:solidFill>
                <a:latin typeface="FrutigerNext LT Regular" charset="0"/>
                <a:ea typeface="宋体" pitchFamily="2" charset="-122"/>
              </a:defRPr>
            </a:lvl4pPr>
            <a:lvl5pPr marL="2057400" indent="-228600">
              <a:defRPr sz="1400">
                <a:solidFill>
                  <a:schemeClr val="bg1"/>
                </a:solidFill>
                <a:latin typeface="FrutigerNext LT Regular"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bg1"/>
                </a:solidFill>
                <a:latin typeface="FrutigerNext LT Regular" charset="0"/>
                <a:ea typeface="宋体" pitchFamily="2" charset="-122"/>
              </a:defRPr>
            </a:lvl9pPr>
          </a:lstStyle>
          <a:p>
            <a:pPr defTabSz="914220" fontAlgn="base">
              <a:spcBef>
                <a:spcPct val="50000"/>
              </a:spcBef>
              <a:spcAft>
                <a:spcPct val="0"/>
              </a:spcAft>
              <a:buFont typeface="Arial" pitchFamily="34" charset="0"/>
              <a:buNone/>
              <a:defRPr/>
            </a:pPr>
            <a:r>
              <a:rPr lang="en-US" altLang="zh-CN" sz="1200" smtClean="0">
                <a:solidFill>
                  <a:srgbClr val="B5B5B6"/>
                </a:solidFill>
                <a:latin typeface="Arial" pitchFamily="34" charset="0"/>
                <a:sym typeface="Arial" pitchFamily="34" charset="0"/>
              </a:rPr>
              <a:t>JD.com</a:t>
            </a:r>
            <a:endParaRPr lang="zh-CN" altLang="en-US" smtClean="0">
              <a:solidFill>
                <a:srgbClr val="FFFFFF"/>
              </a:solidFill>
            </a:endParaRPr>
          </a:p>
        </p:txBody>
      </p:sp>
    </p:spTree>
    <p:extLst>
      <p:ext uri="{BB962C8B-B14F-4D97-AF65-F5344CB8AC3E}">
        <p14:creationId xmlns:p14="http://schemas.microsoft.com/office/powerpoint/2010/main" val="248352203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marL="801528" indent="-801528" algn="ctr" defTabSz="0" rtl="0" eaLnBrk="1" fontAlgn="base" hangingPunct="1">
        <a:spcBef>
          <a:spcPct val="0"/>
        </a:spcBef>
        <a:spcAft>
          <a:spcPct val="0"/>
        </a:spcAft>
        <a:defRPr sz="3800">
          <a:solidFill>
            <a:schemeClr val="tx2"/>
          </a:solidFill>
          <a:latin typeface="+mj-lt"/>
          <a:ea typeface="+mj-ea"/>
          <a:cs typeface="+mj-cs"/>
          <a:sym typeface="Arial" pitchFamily="34" charset="0"/>
        </a:defRPr>
      </a:lvl1pPr>
      <a:lvl2pPr marL="801528"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2pPr>
      <a:lvl3pPr marL="801528"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3pPr>
      <a:lvl4pPr marL="801528"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4pPr>
      <a:lvl5pPr marL="801528"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5pPr>
      <a:lvl6pPr marL="1258636"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6pPr>
      <a:lvl7pPr marL="1715744"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7pPr>
      <a:lvl8pPr marL="2172856"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8pPr>
      <a:lvl9pPr marL="2629961" indent="-801528" algn="ctr" defTabSz="0" rtl="0" eaLnBrk="1" fontAlgn="base" hangingPunct="1">
        <a:spcBef>
          <a:spcPct val="0"/>
        </a:spcBef>
        <a:spcAft>
          <a:spcPct val="0"/>
        </a:spcAft>
        <a:defRPr sz="3800">
          <a:solidFill>
            <a:schemeClr val="tx2"/>
          </a:solidFill>
          <a:latin typeface="Arial" pitchFamily="34" charset="0"/>
          <a:ea typeface="宋体" pitchFamily="2" charset="-122"/>
          <a:sym typeface="Arial" pitchFamily="34" charset="0"/>
        </a:defRPr>
      </a:lvl9pPr>
    </p:titleStyle>
    <p:bodyStyle>
      <a:lvl1pPr marL="299978" indent="-299978" algn="l" defTabSz="801528" rtl="0" eaLnBrk="1" fontAlgn="base" hangingPunct="1">
        <a:spcBef>
          <a:spcPct val="20000"/>
        </a:spcBef>
        <a:spcAft>
          <a:spcPct val="0"/>
        </a:spcAft>
        <a:buChar char="•"/>
        <a:defRPr sz="2800">
          <a:solidFill>
            <a:schemeClr val="tx1"/>
          </a:solidFill>
          <a:latin typeface="+mn-lt"/>
          <a:ea typeface="+mn-ea"/>
          <a:cs typeface="+mn-cs"/>
          <a:sym typeface="Arial" pitchFamily="34" charset="0"/>
        </a:defRPr>
      </a:lvl1pPr>
      <a:lvl2pPr marL="652335" indent="-249190" algn="l" defTabSz="801528" rtl="0" eaLnBrk="1" fontAlgn="base" hangingPunct="1">
        <a:spcBef>
          <a:spcPct val="20000"/>
        </a:spcBef>
        <a:spcAft>
          <a:spcPct val="0"/>
        </a:spcAft>
        <a:buChar char="–"/>
        <a:defRPr sz="2500">
          <a:solidFill>
            <a:schemeClr val="tx1"/>
          </a:solidFill>
          <a:latin typeface="+mn-lt"/>
          <a:ea typeface="+mn-ea"/>
          <a:sym typeface="Arial" pitchFamily="34" charset="0"/>
        </a:defRPr>
      </a:lvl2pPr>
      <a:lvl3pPr marL="1003100" indent="-201573" algn="l" defTabSz="801528" rtl="0" eaLnBrk="1" fontAlgn="base" hangingPunct="1">
        <a:spcBef>
          <a:spcPct val="20000"/>
        </a:spcBef>
        <a:spcAft>
          <a:spcPct val="0"/>
        </a:spcAft>
        <a:buChar char="•"/>
        <a:defRPr sz="2200">
          <a:solidFill>
            <a:schemeClr val="tx1"/>
          </a:solidFill>
          <a:latin typeface="+mn-lt"/>
          <a:ea typeface="+mn-ea"/>
          <a:sym typeface="Arial" pitchFamily="34" charset="0"/>
        </a:defRPr>
      </a:lvl3pPr>
      <a:lvl4pPr marL="1401483" indent="-198398" algn="l" defTabSz="801528" rtl="0" eaLnBrk="1" fontAlgn="base" hangingPunct="1">
        <a:spcBef>
          <a:spcPct val="20000"/>
        </a:spcBef>
        <a:spcAft>
          <a:spcPct val="0"/>
        </a:spcAft>
        <a:buChar char="–"/>
        <a:defRPr sz="1700">
          <a:solidFill>
            <a:schemeClr val="tx1"/>
          </a:solidFill>
          <a:latin typeface="+mn-lt"/>
          <a:ea typeface="+mn-ea"/>
          <a:sym typeface="Arial" pitchFamily="34" charset="0"/>
        </a:defRPr>
      </a:lvl4pPr>
      <a:lvl5pPr marL="1803040" indent="-201573" algn="l" defTabSz="801528" rtl="0" eaLnBrk="1" fontAlgn="base" hangingPunct="1">
        <a:spcBef>
          <a:spcPct val="20000"/>
        </a:spcBef>
        <a:spcAft>
          <a:spcPct val="0"/>
        </a:spcAft>
        <a:buChar char="»"/>
        <a:defRPr sz="1700">
          <a:solidFill>
            <a:schemeClr val="tx1"/>
          </a:solidFill>
          <a:latin typeface="+mn-lt"/>
          <a:ea typeface="+mn-ea"/>
          <a:sym typeface="Arial" pitchFamily="34" charset="0"/>
        </a:defRPr>
      </a:lvl5pPr>
      <a:lvl6pPr marL="2260145" indent="-201573" algn="l" defTabSz="801528" rtl="0" eaLnBrk="1" fontAlgn="base" hangingPunct="1">
        <a:spcBef>
          <a:spcPct val="20000"/>
        </a:spcBef>
        <a:spcAft>
          <a:spcPct val="0"/>
        </a:spcAft>
        <a:buChar char="»"/>
        <a:defRPr sz="1700">
          <a:solidFill>
            <a:schemeClr val="tx1"/>
          </a:solidFill>
          <a:latin typeface="+mn-lt"/>
          <a:ea typeface="+mn-ea"/>
          <a:sym typeface="Arial" pitchFamily="34" charset="0"/>
        </a:defRPr>
      </a:lvl6pPr>
      <a:lvl7pPr marL="2717256" indent="-201573" algn="l" defTabSz="801528" rtl="0" eaLnBrk="1" fontAlgn="base" hangingPunct="1">
        <a:spcBef>
          <a:spcPct val="20000"/>
        </a:spcBef>
        <a:spcAft>
          <a:spcPct val="0"/>
        </a:spcAft>
        <a:buChar char="»"/>
        <a:defRPr sz="1700">
          <a:solidFill>
            <a:schemeClr val="tx1"/>
          </a:solidFill>
          <a:latin typeface="+mn-lt"/>
          <a:ea typeface="+mn-ea"/>
          <a:sym typeface="Arial" pitchFamily="34" charset="0"/>
        </a:defRPr>
      </a:lvl7pPr>
      <a:lvl8pPr marL="3174368" indent="-201573" algn="l" defTabSz="801528" rtl="0" eaLnBrk="1" fontAlgn="base" hangingPunct="1">
        <a:spcBef>
          <a:spcPct val="20000"/>
        </a:spcBef>
        <a:spcAft>
          <a:spcPct val="0"/>
        </a:spcAft>
        <a:buChar char="»"/>
        <a:defRPr sz="1700">
          <a:solidFill>
            <a:schemeClr val="tx1"/>
          </a:solidFill>
          <a:latin typeface="+mn-lt"/>
          <a:ea typeface="+mn-ea"/>
          <a:sym typeface="Arial" pitchFamily="34" charset="0"/>
        </a:defRPr>
      </a:lvl8pPr>
      <a:lvl9pPr marL="3631478" indent="-201573" algn="l" defTabSz="801528" rtl="0" eaLnBrk="1" fontAlgn="base" hangingPunct="1">
        <a:spcBef>
          <a:spcPct val="20000"/>
        </a:spcBef>
        <a:spcAft>
          <a:spcPct val="0"/>
        </a:spcAft>
        <a:buChar char="»"/>
        <a:defRPr sz="1700">
          <a:solidFill>
            <a:schemeClr val="tx1"/>
          </a:solidFill>
          <a:latin typeface="+mn-lt"/>
          <a:ea typeface="+mn-ea"/>
          <a:sym typeface="Arial" pitchFamily="34" charset="0"/>
        </a:defRPr>
      </a:lvl9pPr>
    </p:bodyStyle>
    <p:otherStyle>
      <a:defPPr>
        <a:defRPr lang="zh-CN"/>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62"/>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A41C93CF-1E18-4211-87F6-C68B61241FC0}" type="datetimeFigureOut">
              <a:rPr lang="zh-CN" altLang="en-US" smtClean="0"/>
              <a:t>2016/11/29</a:t>
            </a:fld>
            <a:endParaRPr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CBFA35F-C888-45E3-A430-CEAB56D8F71D}" type="slidenum">
              <a:rPr lang="zh-CN" altLang="en-US" smtClean="0"/>
              <a:t>‹#›</a:t>
            </a:fld>
            <a:endParaRPr lang="zh-CN" altLang="en-US"/>
          </a:p>
        </p:txBody>
      </p:sp>
    </p:spTree>
    <p:extLst>
      <p:ext uri="{BB962C8B-B14F-4D97-AF65-F5344CB8AC3E}">
        <p14:creationId xmlns:p14="http://schemas.microsoft.com/office/powerpoint/2010/main" val="278216032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93204"/>
            <a:ext cx="8784976" cy="367240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1705372"/>
            <a:ext cx="9144000" cy="1368152"/>
          </a:xfrm>
        </p:spPr>
        <p:txBody>
          <a:bodyPr anchor="ctr">
            <a:normAutofit fontScale="90000"/>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
            </a:r>
            <a:br>
              <a:rPr lang="en-US" altLang="zh-CN" sz="3200" b="1" dirty="0" smtClean="0">
                <a:solidFill>
                  <a:schemeClr val="bg1"/>
                </a:solidFill>
                <a:latin typeface="微软雅黑" panose="020B0503020204020204" pitchFamily="34" charset="-122"/>
                <a:ea typeface="微软雅黑" panose="020B0503020204020204" pitchFamily="34" charset="-122"/>
              </a:rPr>
            </a:br>
            <a:r>
              <a:rPr lang="en-US" altLang="zh-CN" sz="4000" b="1" dirty="0" smtClean="0">
                <a:solidFill>
                  <a:schemeClr val="bg1"/>
                </a:solidFill>
                <a:latin typeface="微软雅黑" panose="020B0503020204020204" pitchFamily="34" charset="-122"/>
                <a:ea typeface="微软雅黑" panose="020B0503020204020204" pitchFamily="34" charset="-122"/>
              </a:rPr>
              <a:t>DMP</a:t>
            </a:r>
            <a:r>
              <a:rPr lang="zh-CN" altLang="en-US" sz="4000" b="1" dirty="0" smtClean="0">
                <a:solidFill>
                  <a:schemeClr val="bg1"/>
                </a:solidFill>
                <a:latin typeface="微软雅黑" panose="020B0503020204020204" pitchFamily="34" charset="-122"/>
                <a:ea typeface="微软雅黑" panose="020B0503020204020204" pitchFamily="34" charset="-122"/>
              </a:rPr>
              <a:t>实时人群预估</a:t>
            </a:r>
            <a:r>
              <a:rPr lang="en-US" altLang="zh-CN" sz="4000" b="1" dirty="0">
                <a:solidFill>
                  <a:schemeClr val="bg1"/>
                </a:solidFill>
                <a:latin typeface="微软雅黑" panose="020B0503020204020204" pitchFamily="34" charset="-122"/>
                <a:ea typeface="微软雅黑" panose="020B0503020204020204" pitchFamily="34" charset="-122"/>
              </a:rPr>
              <a:t/>
            </a:r>
            <a:br>
              <a:rPr lang="en-US" altLang="zh-CN" sz="4000" b="1" dirty="0">
                <a:solidFill>
                  <a:schemeClr val="bg1"/>
                </a:solidFill>
                <a:latin typeface="微软雅黑" panose="020B0503020204020204" pitchFamily="34" charset="-122"/>
                <a:ea typeface="微软雅黑" panose="020B0503020204020204" pitchFamily="34" charset="-122"/>
              </a:rPr>
            </a:b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52185" y="4722194"/>
            <a:ext cx="8640295" cy="389342"/>
          </a:xfrm>
        </p:spPr>
        <p:txBody>
          <a:bodyPr>
            <a:noAutofit/>
          </a:bodyPr>
          <a:lstStyle/>
          <a:p>
            <a:pPr algn="r"/>
            <a:r>
              <a:rPr lang="zh-CN" altLang="en-US" sz="1200" dirty="0" smtClean="0">
                <a:latin typeface="微软雅黑" panose="020B0503020204020204" pitchFamily="34" charset="-122"/>
                <a:ea typeface="微软雅黑" panose="020B0503020204020204" pitchFamily="34" charset="-122"/>
              </a:rPr>
              <a:t>索引资源组</a:t>
            </a:r>
            <a:endParaRPr lang="en-US" altLang="zh-CN" sz="1200" dirty="0" smtClean="0">
              <a:latin typeface="微软雅黑" panose="020B0503020204020204" pitchFamily="34" charset="-122"/>
              <a:ea typeface="微软雅黑" panose="020B0503020204020204" pitchFamily="34" charset="-122"/>
            </a:endParaRPr>
          </a:p>
          <a:p>
            <a:pPr algn="r"/>
            <a:r>
              <a:rPr lang="en-US" altLang="zh-CN" sz="1200" dirty="0" smtClean="0">
                <a:latin typeface="微软雅黑" panose="020B0503020204020204" pitchFamily="34" charset="-122"/>
                <a:ea typeface="微软雅黑" panose="020B0503020204020204" pitchFamily="34" charset="-122"/>
              </a:rPr>
              <a:t>2016-11-28</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75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架构设计</a:t>
            </a:r>
            <a:endParaRPr lang="zh-CN" altLang="en-US" sz="1800" dirty="0"/>
          </a:p>
        </p:txBody>
      </p:sp>
      <p:sp>
        <p:nvSpPr>
          <p:cNvPr id="4" name="矩形 3"/>
          <p:cNvSpPr/>
          <p:nvPr/>
        </p:nvSpPr>
        <p:spPr>
          <a:xfrm>
            <a:off x="352087" y="769268"/>
            <a:ext cx="7272808" cy="4001095"/>
          </a:xfrm>
          <a:prstGeom prst="rect">
            <a:avLst/>
          </a:prstGeom>
        </p:spPr>
        <p:txBody>
          <a:bodyPr wrap="square">
            <a:spAutoFit/>
          </a:bodyPr>
          <a:lstStyle/>
          <a:p>
            <a:r>
              <a:rPr lang="zh-CN" altLang="en-US" sz="1400" dirty="0" smtClean="0"/>
              <a:t>数据</a:t>
            </a:r>
            <a:r>
              <a:rPr lang="en-US" altLang="zh-CN" sz="1400" dirty="0" smtClean="0"/>
              <a:t>Schema</a:t>
            </a:r>
            <a:r>
              <a:rPr lang="zh-CN" altLang="en-US" sz="1400" dirty="0" smtClean="0"/>
              <a:t>：</a:t>
            </a:r>
            <a:endParaRPr lang="en-US" altLang="zh-CN" sz="1400" dirty="0" smtClean="0"/>
          </a:p>
          <a:p>
            <a:pPr lvl="1"/>
            <a:r>
              <a:rPr lang="en-US" altLang="zh-CN" sz="1600" dirty="0" smtClean="0"/>
              <a:t>{</a:t>
            </a:r>
            <a:r>
              <a:rPr lang="en-US" altLang="zh-CN" sz="1200" dirty="0"/>
              <a:t/>
            </a:r>
            <a:br>
              <a:rPr lang="en-US" altLang="zh-CN" sz="1200" dirty="0"/>
            </a:br>
            <a:r>
              <a:rPr lang="en-US" altLang="zh-CN" sz="1600" dirty="0"/>
              <a:t>  </a:t>
            </a:r>
            <a:r>
              <a:rPr lang="en-US" altLang="zh-CN" sz="1600" dirty="0" smtClean="0"/>
              <a:t>  </a:t>
            </a:r>
            <a:r>
              <a:rPr lang="en-US" altLang="zh-CN" sz="1600" dirty="0" err="1" smtClean="0"/>
              <a:t>user_uniq_id</a:t>
            </a:r>
            <a:r>
              <a:rPr lang="en-US" altLang="zh-CN" sz="1600" dirty="0" smtClean="0"/>
              <a:t>: string,</a:t>
            </a:r>
            <a:r>
              <a:rPr lang="en-US" altLang="zh-CN" sz="1600" dirty="0"/>
              <a:t/>
            </a:r>
            <a:br>
              <a:rPr lang="en-US" altLang="zh-CN" sz="1600" dirty="0"/>
            </a:br>
            <a:r>
              <a:rPr lang="en-US" altLang="zh-CN" sz="1600" dirty="0" smtClean="0"/>
              <a:t>    date: date,</a:t>
            </a:r>
            <a:r>
              <a:rPr lang="en-US" altLang="zh-CN" sz="1600" dirty="0"/>
              <a:t/>
            </a:r>
            <a:br>
              <a:rPr lang="en-US" altLang="zh-CN" sz="1600" dirty="0"/>
            </a:br>
            <a:r>
              <a:rPr lang="en-US" altLang="zh-CN" sz="1600" dirty="0"/>
              <a:t>  </a:t>
            </a:r>
            <a:r>
              <a:rPr lang="en-US" altLang="zh-CN" sz="1600" dirty="0" smtClean="0"/>
              <a:t>  </a:t>
            </a:r>
            <a:r>
              <a:rPr lang="en-US" altLang="zh-CN" sz="1600" dirty="0" err="1" smtClean="0"/>
              <a:t>cpc_imp_num</a:t>
            </a:r>
            <a:r>
              <a:rPr lang="en-US" altLang="zh-CN" sz="1600" dirty="0" smtClean="0"/>
              <a:t>: long,</a:t>
            </a:r>
            <a:r>
              <a:rPr lang="en-US" altLang="zh-CN" sz="1600" dirty="0"/>
              <a:t/>
            </a:r>
            <a:br>
              <a:rPr lang="en-US" altLang="zh-CN" sz="1600" dirty="0"/>
            </a:br>
            <a:r>
              <a:rPr lang="en-US" altLang="zh-CN" sz="1600" dirty="0" smtClean="0"/>
              <a:t>    </a:t>
            </a:r>
            <a:r>
              <a:rPr lang="en-US" altLang="zh-CN" sz="1600" dirty="0" err="1" smtClean="0"/>
              <a:t>total_imp_num</a:t>
            </a:r>
            <a:r>
              <a:rPr lang="en-US" altLang="zh-CN" sz="1600" dirty="0" smtClean="0"/>
              <a:t>: long,</a:t>
            </a:r>
            <a:r>
              <a:rPr lang="en-US" altLang="zh-CN" sz="1600" dirty="0"/>
              <a:t/>
            </a:r>
            <a:br>
              <a:rPr lang="en-US" altLang="zh-CN" sz="1600" dirty="0"/>
            </a:br>
            <a:r>
              <a:rPr lang="en-US" altLang="zh-CN" sz="1600" dirty="0"/>
              <a:t>  </a:t>
            </a:r>
            <a:r>
              <a:rPr lang="en-US" altLang="zh-CN" sz="1600" dirty="0" smtClean="0"/>
              <a:t>  </a:t>
            </a:r>
            <a:r>
              <a:rPr lang="en-US" altLang="zh-CN" sz="1600" dirty="0" err="1" smtClean="0"/>
              <a:t>sku_ids</a:t>
            </a:r>
            <a:r>
              <a:rPr lang="en-US" altLang="zh-CN" sz="1600" dirty="0" smtClean="0"/>
              <a:t>: array&lt;string&gt;,    // [</a:t>
            </a:r>
            <a:r>
              <a:rPr lang="en-US" altLang="zh-CN" sz="1600" dirty="0" err="1" smtClean="0"/>
              <a:t>skuid_type_day</a:t>
            </a:r>
            <a:r>
              <a:rPr lang="en-US" altLang="zh-CN" sz="1600" dirty="0" smtClean="0"/>
              <a:t>] 11006728205_1_30</a:t>
            </a:r>
            <a:r>
              <a:rPr lang="en-US" altLang="zh-CN" sz="1600" dirty="0"/>
              <a:t/>
            </a:r>
            <a:br>
              <a:rPr lang="en-US" altLang="zh-CN" sz="1600" dirty="0"/>
            </a:br>
            <a:r>
              <a:rPr lang="en-US" altLang="zh-CN" sz="1600" dirty="0" smtClean="0"/>
              <a:t>    </a:t>
            </a:r>
            <a:r>
              <a:rPr lang="en-US" altLang="zh-CN" sz="1600" dirty="0" err="1" smtClean="0"/>
              <a:t>sku_cids</a:t>
            </a:r>
            <a:r>
              <a:rPr lang="en-US" altLang="zh-CN" sz="1600" dirty="0" smtClean="0"/>
              <a:t>: </a:t>
            </a:r>
            <a:r>
              <a:rPr lang="en-US" altLang="zh-CN" sz="1600" dirty="0"/>
              <a:t>array&lt;string&gt;</a:t>
            </a:r>
            <a:r>
              <a:rPr lang="en-US" altLang="zh-CN" sz="1600" dirty="0" smtClean="0"/>
              <a:t>,</a:t>
            </a:r>
            <a:r>
              <a:rPr lang="en-US" altLang="zh-CN" sz="1600" dirty="0"/>
              <a:t/>
            </a:r>
            <a:br>
              <a:rPr lang="en-US" altLang="zh-CN" sz="1600" dirty="0"/>
            </a:br>
            <a:r>
              <a:rPr lang="en-US" altLang="zh-CN" sz="1600" dirty="0"/>
              <a:t>  </a:t>
            </a:r>
            <a:r>
              <a:rPr lang="en-US" altLang="zh-CN" sz="1600" dirty="0" smtClean="0"/>
              <a:t>  </a:t>
            </a:r>
            <a:r>
              <a:rPr lang="en-US" altLang="zh-CN" sz="1600" dirty="0" err="1" smtClean="0"/>
              <a:t>sku_brand_ids</a:t>
            </a:r>
            <a:r>
              <a:rPr lang="en-US" altLang="zh-CN" sz="1600" dirty="0" smtClean="0"/>
              <a:t>: </a:t>
            </a:r>
            <a:r>
              <a:rPr lang="en-US" altLang="zh-CN" sz="1600" dirty="0"/>
              <a:t>array&lt;string&gt;</a:t>
            </a:r>
            <a:r>
              <a:rPr lang="en-US" altLang="zh-CN" sz="1600" dirty="0" smtClean="0"/>
              <a:t>,</a:t>
            </a:r>
            <a:r>
              <a:rPr lang="en-US" altLang="zh-CN" sz="1600" dirty="0"/>
              <a:t/>
            </a:r>
            <a:br>
              <a:rPr lang="en-US" altLang="zh-CN" sz="1600" dirty="0"/>
            </a:br>
            <a:r>
              <a:rPr lang="en-US" altLang="zh-CN" sz="1600" dirty="0" smtClean="0"/>
              <a:t>    </a:t>
            </a:r>
            <a:r>
              <a:rPr lang="en-US" altLang="zh-CN" sz="1600" dirty="0" err="1" smtClean="0"/>
              <a:t>sku_venders</a:t>
            </a:r>
            <a:r>
              <a:rPr lang="en-US" altLang="zh-CN" sz="1600" dirty="0" smtClean="0"/>
              <a:t>: </a:t>
            </a:r>
            <a:r>
              <a:rPr lang="en-US" altLang="zh-CN" sz="1600" dirty="0"/>
              <a:t>array&lt;string&gt;</a:t>
            </a:r>
            <a:r>
              <a:rPr lang="en-US" altLang="zh-CN" sz="1600" dirty="0" smtClean="0"/>
              <a:t>,</a:t>
            </a:r>
            <a:r>
              <a:rPr lang="en-US" altLang="zh-CN" sz="1600" dirty="0"/>
              <a:t/>
            </a:r>
            <a:br>
              <a:rPr lang="en-US" altLang="zh-CN" sz="1600" dirty="0"/>
            </a:br>
            <a:r>
              <a:rPr lang="en-US" altLang="zh-CN" sz="1600" dirty="0"/>
              <a:t>  </a:t>
            </a:r>
            <a:r>
              <a:rPr lang="en-US" altLang="zh-CN" sz="1600" dirty="0" smtClean="0"/>
              <a:t>  </a:t>
            </a:r>
            <a:r>
              <a:rPr lang="en-US" altLang="zh-CN" sz="1600" dirty="0" err="1" smtClean="0"/>
              <a:t>sku_cid_brand_ids</a:t>
            </a:r>
            <a:r>
              <a:rPr lang="en-US" altLang="zh-CN" sz="1600" dirty="0" smtClean="0"/>
              <a:t>: </a:t>
            </a:r>
            <a:r>
              <a:rPr lang="en-US" altLang="zh-CN" sz="1600" dirty="0"/>
              <a:t>array&lt;string&gt;</a:t>
            </a:r>
            <a:r>
              <a:rPr lang="en-US" altLang="zh-CN" sz="1600" dirty="0" smtClean="0"/>
              <a:t>,</a:t>
            </a:r>
            <a:r>
              <a:rPr lang="en-US" altLang="zh-CN" sz="1600" dirty="0"/>
              <a:t/>
            </a:r>
            <a:br>
              <a:rPr lang="en-US" altLang="zh-CN" sz="1600" dirty="0"/>
            </a:br>
            <a:r>
              <a:rPr lang="en-US" altLang="zh-CN" sz="1600" dirty="0" smtClean="0"/>
              <a:t>    </a:t>
            </a:r>
            <a:r>
              <a:rPr lang="en-US" altLang="zh-CN" sz="1600" dirty="0" err="1" smtClean="0"/>
              <a:t>potential_ids</a:t>
            </a:r>
            <a:r>
              <a:rPr lang="en-US" altLang="zh-CN" sz="1600" dirty="0" smtClean="0"/>
              <a:t>: </a:t>
            </a:r>
            <a:r>
              <a:rPr lang="en-US" altLang="zh-CN" sz="1600" dirty="0"/>
              <a:t>array&lt;string&gt;</a:t>
            </a:r>
            <a:r>
              <a:rPr lang="en-US" altLang="zh-CN" sz="1600" dirty="0" smtClean="0"/>
              <a:t>,</a:t>
            </a:r>
            <a:r>
              <a:rPr lang="en-US" altLang="zh-CN" sz="1600" dirty="0"/>
              <a:t/>
            </a:r>
            <a:br>
              <a:rPr lang="en-US" altLang="zh-CN" sz="1600" dirty="0"/>
            </a:br>
            <a:r>
              <a:rPr lang="en-US" altLang="zh-CN" sz="1600" dirty="0"/>
              <a:t>  </a:t>
            </a:r>
            <a:r>
              <a:rPr lang="en-US" altLang="zh-CN" sz="1600" dirty="0" smtClean="0"/>
              <a:t>  </a:t>
            </a:r>
            <a:r>
              <a:rPr lang="en-US" altLang="zh-CN" sz="1600" dirty="0" err="1" smtClean="0"/>
              <a:t>campaign_ids</a:t>
            </a:r>
            <a:r>
              <a:rPr lang="en-US" altLang="zh-CN" sz="1600" dirty="0" smtClean="0"/>
              <a:t>: </a:t>
            </a:r>
            <a:r>
              <a:rPr lang="en-US" altLang="zh-CN" sz="1600" dirty="0"/>
              <a:t>array&lt;string&gt;</a:t>
            </a:r>
            <a:r>
              <a:rPr lang="en-US" altLang="zh-CN" sz="1600" dirty="0" smtClean="0"/>
              <a:t>, // [</a:t>
            </a:r>
            <a:r>
              <a:rPr lang="en-US" altLang="zh-CN" sz="1600" dirty="0" err="1" smtClean="0"/>
              <a:t>campaign_id</a:t>
            </a:r>
            <a:r>
              <a:rPr lang="en-US" altLang="zh-CN" sz="1600" dirty="0" smtClean="0"/>
              <a:t>]</a:t>
            </a:r>
            <a:r>
              <a:rPr lang="en-US" altLang="zh-CN" sz="1600" dirty="0"/>
              <a:t/>
            </a:r>
            <a:br>
              <a:rPr lang="en-US" altLang="zh-CN" sz="1600" dirty="0"/>
            </a:br>
            <a:r>
              <a:rPr lang="en-US" altLang="zh-CN" sz="1600" dirty="0" smtClean="0"/>
              <a:t>    </a:t>
            </a:r>
            <a:r>
              <a:rPr lang="en-US" altLang="zh-CN" sz="1600" dirty="0" err="1" smtClean="0"/>
              <a:t>search_kwds</a:t>
            </a:r>
            <a:r>
              <a:rPr lang="en-US" altLang="zh-CN" sz="1600" dirty="0" smtClean="0"/>
              <a:t>: </a:t>
            </a:r>
            <a:r>
              <a:rPr lang="en-US" altLang="zh-CN" sz="1600" dirty="0"/>
              <a:t>array&lt;string&gt;</a:t>
            </a:r>
            <a:endParaRPr lang="en-US" altLang="zh-CN" sz="1200" dirty="0" smtClean="0"/>
          </a:p>
          <a:p>
            <a:pPr lvl="1"/>
            <a:r>
              <a:rPr lang="en-US" altLang="zh-CN" sz="1600" dirty="0"/>
              <a:t>}</a:t>
            </a:r>
            <a:endParaRPr lang="en-US" altLang="zh-CN" sz="1600" dirty="0" smtClean="0"/>
          </a:p>
          <a:p>
            <a:pPr lvl="1"/>
            <a:endParaRPr lang="en-US" altLang="zh-CN" sz="1400" dirty="0" smtClean="0"/>
          </a:p>
        </p:txBody>
      </p:sp>
    </p:spTree>
    <p:extLst>
      <p:ext uri="{BB962C8B-B14F-4D97-AF65-F5344CB8AC3E}">
        <p14:creationId xmlns:p14="http://schemas.microsoft.com/office/powerpoint/2010/main" val="46799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架构设计</a:t>
            </a:r>
            <a:endParaRPr lang="zh-CN" altLang="en-US" sz="1800" dirty="0"/>
          </a:p>
        </p:txBody>
      </p:sp>
      <p:sp>
        <p:nvSpPr>
          <p:cNvPr id="4" name="矩形 3"/>
          <p:cNvSpPr/>
          <p:nvPr/>
        </p:nvSpPr>
        <p:spPr>
          <a:xfrm>
            <a:off x="352087" y="769268"/>
            <a:ext cx="7272808" cy="4185761"/>
          </a:xfrm>
          <a:prstGeom prst="rect">
            <a:avLst/>
          </a:prstGeom>
        </p:spPr>
        <p:txBody>
          <a:bodyPr wrap="square">
            <a:spAutoFit/>
          </a:bodyPr>
          <a:lstStyle/>
          <a:p>
            <a:r>
              <a:rPr lang="zh-CN" altLang="en-US" sz="1400" dirty="0" smtClean="0"/>
              <a:t>支持时间窗</a:t>
            </a:r>
            <a:r>
              <a:rPr lang="en-US" altLang="zh-CN" sz="1400" dirty="0" smtClean="0"/>
              <a:t>—Array of Inner Object</a:t>
            </a:r>
            <a:r>
              <a:rPr lang="zh-CN" altLang="en-US" sz="1400" dirty="0" smtClean="0"/>
              <a:t>：</a:t>
            </a:r>
            <a:endParaRPr lang="en-US" altLang="zh-CN" sz="1400" dirty="0" smtClean="0"/>
          </a:p>
          <a:p>
            <a:pPr lvl="1"/>
            <a:endParaRPr lang="en-US" altLang="zh-CN" sz="1400" dirty="0" smtClean="0"/>
          </a:p>
          <a:p>
            <a:pPr lvl="1"/>
            <a:r>
              <a:rPr lang="en-US" altLang="zh-CN" sz="1400" dirty="0" smtClean="0"/>
              <a:t>{</a:t>
            </a:r>
            <a:r>
              <a:rPr lang="en-US" altLang="zh-CN" sz="1400" dirty="0"/>
              <a:t/>
            </a:r>
            <a:br>
              <a:rPr lang="en-US" altLang="zh-CN" sz="1400" dirty="0"/>
            </a:br>
            <a:r>
              <a:rPr lang="en-US" altLang="zh-CN" sz="1400" dirty="0"/>
              <a:t>    </a:t>
            </a:r>
            <a:r>
              <a:rPr lang="en-US" altLang="zh-CN" sz="1400" dirty="0" err="1"/>
              <a:t>user_uniq_id</a:t>
            </a:r>
            <a:r>
              <a:rPr lang="en-US" altLang="zh-CN" sz="1400" dirty="0"/>
              <a:t>: string,</a:t>
            </a:r>
            <a:br>
              <a:rPr lang="en-US" altLang="zh-CN" sz="1400" dirty="0"/>
            </a:br>
            <a:r>
              <a:rPr lang="en-US" altLang="zh-CN" sz="1400" dirty="0"/>
              <a:t>    date: date,</a:t>
            </a:r>
            <a:br>
              <a:rPr lang="en-US" altLang="zh-CN" sz="1400" dirty="0"/>
            </a:br>
            <a:r>
              <a:rPr lang="en-US" altLang="zh-CN" sz="1400" dirty="0"/>
              <a:t>    </a:t>
            </a:r>
            <a:r>
              <a:rPr lang="en-US" altLang="zh-CN" sz="1400" dirty="0" err="1"/>
              <a:t>cpc_imp_num</a:t>
            </a:r>
            <a:r>
              <a:rPr lang="en-US" altLang="zh-CN" sz="1400" dirty="0"/>
              <a:t>: long,</a:t>
            </a:r>
            <a:br>
              <a:rPr lang="en-US" altLang="zh-CN" sz="1400" dirty="0"/>
            </a:br>
            <a:r>
              <a:rPr lang="en-US" altLang="zh-CN" sz="1400" dirty="0"/>
              <a:t>    </a:t>
            </a:r>
            <a:r>
              <a:rPr lang="en-US" altLang="zh-CN" sz="1400" dirty="0" err="1"/>
              <a:t>total_imp_num</a:t>
            </a:r>
            <a:r>
              <a:rPr lang="en-US" altLang="zh-CN" sz="1400" dirty="0"/>
              <a:t>: long,</a:t>
            </a:r>
            <a:br>
              <a:rPr lang="en-US" altLang="zh-CN" sz="1400" dirty="0"/>
            </a:br>
            <a:r>
              <a:rPr lang="en-US" altLang="zh-CN" sz="1400" dirty="0"/>
              <a:t>    </a:t>
            </a:r>
            <a:r>
              <a:rPr lang="en-US" altLang="zh-CN" sz="1400" dirty="0" err="1" smtClean="0"/>
              <a:t>sku_ids</a:t>
            </a:r>
            <a:r>
              <a:rPr lang="en-US" altLang="zh-CN" sz="1400" dirty="0" smtClean="0"/>
              <a:t>: [{</a:t>
            </a:r>
          </a:p>
          <a:p>
            <a:pPr lvl="1"/>
            <a:r>
              <a:rPr lang="en-US" altLang="zh-CN" sz="1400" dirty="0"/>
              <a:t> </a:t>
            </a:r>
            <a:r>
              <a:rPr lang="en-US" altLang="zh-CN" sz="1400" dirty="0" smtClean="0"/>
              <a:t>       id: long,</a:t>
            </a:r>
          </a:p>
          <a:p>
            <a:pPr lvl="1"/>
            <a:r>
              <a:rPr lang="en-US" altLang="zh-CN" sz="1400" dirty="0"/>
              <a:t> </a:t>
            </a:r>
            <a:r>
              <a:rPr lang="en-US" altLang="zh-CN" sz="1400" dirty="0" smtClean="0"/>
              <a:t>       time: long  // </a:t>
            </a:r>
            <a:r>
              <a:rPr lang="zh-CN" altLang="en-US" sz="1400" dirty="0" smtClean="0"/>
              <a:t>时间戳</a:t>
            </a:r>
            <a:endParaRPr lang="en-US" altLang="zh-CN" sz="1400" dirty="0" smtClean="0"/>
          </a:p>
          <a:p>
            <a:pPr lvl="1"/>
            <a:r>
              <a:rPr lang="en-US" altLang="zh-CN" sz="1400" dirty="0"/>
              <a:t> </a:t>
            </a:r>
            <a:r>
              <a:rPr lang="en-US" altLang="zh-CN" sz="1400" dirty="0" smtClean="0"/>
              <a:t>       </a:t>
            </a:r>
            <a:r>
              <a:rPr lang="en-US" altLang="zh-CN" sz="1400" dirty="0" err="1" smtClean="0"/>
              <a:t>behavior_type</a:t>
            </a:r>
            <a:r>
              <a:rPr lang="en-US" altLang="zh-CN" sz="1400" dirty="0" smtClean="0"/>
              <a:t>: </a:t>
            </a:r>
            <a:r>
              <a:rPr lang="en-US" altLang="zh-CN" sz="1400" dirty="0" err="1" smtClean="0"/>
              <a:t>int</a:t>
            </a:r>
            <a:r>
              <a:rPr lang="en-US" altLang="zh-CN" sz="1400" dirty="0" smtClean="0"/>
              <a:t>   </a:t>
            </a:r>
          </a:p>
          <a:p>
            <a:pPr lvl="1"/>
            <a:r>
              <a:rPr lang="en-US" altLang="zh-CN" sz="1400" dirty="0"/>
              <a:t> </a:t>
            </a:r>
            <a:r>
              <a:rPr lang="en-US" altLang="zh-CN" sz="1400" dirty="0" smtClean="0"/>
              <a:t>   }],</a:t>
            </a:r>
          </a:p>
          <a:p>
            <a:pPr lvl="1"/>
            <a:r>
              <a:rPr lang="en-US" altLang="zh-CN" sz="1400" dirty="0" smtClean="0"/>
              <a:t>     ...</a:t>
            </a:r>
            <a:r>
              <a:rPr lang="en-US" altLang="zh-CN" sz="1400" dirty="0"/>
              <a:t/>
            </a:r>
            <a:br>
              <a:rPr lang="en-US" altLang="zh-CN" sz="1400" dirty="0"/>
            </a:br>
            <a:r>
              <a:rPr lang="en-US" altLang="zh-CN" sz="1400" dirty="0" smtClean="0"/>
              <a:t>}</a:t>
            </a:r>
            <a:endParaRPr lang="en-US" altLang="zh-CN" sz="1600" dirty="0"/>
          </a:p>
          <a:p>
            <a:endParaRPr lang="en-US" altLang="zh-CN" sz="1400" dirty="0" smtClean="0"/>
          </a:p>
          <a:p>
            <a:endParaRPr lang="en-US" altLang="zh-CN" sz="1400" dirty="0" smtClean="0"/>
          </a:p>
          <a:p>
            <a:r>
              <a:rPr lang="zh-CN" altLang="en-US" sz="1400" dirty="0" smtClean="0"/>
              <a:t>理想情况下：查询时，同时限定 </a:t>
            </a:r>
            <a:r>
              <a:rPr lang="en-US" altLang="zh-CN" sz="1400" dirty="0" smtClean="0"/>
              <a:t>id</a:t>
            </a:r>
            <a:r>
              <a:rPr lang="zh-CN" altLang="en-US" sz="1400" dirty="0" smtClean="0"/>
              <a:t>，</a:t>
            </a:r>
            <a:r>
              <a:rPr lang="en-US" altLang="zh-CN" sz="1400" dirty="0" smtClean="0"/>
              <a:t>time</a:t>
            </a:r>
            <a:r>
              <a:rPr lang="zh-CN" altLang="en-US" sz="1400" dirty="0" smtClean="0"/>
              <a:t>和</a:t>
            </a:r>
            <a:r>
              <a:rPr lang="en-US" altLang="zh-CN" sz="1400" dirty="0" err="1" smtClean="0"/>
              <a:t>behavior_type</a:t>
            </a:r>
            <a:r>
              <a:rPr lang="en-US" altLang="zh-CN" sz="1400" dirty="0" smtClean="0"/>
              <a:t> </a:t>
            </a:r>
            <a:r>
              <a:rPr lang="zh-CN" altLang="en-US" sz="1400" dirty="0" smtClean="0"/>
              <a:t>即可以查询到相应的结果</a:t>
            </a:r>
            <a:endParaRPr lang="en-US" altLang="zh-CN" sz="1400" dirty="0" smtClean="0"/>
          </a:p>
          <a:p>
            <a:r>
              <a:rPr lang="zh-CN" altLang="en-US" sz="1400" dirty="0" smtClean="0"/>
              <a:t>但是：对象是被扁平化的，会把对象内部数据的关系丢失。</a:t>
            </a:r>
            <a:endParaRPr lang="en-US" altLang="zh-CN" sz="1400" dirty="0" smtClean="0"/>
          </a:p>
          <a:p>
            <a:endParaRPr lang="en-US" altLang="zh-CN" sz="1400" dirty="0" smtClean="0"/>
          </a:p>
        </p:txBody>
      </p:sp>
    </p:spTree>
    <p:extLst>
      <p:ext uri="{BB962C8B-B14F-4D97-AF65-F5344CB8AC3E}">
        <p14:creationId xmlns:p14="http://schemas.microsoft.com/office/powerpoint/2010/main" val="3393787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架构设计</a:t>
            </a:r>
            <a:endParaRPr lang="zh-CN" altLang="en-US" sz="1800" dirty="0"/>
          </a:p>
        </p:txBody>
      </p:sp>
      <p:sp>
        <p:nvSpPr>
          <p:cNvPr id="4" name="矩形 3"/>
          <p:cNvSpPr/>
          <p:nvPr/>
        </p:nvSpPr>
        <p:spPr>
          <a:xfrm>
            <a:off x="352087" y="769268"/>
            <a:ext cx="7272808" cy="4185761"/>
          </a:xfrm>
          <a:prstGeom prst="rect">
            <a:avLst/>
          </a:prstGeom>
        </p:spPr>
        <p:txBody>
          <a:bodyPr wrap="square">
            <a:spAutoFit/>
          </a:bodyPr>
          <a:lstStyle/>
          <a:p>
            <a:r>
              <a:rPr lang="zh-CN" altLang="en-US" sz="1400" dirty="0" smtClean="0"/>
              <a:t>支持时间窗</a:t>
            </a:r>
            <a:r>
              <a:rPr lang="en-US" altLang="zh-CN" sz="1400" dirty="0" smtClean="0"/>
              <a:t>—Array of Inner Object</a:t>
            </a:r>
            <a:r>
              <a:rPr lang="zh-CN" altLang="en-US" sz="1400" dirty="0" smtClean="0"/>
              <a:t>：</a:t>
            </a:r>
            <a:endParaRPr lang="en-US" altLang="zh-CN" sz="1400" dirty="0" smtClean="0"/>
          </a:p>
          <a:p>
            <a:endParaRPr lang="en-US" altLang="zh-CN" sz="1400" dirty="0" smtClean="0"/>
          </a:p>
          <a:p>
            <a:r>
              <a:rPr lang="zh-CN" altLang="en-US" sz="1400" dirty="0" smtClean="0"/>
              <a:t>实际存储的结构：</a:t>
            </a:r>
            <a:endParaRPr lang="en-US" altLang="zh-CN" sz="1400" dirty="0" smtClean="0"/>
          </a:p>
          <a:p>
            <a:pPr lvl="1"/>
            <a:endParaRPr lang="en-US" altLang="zh-CN" sz="1400" dirty="0"/>
          </a:p>
          <a:p>
            <a:pPr lvl="1"/>
            <a:r>
              <a:rPr lang="en-US" altLang="zh-CN" sz="1400" dirty="0" smtClean="0"/>
              <a:t>{</a:t>
            </a:r>
            <a:r>
              <a:rPr lang="en-US" altLang="zh-CN" sz="1400" dirty="0"/>
              <a:t/>
            </a:r>
            <a:br>
              <a:rPr lang="en-US" altLang="zh-CN" sz="1400" dirty="0"/>
            </a:br>
            <a:r>
              <a:rPr lang="en-US" altLang="zh-CN" sz="1400" dirty="0"/>
              <a:t>    </a:t>
            </a:r>
            <a:r>
              <a:rPr lang="en-US" altLang="zh-CN" sz="1400" dirty="0" err="1"/>
              <a:t>user_uniq_id</a:t>
            </a:r>
            <a:r>
              <a:rPr lang="en-US" altLang="zh-CN" sz="1400" dirty="0"/>
              <a:t>: string,</a:t>
            </a:r>
            <a:br>
              <a:rPr lang="en-US" altLang="zh-CN" sz="1400" dirty="0"/>
            </a:br>
            <a:r>
              <a:rPr lang="en-US" altLang="zh-CN" sz="1400" dirty="0"/>
              <a:t>    date: date,</a:t>
            </a:r>
            <a:br>
              <a:rPr lang="en-US" altLang="zh-CN" sz="1400" dirty="0"/>
            </a:br>
            <a:r>
              <a:rPr lang="en-US" altLang="zh-CN" sz="1400" dirty="0"/>
              <a:t>    </a:t>
            </a:r>
            <a:r>
              <a:rPr lang="en-US" altLang="zh-CN" sz="1400" dirty="0" err="1"/>
              <a:t>cpc_imp_num</a:t>
            </a:r>
            <a:r>
              <a:rPr lang="en-US" altLang="zh-CN" sz="1400" dirty="0"/>
              <a:t>: long,</a:t>
            </a:r>
            <a:br>
              <a:rPr lang="en-US" altLang="zh-CN" sz="1400" dirty="0"/>
            </a:br>
            <a:r>
              <a:rPr lang="en-US" altLang="zh-CN" sz="1400" dirty="0"/>
              <a:t>    </a:t>
            </a:r>
            <a:r>
              <a:rPr lang="en-US" altLang="zh-CN" sz="1400" dirty="0" err="1"/>
              <a:t>total_imp_num</a:t>
            </a:r>
            <a:r>
              <a:rPr lang="en-US" altLang="zh-CN" sz="1400" dirty="0"/>
              <a:t>: long,</a:t>
            </a:r>
            <a:br>
              <a:rPr lang="en-US" altLang="zh-CN" sz="1400" dirty="0"/>
            </a:br>
            <a:r>
              <a:rPr lang="en-US" altLang="zh-CN" sz="1400" dirty="0"/>
              <a:t>    </a:t>
            </a:r>
            <a:r>
              <a:rPr lang="en-US" altLang="zh-CN" sz="1400" dirty="0" smtClean="0"/>
              <a:t>sku_ids.id: [long]</a:t>
            </a:r>
          </a:p>
          <a:p>
            <a:pPr lvl="1"/>
            <a:r>
              <a:rPr lang="en-US" altLang="zh-CN" sz="1400" dirty="0" smtClean="0"/>
              <a:t>    </a:t>
            </a:r>
            <a:r>
              <a:rPr lang="en-US" altLang="zh-CN" sz="1400" dirty="0" err="1" smtClean="0"/>
              <a:t>sku_ids.time</a:t>
            </a:r>
            <a:r>
              <a:rPr lang="en-US" altLang="zh-CN" sz="1400" dirty="0" smtClean="0"/>
              <a:t>: [long]</a:t>
            </a:r>
          </a:p>
          <a:p>
            <a:pPr lvl="1"/>
            <a:r>
              <a:rPr lang="en-US" altLang="zh-CN" sz="1400" dirty="0"/>
              <a:t> </a:t>
            </a:r>
            <a:r>
              <a:rPr lang="en-US" altLang="zh-CN" sz="1400" dirty="0" smtClean="0"/>
              <a:t>   </a:t>
            </a:r>
            <a:r>
              <a:rPr lang="en-US" altLang="zh-CN" sz="1400" dirty="0" err="1" smtClean="0"/>
              <a:t>sku_ids.behavior_type</a:t>
            </a:r>
            <a:r>
              <a:rPr lang="en-US" altLang="zh-CN" sz="1400" dirty="0" smtClean="0"/>
              <a:t>: [</a:t>
            </a:r>
            <a:r>
              <a:rPr lang="en-US" altLang="zh-CN" sz="1400" dirty="0" err="1" smtClean="0"/>
              <a:t>int</a:t>
            </a:r>
            <a:r>
              <a:rPr lang="en-US" altLang="zh-CN" sz="1400" dirty="0" smtClean="0"/>
              <a:t>]</a:t>
            </a:r>
          </a:p>
          <a:p>
            <a:pPr lvl="1"/>
            <a:endParaRPr lang="en-US" altLang="zh-CN" sz="1400" dirty="0"/>
          </a:p>
          <a:p>
            <a:pPr lvl="1"/>
            <a:r>
              <a:rPr lang="en-US" altLang="zh-CN" sz="1400" dirty="0" smtClean="0"/>
              <a:t>    …</a:t>
            </a:r>
          </a:p>
          <a:p>
            <a:pPr lvl="1"/>
            <a:r>
              <a:rPr lang="en-US" altLang="zh-CN" sz="1400" dirty="0" smtClean="0"/>
              <a:t>}</a:t>
            </a:r>
            <a:endParaRPr lang="en-US" altLang="zh-CN" sz="1600" dirty="0"/>
          </a:p>
          <a:p>
            <a:endParaRPr lang="en-US" altLang="zh-CN" sz="1400" dirty="0" smtClean="0"/>
          </a:p>
          <a:p>
            <a:endParaRPr lang="en-US" altLang="zh-CN" sz="1400" dirty="0" smtClean="0"/>
          </a:p>
          <a:p>
            <a:r>
              <a:rPr lang="zh-CN" altLang="en-US" sz="1400" dirty="0"/>
              <a:t>右侧</a:t>
            </a:r>
            <a:r>
              <a:rPr lang="zh-CN" altLang="en-US" sz="1400" dirty="0" smtClean="0"/>
              <a:t>的例子：</a:t>
            </a:r>
            <a:endParaRPr lang="en-US" altLang="zh-CN" sz="1400" dirty="0" smtClean="0"/>
          </a:p>
          <a:p>
            <a:r>
              <a:rPr lang="en-US" altLang="zh-CN" sz="1400" dirty="0" smtClean="0"/>
              <a:t>{name:  “John”,  age: 24} </a:t>
            </a:r>
            <a:r>
              <a:rPr lang="zh-CN" altLang="en-US" sz="1400" dirty="0" smtClean="0"/>
              <a:t>和 </a:t>
            </a:r>
            <a:r>
              <a:rPr lang="en-US" altLang="zh-CN" sz="1400" dirty="0" smtClean="0"/>
              <a:t>{</a:t>
            </a:r>
            <a:r>
              <a:rPr lang="en-US" altLang="zh-CN" sz="1400" dirty="0" err="1" smtClean="0"/>
              <a:t>name:”John</a:t>
            </a:r>
            <a:r>
              <a:rPr lang="en-US" altLang="zh-CN" sz="1400" dirty="0" smtClean="0"/>
              <a:t>”, age: 26} </a:t>
            </a:r>
            <a:r>
              <a:rPr lang="zh-CN" altLang="en-US" sz="1400" dirty="0" smtClean="0"/>
              <a:t>都是命中这条数据返回。</a:t>
            </a:r>
            <a:endParaRPr lang="en-US" altLang="zh-CN" sz="1400" dirty="0" smtClean="0"/>
          </a:p>
        </p:txBody>
      </p:sp>
      <p:sp>
        <p:nvSpPr>
          <p:cNvPr id="2" name="TextBox 1"/>
          <p:cNvSpPr txBox="1"/>
          <p:nvPr/>
        </p:nvSpPr>
        <p:spPr>
          <a:xfrm>
            <a:off x="4932040" y="1307877"/>
            <a:ext cx="2146742" cy="2893100"/>
          </a:xfrm>
          <a:prstGeom prst="rect">
            <a:avLst/>
          </a:prstGeom>
          <a:noFill/>
        </p:spPr>
        <p:txBody>
          <a:bodyPr wrap="none" rtlCol="0">
            <a:spAutoFit/>
          </a:bodyPr>
          <a:lstStyle/>
          <a:p>
            <a:r>
              <a:rPr lang="en-US" altLang="zh-CN" sz="1400" dirty="0" smtClean="0"/>
              <a:t>{</a:t>
            </a:r>
          </a:p>
          <a:p>
            <a:r>
              <a:rPr lang="en-US" altLang="zh-CN" sz="1400" dirty="0"/>
              <a:t> </a:t>
            </a:r>
            <a:r>
              <a:rPr lang="en-US" altLang="zh-CN" sz="1400" dirty="0" smtClean="0"/>
              <a:t>   id: 1,</a:t>
            </a:r>
          </a:p>
          <a:p>
            <a:r>
              <a:rPr lang="en-US" altLang="zh-CN" sz="1400" dirty="0"/>
              <a:t> </a:t>
            </a:r>
            <a:r>
              <a:rPr lang="en-US" altLang="zh-CN" sz="1400" dirty="0" smtClean="0"/>
              <a:t>   users: [</a:t>
            </a:r>
          </a:p>
          <a:p>
            <a:pPr lvl="1"/>
            <a:r>
              <a:rPr lang="en-US" altLang="zh-CN" sz="1400" dirty="0"/>
              <a:t> </a:t>
            </a:r>
            <a:r>
              <a:rPr lang="en-US" altLang="zh-CN" sz="1400" dirty="0" smtClean="0"/>
              <a:t>   {</a:t>
            </a:r>
          </a:p>
          <a:p>
            <a:pPr lvl="1"/>
            <a:r>
              <a:rPr lang="en-US" altLang="zh-CN" sz="1400" dirty="0" smtClean="0"/>
              <a:t>        name: “John”,</a:t>
            </a:r>
          </a:p>
          <a:p>
            <a:pPr lvl="1"/>
            <a:r>
              <a:rPr lang="en-US" altLang="zh-CN" sz="1400" dirty="0"/>
              <a:t> </a:t>
            </a:r>
            <a:r>
              <a:rPr lang="en-US" altLang="zh-CN" sz="1400" dirty="0" smtClean="0"/>
              <a:t>       age: 24</a:t>
            </a:r>
            <a:endParaRPr lang="en-US" altLang="zh-CN" sz="1400" dirty="0"/>
          </a:p>
          <a:p>
            <a:pPr lvl="1"/>
            <a:r>
              <a:rPr lang="en-US" altLang="zh-CN" sz="1400" dirty="0" smtClean="0"/>
              <a:t>    },</a:t>
            </a:r>
          </a:p>
          <a:p>
            <a:pPr lvl="1"/>
            <a:r>
              <a:rPr lang="en-US" altLang="zh-CN" sz="1400" dirty="0"/>
              <a:t> </a:t>
            </a:r>
            <a:r>
              <a:rPr lang="en-US" altLang="zh-CN" sz="1400" dirty="0" smtClean="0"/>
              <a:t>   {</a:t>
            </a:r>
          </a:p>
          <a:p>
            <a:pPr lvl="1"/>
            <a:r>
              <a:rPr lang="en-US" altLang="zh-CN" sz="1400" dirty="0"/>
              <a:t> </a:t>
            </a:r>
            <a:r>
              <a:rPr lang="en-US" altLang="zh-CN" sz="1400" dirty="0" smtClean="0"/>
              <a:t>       name: “</a:t>
            </a:r>
            <a:r>
              <a:rPr lang="en-US" altLang="zh-CN" sz="1400" b="1" dirty="0"/>
              <a:t>Bob</a:t>
            </a:r>
            <a:r>
              <a:rPr lang="en-US" altLang="zh-CN" sz="1400" dirty="0" smtClean="0"/>
              <a:t>”,</a:t>
            </a:r>
          </a:p>
          <a:p>
            <a:pPr lvl="1"/>
            <a:r>
              <a:rPr lang="en-US" altLang="zh-CN" sz="1400" dirty="0"/>
              <a:t> </a:t>
            </a:r>
            <a:r>
              <a:rPr lang="en-US" altLang="zh-CN" sz="1400" dirty="0" smtClean="0"/>
              <a:t>       age: 26</a:t>
            </a:r>
          </a:p>
          <a:p>
            <a:pPr lvl="1"/>
            <a:r>
              <a:rPr lang="en-US" altLang="zh-CN" sz="1400" dirty="0"/>
              <a:t> </a:t>
            </a:r>
            <a:r>
              <a:rPr lang="en-US" altLang="zh-CN" sz="1400" dirty="0" smtClean="0"/>
              <a:t>   }</a:t>
            </a:r>
          </a:p>
          <a:p>
            <a:r>
              <a:rPr lang="en-US" altLang="zh-CN" sz="1400" dirty="0" smtClean="0"/>
              <a:t>    ]</a:t>
            </a:r>
            <a:endParaRPr lang="en-US" altLang="zh-CN" sz="1400" dirty="0"/>
          </a:p>
          <a:p>
            <a:r>
              <a:rPr lang="en-US" altLang="zh-CN" sz="1400" dirty="0" smtClean="0"/>
              <a:t>}</a:t>
            </a:r>
            <a:endParaRPr lang="zh-CN" altLang="en-US" sz="1400" dirty="0"/>
          </a:p>
        </p:txBody>
      </p:sp>
    </p:spTree>
    <p:extLst>
      <p:ext uri="{BB962C8B-B14F-4D97-AF65-F5344CB8AC3E}">
        <p14:creationId xmlns:p14="http://schemas.microsoft.com/office/powerpoint/2010/main" val="3788782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架构设计</a:t>
            </a:r>
            <a:endParaRPr lang="zh-CN" altLang="en-US" sz="1800" dirty="0"/>
          </a:p>
        </p:txBody>
      </p:sp>
      <p:sp>
        <p:nvSpPr>
          <p:cNvPr id="4" name="矩形 3"/>
          <p:cNvSpPr/>
          <p:nvPr/>
        </p:nvSpPr>
        <p:spPr>
          <a:xfrm>
            <a:off x="352087" y="769268"/>
            <a:ext cx="7272808" cy="4616648"/>
          </a:xfrm>
          <a:prstGeom prst="rect">
            <a:avLst/>
          </a:prstGeom>
        </p:spPr>
        <p:txBody>
          <a:bodyPr wrap="square">
            <a:spAutoFit/>
          </a:bodyPr>
          <a:lstStyle/>
          <a:p>
            <a:r>
              <a:rPr lang="zh-CN" altLang="en-US" sz="1400" dirty="0" smtClean="0"/>
              <a:t>关于时间区间的支持</a:t>
            </a:r>
            <a:r>
              <a:rPr lang="en-US" altLang="zh-CN" sz="1400" dirty="0" smtClean="0"/>
              <a:t>—Nested  Object</a:t>
            </a:r>
            <a:r>
              <a:rPr lang="zh-CN" altLang="en-US" sz="1400" dirty="0" smtClean="0"/>
              <a:t>：</a:t>
            </a:r>
            <a:endParaRPr lang="en-US" altLang="zh-CN" sz="1400" dirty="0" smtClean="0"/>
          </a:p>
          <a:p>
            <a:pPr lvl="1"/>
            <a:r>
              <a:rPr lang="en-US" altLang="zh-CN" sz="1400" dirty="0" smtClean="0"/>
              <a:t>{</a:t>
            </a:r>
            <a:r>
              <a:rPr lang="en-US" altLang="zh-CN" sz="1400" dirty="0"/>
              <a:t/>
            </a:r>
            <a:br>
              <a:rPr lang="en-US" altLang="zh-CN" sz="1400" dirty="0"/>
            </a:br>
            <a:r>
              <a:rPr lang="en-US" altLang="zh-CN" sz="1400" dirty="0"/>
              <a:t>    </a:t>
            </a:r>
            <a:r>
              <a:rPr lang="en-US" altLang="zh-CN" sz="1400" dirty="0" err="1"/>
              <a:t>user_uniq_id</a:t>
            </a:r>
            <a:r>
              <a:rPr lang="en-US" altLang="zh-CN" sz="1400" dirty="0"/>
              <a:t>: string,</a:t>
            </a:r>
            <a:br>
              <a:rPr lang="en-US" altLang="zh-CN" sz="1400" dirty="0"/>
            </a:br>
            <a:r>
              <a:rPr lang="en-US" altLang="zh-CN" sz="1400" dirty="0"/>
              <a:t>    date: date,</a:t>
            </a:r>
            <a:br>
              <a:rPr lang="en-US" altLang="zh-CN" sz="1400" dirty="0"/>
            </a:br>
            <a:r>
              <a:rPr lang="en-US" altLang="zh-CN" sz="1400" dirty="0"/>
              <a:t>    </a:t>
            </a:r>
            <a:r>
              <a:rPr lang="en-US" altLang="zh-CN" sz="1400" dirty="0" err="1"/>
              <a:t>cpc_imp_num</a:t>
            </a:r>
            <a:r>
              <a:rPr lang="en-US" altLang="zh-CN" sz="1400" dirty="0"/>
              <a:t>: long,</a:t>
            </a:r>
            <a:br>
              <a:rPr lang="en-US" altLang="zh-CN" sz="1400" dirty="0"/>
            </a:br>
            <a:r>
              <a:rPr lang="en-US" altLang="zh-CN" sz="1400" dirty="0"/>
              <a:t>    </a:t>
            </a:r>
            <a:r>
              <a:rPr lang="en-US" altLang="zh-CN" sz="1400" dirty="0" err="1"/>
              <a:t>total_imp_num</a:t>
            </a:r>
            <a:r>
              <a:rPr lang="en-US" altLang="zh-CN" sz="1400" dirty="0"/>
              <a:t>: long,</a:t>
            </a:r>
            <a:br>
              <a:rPr lang="en-US" altLang="zh-CN" sz="1400" dirty="0"/>
            </a:br>
            <a:r>
              <a:rPr lang="en-US" altLang="zh-CN" sz="1400" dirty="0"/>
              <a:t>    </a:t>
            </a:r>
            <a:r>
              <a:rPr lang="en-US" altLang="zh-CN" sz="1400" dirty="0" err="1" smtClean="0"/>
              <a:t>sku_ids</a:t>
            </a:r>
            <a:r>
              <a:rPr lang="en-US" altLang="zh-CN" sz="1400" dirty="0" smtClean="0"/>
              <a:t>: </a:t>
            </a:r>
            <a:r>
              <a:rPr lang="en-US" altLang="zh-CN" sz="1400" dirty="0" smtClean="0"/>
              <a:t>[{</a:t>
            </a:r>
            <a:endParaRPr lang="en-US" altLang="zh-CN" sz="1400" dirty="0" smtClean="0"/>
          </a:p>
          <a:p>
            <a:pPr lvl="1"/>
            <a:r>
              <a:rPr lang="en-US" altLang="zh-CN" sz="1400" dirty="0" smtClean="0"/>
              <a:t>        id</a:t>
            </a:r>
            <a:r>
              <a:rPr lang="en-US" altLang="zh-CN" sz="1400" dirty="0"/>
              <a:t>: long,</a:t>
            </a:r>
          </a:p>
          <a:p>
            <a:pPr lvl="1"/>
            <a:r>
              <a:rPr lang="en-US" altLang="zh-CN" sz="1400" dirty="0"/>
              <a:t>        time: long  // </a:t>
            </a:r>
            <a:r>
              <a:rPr lang="zh-CN" altLang="en-US" sz="1400" dirty="0"/>
              <a:t>时间戳</a:t>
            </a:r>
            <a:endParaRPr lang="en-US" altLang="zh-CN" sz="1400" dirty="0"/>
          </a:p>
          <a:p>
            <a:pPr lvl="1"/>
            <a:r>
              <a:rPr lang="en-US" altLang="zh-CN" sz="1400" dirty="0"/>
              <a:t>        </a:t>
            </a:r>
            <a:r>
              <a:rPr lang="en-US" altLang="zh-CN" sz="1400" dirty="0" err="1"/>
              <a:t>behavior_type</a:t>
            </a:r>
            <a:r>
              <a:rPr lang="en-US" altLang="zh-CN" sz="1400" dirty="0"/>
              <a:t>: </a:t>
            </a:r>
            <a:r>
              <a:rPr lang="en-US" altLang="zh-CN" sz="1400" dirty="0" err="1" smtClean="0"/>
              <a:t>int</a:t>
            </a:r>
            <a:endParaRPr lang="en-US" altLang="zh-CN" sz="1400" dirty="0"/>
          </a:p>
          <a:p>
            <a:pPr lvl="1"/>
            <a:r>
              <a:rPr lang="en-US" altLang="zh-CN" sz="1400" dirty="0" smtClean="0"/>
              <a:t>    }],</a:t>
            </a:r>
            <a:endParaRPr lang="en-US" altLang="zh-CN" sz="1400" dirty="0" smtClean="0"/>
          </a:p>
          <a:p>
            <a:pPr lvl="1"/>
            <a:r>
              <a:rPr lang="en-US" altLang="zh-CN" sz="1400" dirty="0" smtClean="0"/>
              <a:t>     ...</a:t>
            </a:r>
            <a:r>
              <a:rPr lang="en-US" altLang="zh-CN" sz="1400" dirty="0"/>
              <a:t/>
            </a:r>
            <a:br>
              <a:rPr lang="en-US" altLang="zh-CN" sz="1400" dirty="0"/>
            </a:br>
            <a:r>
              <a:rPr lang="en-US" altLang="zh-CN" sz="1400" dirty="0" smtClean="0"/>
              <a:t>}</a:t>
            </a:r>
            <a:endParaRPr lang="en-US" altLang="zh-CN" sz="1600" dirty="0"/>
          </a:p>
          <a:p>
            <a:endParaRPr lang="en-US" altLang="zh-CN" sz="1400" dirty="0" smtClean="0"/>
          </a:p>
          <a:p>
            <a:r>
              <a:rPr lang="zh-CN" altLang="en-US" sz="1400" dirty="0" smtClean="0"/>
              <a:t>造成的问题：</a:t>
            </a:r>
            <a:endParaRPr lang="en-US" altLang="zh-CN" sz="1400" dirty="0" smtClean="0"/>
          </a:p>
          <a:p>
            <a:pPr lvl="1"/>
            <a:r>
              <a:rPr lang="en-US" altLang="zh-CN" sz="1400" dirty="0" smtClean="0"/>
              <a:t>Nested</a:t>
            </a:r>
            <a:r>
              <a:rPr lang="zh-CN" altLang="en-US" sz="1400" dirty="0" smtClean="0"/>
              <a:t>数据类型，会把每一个内嵌的数据结构生成一个独立的</a:t>
            </a:r>
            <a:r>
              <a:rPr lang="en-US" altLang="zh-CN" sz="1400" dirty="0" smtClean="0"/>
              <a:t>doc</a:t>
            </a:r>
            <a:r>
              <a:rPr lang="zh-CN" altLang="en-US" sz="1400" dirty="0" smtClean="0"/>
              <a:t>，并和父文档建立</a:t>
            </a:r>
            <a:r>
              <a:rPr lang="en-US" altLang="zh-CN" sz="1400" dirty="0" smtClean="0"/>
              <a:t>relation</a:t>
            </a:r>
            <a:r>
              <a:rPr lang="zh-CN" altLang="en-US" sz="1400" dirty="0" smtClean="0"/>
              <a:t>。</a:t>
            </a:r>
            <a:endParaRPr lang="en-US" altLang="zh-CN" sz="1400" dirty="0" smtClean="0"/>
          </a:p>
          <a:p>
            <a:pPr lvl="1"/>
            <a:r>
              <a:rPr lang="zh-CN" altLang="en-US" sz="1400" dirty="0" smtClean="0"/>
              <a:t>如某个用户有</a:t>
            </a:r>
            <a:r>
              <a:rPr lang="en-US" altLang="zh-CN" sz="1400" dirty="0" smtClean="0"/>
              <a:t>200</a:t>
            </a:r>
            <a:r>
              <a:rPr lang="zh-CN" altLang="en-US" sz="1400" dirty="0" smtClean="0"/>
              <a:t>个</a:t>
            </a:r>
            <a:r>
              <a:rPr lang="en-US" altLang="zh-CN" sz="1400" dirty="0" err="1" smtClean="0"/>
              <a:t>sku</a:t>
            </a:r>
            <a:r>
              <a:rPr lang="zh-CN" altLang="en-US" sz="1400" dirty="0" smtClean="0"/>
              <a:t>信息（浏览、购买、加关注和加购物车），那么</a:t>
            </a:r>
            <a:r>
              <a:rPr lang="en-US" altLang="zh-CN" sz="1400" dirty="0" smtClean="0"/>
              <a:t>ES</a:t>
            </a:r>
            <a:r>
              <a:rPr lang="zh-CN" altLang="en-US" sz="1400" dirty="0" smtClean="0"/>
              <a:t>就会创建</a:t>
            </a:r>
            <a:r>
              <a:rPr lang="en-US" altLang="zh-CN" sz="1400" dirty="0" smtClean="0"/>
              <a:t>200</a:t>
            </a:r>
            <a:r>
              <a:rPr lang="zh-CN" altLang="en-US" sz="1400" dirty="0" smtClean="0"/>
              <a:t>个</a:t>
            </a:r>
            <a:r>
              <a:rPr lang="en-US" altLang="zh-CN" sz="1400" dirty="0" smtClean="0"/>
              <a:t>doc</a:t>
            </a:r>
            <a:r>
              <a:rPr lang="zh-CN" altLang="en-US" sz="1400" dirty="0" smtClean="0"/>
              <a:t>。</a:t>
            </a:r>
            <a:endParaRPr lang="en-US" altLang="zh-CN" sz="1400" dirty="0" smtClean="0"/>
          </a:p>
          <a:p>
            <a:pPr lvl="1"/>
            <a:r>
              <a:rPr lang="zh-CN" altLang="en-US" sz="1400" dirty="0" smtClean="0"/>
              <a:t>总</a:t>
            </a:r>
            <a:r>
              <a:rPr lang="en-US" altLang="zh-CN" sz="1400" dirty="0" smtClean="0"/>
              <a:t>doc</a:t>
            </a:r>
            <a:r>
              <a:rPr lang="zh-CN" altLang="en-US" sz="1400" dirty="0" smtClean="0"/>
              <a:t>数曾达到</a:t>
            </a:r>
            <a:r>
              <a:rPr lang="en-US" altLang="zh-CN" sz="1400" dirty="0" smtClean="0">
                <a:solidFill>
                  <a:srgbClr val="FF0000"/>
                </a:solidFill>
              </a:rPr>
              <a:t>100</a:t>
            </a:r>
            <a:r>
              <a:rPr lang="zh-CN" altLang="en-US" sz="1400" dirty="0" smtClean="0">
                <a:solidFill>
                  <a:srgbClr val="FF0000"/>
                </a:solidFill>
              </a:rPr>
              <a:t>亿，</a:t>
            </a:r>
            <a:r>
              <a:rPr lang="zh-CN" altLang="en-US" sz="1400" dirty="0" smtClean="0"/>
              <a:t>查询速度</a:t>
            </a:r>
            <a:r>
              <a:rPr lang="en-US" altLang="zh-CN" sz="1400" dirty="0" smtClean="0">
                <a:solidFill>
                  <a:srgbClr val="FF0000"/>
                </a:solidFill>
              </a:rPr>
              <a:t>50s</a:t>
            </a:r>
            <a:r>
              <a:rPr lang="zh-CN" altLang="en-US" sz="1400" dirty="0" smtClean="0"/>
              <a:t>，甚至更多，最终导致查询性能严重下降！</a:t>
            </a:r>
            <a:endParaRPr lang="en-US" altLang="zh-CN" sz="1400" dirty="0" smtClean="0"/>
          </a:p>
          <a:p>
            <a:pPr lvl="1"/>
            <a:endParaRPr lang="en-US" altLang="zh-CN" sz="1400" dirty="0" smtClean="0"/>
          </a:p>
        </p:txBody>
      </p:sp>
    </p:spTree>
    <p:extLst>
      <p:ext uri="{BB962C8B-B14F-4D97-AF65-F5344CB8AC3E}">
        <p14:creationId xmlns:p14="http://schemas.microsoft.com/office/powerpoint/2010/main" val="8818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数据规模</a:t>
            </a:r>
          </a:p>
        </p:txBody>
      </p:sp>
      <p:sp>
        <p:nvSpPr>
          <p:cNvPr id="4" name="矩形 3"/>
          <p:cNvSpPr/>
          <p:nvPr/>
        </p:nvSpPr>
        <p:spPr>
          <a:xfrm>
            <a:off x="352087" y="1129308"/>
            <a:ext cx="7272808" cy="2893100"/>
          </a:xfrm>
          <a:prstGeom prst="rect">
            <a:avLst/>
          </a:prstGeom>
        </p:spPr>
        <p:txBody>
          <a:bodyPr wrap="square">
            <a:spAutoFit/>
          </a:bodyPr>
          <a:lstStyle/>
          <a:p>
            <a:r>
              <a:rPr lang="en-US" altLang="zh-CN" dirty="0" smtClean="0">
                <a:solidFill>
                  <a:srgbClr val="000000"/>
                </a:solidFill>
              </a:rPr>
              <a:t>10</a:t>
            </a:r>
            <a:r>
              <a:rPr lang="zh-CN" altLang="en-US" dirty="0" smtClean="0">
                <a:solidFill>
                  <a:srgbClr val="000000"/>
                </a:solidFill>
              </a:rPr>
              <a:t>天</a:t>
            </a:r>
            <a:endParaRPr lang="en-US" altLang="zh-CN" dirty="0">
              <a:solidFill>
                <a:srgbClr val="000000"/>
              </a:solidFill>
            </a:endParaRPr>
          </a:p>
          <a:p>
            <a:r>
              <a:rPr lang="en-US" altLang="zh-CN" sz="1200" dirty="0">
                <a:solidFill>
                  <a:srgbClr val="000000"/>
                </a:solidFill>
              </a:rPr>
              <a:t>      </a:t>
            </a:r>
            <a:r>
              <a:rPr lang="zh-CN" altLang="en-US" sz="1600" dirty="0" smtClean="0">
                <a:solidFill>
                  <a:srgbClr val="000000"/>
                </a:solidFill>
              </a:rPr>
              <a:t>根据</a:t>
            </a:r>
            <a:r>
              <a:rPr lang="en-US" altLang="zh-CN" sz="1600" dirty="0" smtClean="0">
                <a:solidFill>
                  <a:srgbClr val="000000"/>
                </a:solidFill>
              </a:rPr>
              <a:t>10</a:t>
            </a:r>
            <a:r>
              <a:rPr lang="zh-CN" altLang="en-US" sz="1600" dirty="0" smtClean="0">
                <a:solidFill>
                  <a:srgbClr val="000000"/>
                </a:solidFill>
              </a:rPr>
              <a:t>天</a:t>
            </a:r>
            <a:r>
              <a:rPr lang="zh-CN" altLang="en-US" sz="1600" dirty="0">
                <a:solidFill>
                  <a:srgbClr val="000000"/>
                </a:solidFill>
              </a:rPr>
              <a:t>的历史广告数据来进行</a:t>
            </a:r>
            <a:r>
              <a:rPr lang="zh-CN" altLang="en-US" sz="1600" dirty="0" smtClean="0">
                <a:solidFill>
                  <a:srgbClr val="000000"/>
                </a:solidFill>
              </a:rPr>
              <a:t>预估，也就是最开始设计的</a:t>
            </a:r>
            <a:r>
              <a:rPr lang="en-US" altLang="zh-CN" sz="1600" dirty="0" smtClean="0">
                <a:solidFill>
                  <a:srgbClr val="FF3300"/>
                </a:solidFill>
              </a:rPr>
              <a:t>n=10</a:t>
            </a:r>
          </a:p>
          <a:p>
            <a:endParaRPr lang="en-US" altLang="zh-CN" sz="1600" dirty="0">
              <a:solidFill>
                <a:srgbClr val="000000"/>
              </a:solidFill>
            </a:endParaRPr>
          </a:p>
          <a:p>
            <a:endParaRPr lang="en-US" altLang="zh-CN" sz="1200" dirty="0" smtClean="0">
              <a:solidFill>
                <a:srgbClr val="000000"/>
              </a:solidFill>
            </a:endParaRPr>
          </a:p>
          <a:p>
            <a:r>
              <a:rPr lang="en-US" altLang="zh-CN" dirty="0" smtClean="0">
                <a:solidFill>
                  <a:srgbClr val="000000"/>
                </a:solidFill>
              </a:rPr>
              <a:t>5</a:t>
            </a:r>
            <a:r>
              <a:rPr lang="zh-CN" altLang="en-US" dirty="0" smtClean="0">
                <a:solidFill>
                  <a:srgbClr val="000000"/>
                </a:solidFill>
              </a:rPr>
              <a:t>亿</a:t>
            </a:r>
            <a:endParaRPr lang="en-US" altLang="zh-CN" dirty="0">
              <a:solidFill>
                <a:srgbClr val="000000"/>
              </a:solidFill>
            </a:endParaRPr>
          </a:p>
          <a:p>
            <a:r>
              <a:rPr lang="en-US" altLang="zh-CN" sz="1200" dirty="0">
                <a:solidFill>
                  <a:srgbClr val="000000"/>
                </a:solidFill>
              </a:rPr>
              <a:t>      </a:t>
            </a:r>
            <a:r>
              <a:rPr lang="en-US" altLang="zh-CN" sz="1600" dirty="0" smtClean="0">
                <a:solidFill>
                  <a:srgbClr val="000000"/>
                </a:solidFill>
              </a:rPr>
              <a:t>10</a:t>
            </a:r>
            <a:r>
              <a:rPr lang="zh-CN" altLang="en-US" sz="1600" dirty="0" smtClean="0">
                <a:solidFill>
                  <a:srgbClr val="000000"/>
                </a:solidFill>
              </a:rPr>
              <a:t>天</a:t>
            </a:r>
            <a:r>
              <a:rPr lang="zh-CN" altLang="en-US" sz="1600" dirty="0">
                <a:solidFill>
                  <a:srgbClr val="000000"/>
                </a:solidFill>
              </a:rPr>
              <a:t>广告曝光的人的</a:t>
            </a:r>
            <a:r>
              <a:rPr lang="en-US" altLang="zh-CN" sz="1600" dirty="0">
                <a:solidFill>
                  <a:srgbClr val="000000"/>
                </a:solidFill>
              </a:rPr>
              <a:t>UV</a:t>
            </a:r>
            <a:r>
              <a:rPr lang="zh-CN" altLang="en-US" sz="1600" dirty="0" smtClean="0">
                <a:solidFill>
                  <a:srgbClr val="000000"/>
                </a:solidFill>
              </a:rPr>
              <a:t>为</a:t>
            </a:r>
            <a:r>
              <a:rPr lang="en-US" altLang="zh-CN" sz="1600" dirty="0">
                <a:solidFill>
                  <a:srgbClr val="000000"/>
                </a:solidFill>
              </a:rPr>
              <a:t>5</a:t>
            </a:r>
            <a:r>
              <a:rPr lang="zh-CN" altLang="en-US" sz="1600" dirty="0" smtClean="0">
                <a:solidFill>
                  <a:srgbClr val="000000"/>
                </a:solidFill>
              </a:rPr>
              <a:t>亿</a:t>
            </a:r>
            <a:r>
              <a:rPr lang="en-US" altLang="zh-CN" sz="1600" dirty="0" smtClean="0">
                <a:solidFill>
                  <a:srgbClr val="000000"/>
                </a:solidFill>
              </a:rPr>
              <a:t>+</a:t>
            </a:r>
          </a:p>
          <a:p>
            <a:endParaRPr lang="en-US" altLang="zh-CN" sz="1600" dirty="0">
              <a:solidFill>
                <a:srgbClr val="000000"/>
              </a:solidFill>
            </a:endParaRPr>
          </a:p>
          <a:p>
            <a:endParaRPr lang="en-US" altLang="zh-CN" sz="1200" dirty="0">
              <a:solidFill>
                <a:srgbClr val="000000"/>
              </a:solidFill>
            </a:endParaRPr>
          </a:p>
          <a:p>
            <a:r>
              <a:rPr lang="en-US" altLang="zh-CN" dirty="0" smtClean="0">
                <a:solidFill>
                  <a:srgbClr val="000000"/>
                </a:solidFill>
              </a:rPr>
              <a:t>10TB</a:t>
            </a:r>
            <a:endParaRPr lang="en-US" altLang="zh-CN" dirty="0">
              <a:solidFill>
                <a:srgbClr val="000000"/>
              </a:solidFill>
            </a:endParaRPr>
          </a:p>
          <a:p>
            <a:r>
              <a:rPr lang="en-US" altLang="zh-CN" sz="1000" dirty="0">
                <a:solidFill>
                  <a:srgbClr val="000000"/>
                </a:solidFill>
              </a:rPr>
              <a:t>      </a:t>
            </a:r>
            <a:r>
              <a:rPr lang="en-US" altLang="zh-CN" sz="1600" dirty="0" smtClean="0">
                <a:solidFill>
                  <a:srgbClr val="000000"/>
                </a:solidFill>
              </a:rPr>
              <a:t>10</a:t>
            </a:r>
            <a:r>
              <a:rPr lang="zh-CN" altLang="en-US" sz="1600" dirty="0" smtClean="0">
                <a:solidFill>
                  <a:srgbClr val="000000"/>
                </a:solidFill>
              </a:rPr>
              <a:t>天</a:t>
            </a:r>
            <a:r>
              <a:rPr lang="zh-CN" altLang="en-US" sz="1600" dirty="0">
                <a:solidFill>
                  <a:srgbClr val="000000"/>
                </a:solidFill>
              </a:rPr>
              <a:t>的用户数据存入</a:t>
            </a:r>
            <a:r>
              <a:rPr lang="en-US" altLang="zh-CN" sz="1600" dirty="0">
                <a:solidFill>
                  <a:srgbClr val="000000"/>
                </a:solidFill>
              </a:rPr>
              <a:t>ES</a:t>
            </a:r>
            <a:r>
              <a:rPr lang="zh-CN" altLang="en-US" sz="1600" dirty="0">
                <a:solidFill>
                  <a:srgbClr val="000000"/>
                </a:solidFill>
              </a:rPr>
              <a:t>所占的空间</a:t>
            </a:r>
            <a:r>
              <a:rPr lang="zh-CN" altLang="en-US" sz="1600" dirty="0" smtClean="0">
                <a:solidFill>
                  <a:srgbClr val="000000"/>
                </a:solidFill>
              </a:rPr>
              <a:t>为</a:t>
            </a:r>
            <a:r>
              <a:rPr lang="en-US" altLang="zh-CN" sz="1600" dirty="0" smtClean="0">
                <a:solidFill>
                  <a:srgbClr val="000000"/>
                </a:solidFill>
              </a:rPr>
              <a:t>10TB+</a:t>
            </a:r>
            <a:endParaRPr lang="en-US" altLang="zh-CN" sz="1600" dirty="0">
              <a:solidFill>
                <a:srgbClr val="000000"/>
              </a:solidFill>
            </a:endParaRPr>
          </a:p>
          <a:p>
            <a:endParaRPr lang="en-US" altLang="zh-CN" sz="1200" dirty="0" smtClean="0"/>
          </a:p>
          <a:p>
            <a:pPr lvl="1"/>
            <a:endParaRPr lang="en-US" altLang="zh-CN" sz="1200" dirty="0" smtClean="0"/>
          </a:p>
        </p:txBody>
      </p:sp>
    </p:spTree>
    <p:extLst>
      <p:ext uri="{BB962C8B-B14F-4D97-AF65-F5344CB8AC3E}">
        <p14:creationId xmlns:p14="http://schemas.microsoft.com/office/powerpoint/2010/main" val="1514724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7220"/>
            <a:ext cx="8229600" cy="952210"/>
          </a:xfrm>
        </p:spPr>
        <p:txBody>
          <a:bodyPr/>
          <a:lstStyle/>
          <a:p>
            <a:r>
              <a:rPr lang="zh-CN" altLang="en-US" sz="2000" dirty="0" smtClean="0"/>
              <a:t>项目进展</a:t>
            </a:r>
            <a:endParaRPr lang="zh-CN" altLang="en-US" sz="2000" dirty="0"/>
          </a:p>
        </p:txBody>
      </p:sp>
      <p:sp>
        <p:nvSpPr>
          <p:cNvPr id="5" name="矩形 4"/>
          <p:cNvSpPr/>
          <p:nvPr/>
        </p:nvSpPr>
        <p:spPr>
          <a:xfrm>
            <a:off x="321271" y="1417340"/>
            <a:ext cx="7272808" cy="369332"/>
          </a:xfrm>
          <a:prstGeom prst="rect">
            <a:avLst/>
          </a:prstGeom>
        </p:spPr>
        <p:txBody>
          <a:bodyPr wrap="square">
            <a:spAutoFit/>
          </a:bodyPr>
          <a:lstStyle/>
          <a:p>
            <a:endParaRPr lang="en-US" altLang="zh-CN" dirty="0" smtClean="0"/>
          </a:p>
        </p:txBody>
      </p:sp>
      <p:sp>
        <p:nvSpPr>
          <p:cNvPr id="6" name="矩形 5"/>
          <p:cNvSpPr/>
          <p:nvPr/>
        </p:nvSpPr>
        <p:spPr>
          <a:xfrm>
            <a:off x="352087" y="841276"/>
            <a:ext cx="7272808" cy="4493538"/>
          </a:xfrm>
          <a:prstGeom prst="rect">
            <a:avLst/>
          </a:prstGeom>
        </p:spPr>
        <p:txBody>
          <a:bodyPr wrap="square">
            <a:spAutoFit/>
          </a:bodyPr>
          <a:lstStyle/>
          <a:p>
            <a:r>
              <a:rPr lang="zh-CN" altLang="en-US" dirty="0" smtClean="0"/>
              <a:t>目前已经在创建标签人群页面和人群列表页面支持了部分的人群预估功能。</a:t>
            </a:r>
            <a:endParaRPr lang="en-US" altLang="zh-CN" dirty="0" smtClean="0"/>
          </a:p>
          <a:p>
            <a:endParaRPr lang="en-US" altLang="zh-CN" sz="1400" dirty="0"/>
          </a:p>
          <a:p>
            <a:r>
              <a:rPr lang="zh-CN" altLang="en-US" dirty="0" smtClean="0"/>
              <a:t>已支持：</a:t>
            </a:r>
            <a:endParaRPr lang="en-US" altLang="zh-CN" dirty="0" smtClean="0"/>
          </a:p>
          <a:p>
            <a:pPr marL="742950" lvl="2" indent="-285750">
              <a:buFont typeface="Wingdings" panose="05000000000000000000" pitchFamily="2" charset="2"/>
              <a:buChar char="ü"/>
            </a:pPr>
            <a:r>
              <a:rPr lang="zh-CN" altLang="en-US" sz="1600" dirty="0"/>
              <a:t>品牌</a:t>
            </a:r>
            <a:r>
              <a:rPr lang="zh-CN" altLang="en-US" sz="1600" dirty="0" smtClean="0"/>
              <a:t>人群</a:t>
            </a:r>
            <a:endParaRPr lang="en-US" altLang="zh-CN" sz="1600" dirty="0" smtClean="0"/>
          </a:p>
          <a:p>
            <a:pPr marL="742950" lvl="1" indent="-285750">
              <a:buFont typeface="Wingdings" panose="05000000000000000000" pitchFamily="2" charset="2"/>
              <a:buChar char="ü"/>
            </a:pPr>
            <a:r>
              <a:rPr lang="zh-CN" altLang="en-US" sz="1600" dirty="0" smtClean="0"/>
              <a:t>再营销人群</a:t>
            </a:r>
            <a:endParaRPr lang="en-US" altLang="zh-CN" sz="1600" dirty="0" smtClean="0"/>
          </a:p>
          <a:p>
            <a:pPr marL="742950" lvl="1" indent="-285750">
              <a:buFont typeface="Wingdings" panose="05000000000000000000" pitchFamily="2" charset="2"/>
              <a:buChar char="ü"/>
            </a:pPr>
            <a:r>
              <a:rPr lang="zh-CN" altLang="en-US" sz="1600" dirty="0"/>
              <a:t>自定义</a:t>
            </a:r>
            <a:r>
              <a:rPr lang="zh-CN" altLang="en-US" sz="1600" dirty="0" smtClean="0"/>
              <a:t>标签</a:t>
            </a:r>
            <a:endParaRPr lang="en-US" altLang="zh-CN" sz="1600" dirty="0" smtClean="0"/>
          </a:p>
          <a:p>
            <a:pPr marL="742950" lvl="1" indent="-285750">
              <a:buFont typeface="Wingdings" panose="05000000000000000000" pitchFamily="2" charset="2"/>
              <a:buChar char="ü"/>
            </a:pPr>
            <a:r>
              <a:rPr lang="zh-CN" altLang="en-US" sz="1600" dirty="0"/>
              <a:t>搜索</a:t>
            </a:r>
            <a:r>
              <a:rPr lang="zh-CN" altLang="en-US" sz="1600" dirty="0" smtClean="0"/>
              <a:t>人群</a:t>
            </a:r>
            <a:endParaRPr lang="en-US" altLang="zh-CN" sz="1600" dirty="0" smtClean="0"/>
          </a:p>
          <a:p>
            <a:pPr marL="742950" lvl="1" indent="-285750">
              <a:buFont typeface="Wingdings" panose="05000000000000000000" pitchFamily="2" charset="2"/>
              <a:buChar char="ü"/>
            </a:pPr>
            <a:r>
              <a:rPr lang="zh-CN" altLang="en-US" sz="1600" dirty="0"/>
              <a:t>分产品线和广告位</a:t>
            </a:r>
            <a:endParaRPr lang="en-US" altLang="zh-CN" sz="1600" dirty="0"/>
          </a:p>
          <a:p>
            <a:pPr marL="742950" lvl="1" indent="-285750">
              <a:buFont typeface="Wingdings" panose="05000000000000000000" pitchFamily="2" charset="2"/>
              <a:buChar char="ü"/>
            </a:pPr>
            <a:endParaRPr lang="en-US" altLang="zh-CN" sz="1600" dirty="0" smtClean="0"/>
          </a:p>
          <a:p>
            <a:pPr marL="742950" lvl="1" indent="-285750">
              <a:buFont typeface="Wingdings" panose="05000000000000000000" pitchFamily="2" charset="2"/>
              <a:buChar char="ü"/>
            </a:pPr>
            <a:endParaRPr lang="en-US" altLang="zh-CN" sz="1400" dirty="0"/>
          </a:p>
          <a:p>
            <a:r>
              <a:rPr lang="zh-CN" altLang="en-US" dirty="0" smtClean="0"/>
              <a:t>待上线：</a:t>
            </a:r>
            <a:endParaRPr lang="en-US" altLang="zh-CN" dirty="0" smtClean="0"/>
          </a:p>
          <a:p>
            <a:pPr marL="742950" lvl="1" indent="-285750">
              <a:buFont typeface="Arial" panose="020B0604020202020204" pitchFamily="34" charset="0"/>
              <a:buChar char="•"/>
            </a:pPr>
            <a:r>
              <a:rPr lang="zh-CN" altLang="en-US" sz="1600" dirty="0"/>
              <a:t>平台</a:t>
            </a:r>
            <a:r>
              <a:rPr lang="zh-CN" altLang="en-US" sz="1600" dirty="0" smtClean="0"/>
              <a:t>标签定向</a:t>
            </a:r>
            <a:endParaRPr lang="en-US" altLang="zh-CN" sz="1600" dirty="0" smtClean="0"/>
          </a:p>
          <a:p>
            <a:pPr marL="742950" lvl="1" indent="-285750">
              <a:buFont typeface="Arial" panose="020B0604020202020204" pitchFamily="34" charset="0"/>
              <a:buChar char="•"/>
            </a:pPr>
            <a:r>
              <a:rPr lang="zh-CN" altLang="en-US" sz="1600" dirty="0" smtClean="0"/>
              <a:t>人群画像分析</a:t>
            </a:r>
            <a:endParaRPr lang="en-US" altLang="zh-CN" sz="1600" dirty="0" smtClean="0"/>
          </a:p>
          <a:p>
            <a:pPr marL="742950" lvl="1" indent="-285750">
              <a:buFont typeface="Arial" panose="020B0604020202020204" pitchFamily="34" charset="0"/>
              <a:buChar char="•"/>
            </a:pPr>
            <a:r>
              <a:rPr lang="en-US" altLang="zh-CN" sz="1600" dirty="0" smtClean="0"/>
              <a:t>…</a:t>
            </a:r>
            <a:endParaRPr lang="en-US" altLang="zh-CN" sz="1600" dirty="0"/>
          </a:p>
          <a:p>
            <a:pPr marL="742950" lvl="1" indent="-285750">
              <a:buFont typeface="Wingdings" panose="05000000000000000000" pitchFamily="2" charset="2"/>
              <a:buChar char="ü"/>
            </a:pPr>
            <a:endParaRPr lang="en-US" altLang="zh-CN" sz="1400" dirty="0" smtClean="0"/>
          </a:p>
          <a:p>
            <a:endParaRPr lang="en-US" altLang="zh-CN" sz="1400" dirty="0" smtClean="0"/>
          </a:p>
          <a:p>
            <a:endParaRPr lang="en-US" altLang="zh-CN" sz="1400" dirty="0" smtClean="0"/>
          </a:p>
        </p:txBody>
      </p:sp>
    </p:spTree>
    <p:extLst>
      <p:ext uri="{BB962C8B-B14F-4D97-AF65-F5344CB8AC3E}">
        <p14:creationId xmlns:p14="http://schemas.microsoft.com/office/powerpoint/2010/main" val="131113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51104" y="337220"/>
            <a:ext cx="8229600" cy="952210"/>
          </a:xfrm>
        </p:spPr>
        <p:txBody>
          <a:bodyPr/>
          <a:lstStyle/>
          <a:p>
            <a:pPr algn="l"/>
            <a:r>
              <a:rPr lang="zh-CN" altLang="en-US" sz="2000" dirty="0" smtClean="0">
                <a:latin typeface="微软雅黑" panose="020B0503020204020204" pitchFamily="34" charset="-122"/>
                <a:ea typeface="微软雅黑" panose="020B0503020204020204" pitchFamily="34" charset="-122"/>
              </a:rPr>
              <a:t>提纲</a:t>
            </a:r>
            <a:endParaRPr lang="zh-CN" altLang="en-US" sz="20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683568" y="913284"/>
            <a:ext cx="7704856" cy="2585323"/>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产品介绍</a:t>
            </a:r>
            <a:endParaRPr lang="zh-CN" altLang="en-US" dirty="0" smtClean="0">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   架构设计</a:t>
            </a:r>
            <a:endParaRPr lang="en-US" altLang="zh-CN" dirty="0" smtClean="0">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经验总结</a:t>
            </a:r>
          </a:p>
        </p:txBody>
      </p:sp>
    </p:spTree>
    <p:extLst>
      <p:ext uri="{BB962C8B-B14F-4D97-AF65-F5344CB8AC3E}">
        <p14:creationId xmlns:p14="http://schemas.microsoft.com/office/powerpoint/2010/main" val="754686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pPr algn="just"/>
            <a:r>
              <a:rPr lang="en-US" altLang="zh-CN" sz="2000" dirty="0" smtClean="0"/>
              <a:t>ES</a:t>
            </a:r>
            <a:r>
              <a:rPr lang="zh-CN" altLang="en-US" sz="2000" dirty="0" smtClean="0"/>
              <a:t> 优化</a:t>
            </a:r>
            <a:endParaRPr lang="zh-CN" altLang="en-US" sz="2000" dirty="0"/>
          </a:p>
        </p:txBody>
      </p:sp>
      <p:sp>
        <p:nvSpPr>
          <p:cNvPr id="4" name="TextBox 3"/>
          <p:cNvSpPr txBox="1"/>
          <p:nvPr/>
        </p:nvSpPr>
        <p:spPr>
          <a:xfrm>
            <a:off x="604247" y="913284"/>
            <a:ext cx="6789038" cy="3631763"/>
          </a:xfrm>
          <a:prstGeom prst="rect">
            <a:avLst/>
          </a:prstGeom>
          <a:noFill/>
        </p:spPr>
        <p:txBody>
          <a:bodyPr wrap="none" rtlCol="0">
            <a:spAutoFit/>
          </a:bodyPr>
          <a:lstStyle/>
          <a:p>
            <a:r>
              <a:rPr lang="en-US" altLang="zh-CN" dirty="0" smtClean="0"/>
              <a:t>1. </a:t>
            </a:r>
            <a:r>
              <a:rPr lang="zh-CN" altLang="en-US" dirty="0" smtClean="0"/>
              <a:t>写优化：增加写线程</a:t>
            </a:r>
            <a:endParaRPr lang="en-US" altLang="zh-CN" dirty="0"/>
          </a:p>
          <a:p>
            <a:pPr marL="342900" indent="-342900">
              <a:buAutoNum type="arabicPeriod"/>
            </a:pPr>
            <a:endParaRPr lang="en-US" altLang="zh-CN" sz="1400" dirty="0"/>
          </a:p>
          <a:p>
            <a:pPr marL="342900" indent="-342900">
              <a:buAutoNum type="arabicPeriod"/>
            </a:pPr>
            <a:endParaRPr lang="en-US" altLang="zh-CN" sz="1400" dirty="0" smtClean="0"/>
          </a:p>
          <a:p>
            <a:pPr marL="342900" indent="-342900">
              <a:buAutoNum type="arabicPeriod"/>
            </a:pPr>
            <a:endParaRPr lang="en-US" altLang="zh-CN" sz="1400" dirty="0"/>
          </a:p>
          <a:p>
            <a:pPr marL="342900" indent="-342900">
              <a:buAutoNum type="arabicPeriod"/>
            </a:pPr>
            <a:endParaRPr lang="en-US" altLang="zh-CN" sz="1400" dirty="0" smtClean="0"/>
          </a:p>
          <a:p>
            <a:pPr marL="342900" indent="-342900">
              <a:buAutoNum type="arabicPeriod"/>
            </a:pPr>
            <a:endParaRPr lang="en-US" altLang="zh-CN" sz="1400" dirty="0"/>
          </a:p>
          <a:p>
            <a:pPr marL="342900" indent="-342900">
              <a:buAutoNum type="arabicPeriod"/>
            </a:pPr>
            <a:endParaRPr lang="en-US" altLang="zh-CN" sz="1400" dirty="0" smtClean="0"/>
          </a:p>
          <a:p>
            <a:pPr marL="342900" indent="-342900">
              <a:buAutoNum type="arabicPeriod"/>
            </a:pPr>
            <a:endParaRPr lang="en-US" altLang="zh-CN" sz="1400" dirty="0"/>
          </a:p>
          <a:p>
            <a:pPr marL="342900" indent="-342900">
              <a:buAutoNum type="arabicPeriod"/>
            </a:pPr>
            <a:endParaRPr lang="en-US" altLang="zh-CN" sz="1400" dirty="0" smtClean="0"/>
          </a:p>
          <a:p>
            <a:pPr marL="342900" indent="-342900">
              <a:buAutoNum type="arabicPeriod"/>
            </a:pPr>
            <a:endParaRPr lang="en-US" altLang="zh-CN" sz="1400" dirty="0"/>
          </a:p>
          <a:p>
            <a:endParaRPr lang="en-US" altLang="zh-CN" dirty="0" smtClean="0"/>
          </a:p>
          <a:p>
            <a:r>
              <a:rPr lang="en-US" altLang="zh-CN" dirty="0" smtClean="0"/>
              <a:t> </a:t>
            </a:r>
            <a:r>
              <a:rPr lang="en-US" altLang="zh-CN" dirty="0"/>
              <a:t>2. </a:t>
            </a:r>
            <a:r>
              <a:rPr lang="zh-CN" altLang="en-US" dirty="0"/>
              <a:t>设置</a:t>
            </a:r>
            <a:r>
              <a:rPr lang="en-US" altLang="zh-CN" dirty="0" err="1"/>
              <a:t>refresh_interval</a:t>
            </a:r>
            <a:r>
              <a:rPr lang="zh-CN" altLang="en-US" dirty="0"/>
              <a:t>和</a:t>
            </a:r>
            <a:r>
              <a:rPr lang="en-US" altLang="zh-CN" dirty="0" err="1" smtClean="0"/>
              <a:t>number_of_replicas</a:t>
            </a:r>
            <a:endParaRPr lang="en-US" altLang="zh-CN" dirty="0" smtClean="0"/>
          </a:p>
          <a:p>
            <a:endParaRPr lang="en-US" altLang="zh-CN" dirty="0"/>
          </a:p>
          <a:p>
            <a:pPr lvl="1"/>
            <a:r>
              <a:rPr lang="zh-CN" altLang="en-US" sz="1400" dirty="0"/>
              <a:t>集群大量数据初始化时，可以设置</a:t>
            </a:r>
            <a:r>
              <a:rPr lang="en-US" altLang="zh-CN" sz="1400" dirty="0" err="1"/>
              <a:t>refresh_interval</a:t>
            </a:r>
            <a:r>
              <a:rPr lang="en-US" altLang="zh-CN" sz="1400" dirty="0"/>
              <a:t>=-1</a:t>
            </a:r>
            <a:r>
              <a:rPr lang="zh-CN" altLang="en-US" sz="1400" dirty="0"/>
              <a:t>和</a:t>
            </a:r>
            <a:r>
              <a:rPr lang="en-US" altLang="zh-CN" sz="1400" dirty="0" err="1"/>
              <a:t>number_of_replicas</a:t>
            </a:r>
            <a:r>
              <a:rPr lang="en-US" altLang="zh-CN" sz="1400" dirty="0"/>
              <a:t>=0</a:t>
            </a:r>
          </a:p>
          <a:p>
            <a:r>
              <a:rPr lang="en-US" altLang="zh-CN" dirty="0" smtClean="0"/>
              <a:t> </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642937463"/>
              </p:ext>
            </p:extLst>
          </p:nvPr>
        </p:nvGraphicFramePr>
        <p:xfrm>
          <a:off x="827584" y="1490665"/>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1400" dirty="0" smtClean="0"/>
                        <a:t>写入方式</a:t>
                      </a:r>
                      <a:endParaRPr lang="zh-CN" altLang="en-US" sz="1400" dirty="0"/>
                    </a:p>
                  </a:txBody>
                  <a:tcPr/>
                </a:tc>
                <a:tc>
                  <a:txBody>
                    <a:bodyPr/>
                    <a:lstStyle/>
                    <a:p>
                      <a:r>
                        <a:rPr lang="zh-CN" altLang="en-US" sz="1400" dirty="0" smtClean="0"/>
                        <a:t>数据规模</a:t>
                      </a:r>
                      <a:endParaRPr lang="zh-CN" altLang="en-US" sz="1400" dirty="0"/>
                    </a:p>
                  </a:txBody>
                  <a:tcPr/>
                </a:tc>
                <a:tc>
                  <a:txBody>
                    <a:bodyPr/>
                    <a:lstStyle/>
                    <a:p>
                      <a:r>
                        <a:rPr lang="zh-CN" altLang="en-US" sz="1400" dirty="0" smtClean="0"/>
                        <a:t>运行时间</a:t>
                      </a:r>
                      <a:endParaRPr lang="zh-CN" altLang="en-US" sz="1400" dirty="0"/>
                    </a:p>
                  </a:txBody>
                  <a:tcPr/>
                </a:tc>
              </a:tr>
              <a:tr h="370840">
                <a:tc>
                  <a:txBody>
                    <a:bodyPr/>
                    <a:lstStyle/>
                    <a:p>
                      <a:r>
                        <a:rPr lang="zh-CN" altLang="en-US" sz="1400" dirty="0" smtClean="0"/>
                        <a:t>多线程</a:t>
                      </a:r>
                      <a:endParaRPr lang="zh-CN" altLang="en-US" sz="1400" dirty="0"/>
                    </a:p>
                  </a:txBody>
                  <a:tcPr/>
                </a:tc>
                <a:tc>
                  <a:txBody>
                    <a:bodyPr/>
                    <a:lstStyle/>
                    <a:p>
                      <a:r>
                        <a:rPr lang="en-US" altLang="zh-CN" sz="1400" dirty="0" smtClean="0"/>
                        <a:t>4500W</a:t>
                      </a:r>
                      <a:endParaRPr lang="zh-CN" altLang="en-US" sz="1400" dirty="0"/>
                    </a:p>
                  </a:txBody>
                  <a:tcPr/>
                </a:tc>
                <a:tc>
                  <a:txBody>
                    <a:bodyPr/>
                    <a:lstStyle/>
                    <a:p>
                      <a:r>
                        <a:rPr lang="en-US" altLang="zh-CN" sz="1400" dirty="0" smtClean="0"/>
                        <a:t>11 h</a:t>
                      </a:r>
                      <a:endParaRPr lang="zh-CN" altLang="en-US" sz="1400" dirty="0"/>
                    </a:p>
                  </a:txBody>
                  <a:tcPr/>
                </a:tc>
              </a:tr>
              <a:tr h="370840">
                <a:tc>
                  <a:txBody>
                    <a:bodyPr/>
                    <a:lstStyle/>
                    <a:p>
                      <a:r>
                        <a:rPr lang="en-US" altLang="zh-CN" sz="1400" dirty="0" err="1" smtClean="0"/>
                        <a:t>MapReduce</a:t>
                      </a:r>
                      <a:endParaRPr lang="zh-CN" altLang="en-US" sz="1400" dirty="0"/>
                    </a:p>
                  </a:txBody>
                  <a:tcPr/>
                </a:tc>
                <a:tc>
                  <a:txBody>
                    <a:bodyPr/>
                    <a:lstStyle/>
                    <a:p>
                      <a:r>
                        <a:rPr lang="en-US" altLang="zh-CN" sz="1400" dirty="0" smtClean="0"/>
                        <a:t>4500W</a:t>
                      </a:r>
                      <a:endParaRPr lang="zh-CN" altLang="en-US" sz="1400" dirty="0"/>
                    </a:p>
                  </a:txBody>
                  <a:tcPr/>
                </a:tc>
                <a:tc>
                  <a:txBody>
                    <a:bodyPr/>
                    <a:lstStyle/>
                    <a:p>
                      <a:r>
                        <a:rPr lang="en-US" altLang="zh-CN" sz="1400" dirty="0" smtClean="0"/>
                        <a:t>3</a:t>
                      </a:r>
                      <a:r>
                        <a:rPr lang="zh-CN" altLang="en-US" sz="1400" dirty="0" smtClean="0"/>
                        <a:t> </a:t>
                      </a:r>
                      <a:r>
                        <a:rPr lang="en-US" altLang="zh-CN" sz="1400" dirty="0" smtClean="0"/>
                        <a:t>h</a:t>
                      </a:r>
                      <a:endParaRPr lang="zh-CN" altLang="en-US" sz="1400" dirty="0"/>
                    </a:p>
                  </a:txBody>
                  <a:tcPr/>
                </a:tc>
              </a:tr>
              <a:tr h="370840">
                <a:tc>
                  <a:txBody>
                    <a:bodyPr/>
                    <a:lstStyle/>
                    <a:p>
                      <a:r>
                        <a:rPr lang="zh-CN" altLang="en-US" sz="1400" dirty="0" smtClean="0"/>
                        <a:t>优化后</a:t>
                      </a:r>
                      <a:r>
                        <a:rPr lang="en-US" altLang="zh-CN" sz="1400" dirty="0" err="1" smtClean="0"/>
                        <a:t>MapReduce</a:t>
                      </a:r>
                      <a:endParaRPr lang="zh-CN" altLang="en-US" sz="1400" dirty="0"/>
                    </a:p>
                  </a:txBody>
                  <a:tcPr/>
                </a:tc>
                <a:tc>
                  <a:txBody>
                    <a:bodyPr/>
                    <a:lstStyle/>
                    <a:p>
                      <a:r>
                        <a:rPr lang="en-US" altLang="zh-CN" sz="1400" dirty="0" smtClean="0"/>
                        <a:t>4500W</a:t>
                      </a:r>
                      <a:endParaRPr lang="zh-CN" altLang="en-US" sz="1400" dirty="0"/>
                    </a:p>
                  </a:txBody>
                  <a:tcPr/>
                </a:tc>
                <a:tc>
                  <a:txBody>
                    <a:bodyPr/>
                    <a:lstStyle/>
                    <a:p>
                      <a:r>
                        <a:rPr lang="en-US" altLang="zh-CN" sz="1400" dirty="0" smtClean="0"/>
                        <a:t>40 min</a:t>
                      </a:r>
                      <a:endParaRPr lang="zh-CN" altLang="en-US" sz="1400" dirty="0"/>
                    </a:p>
                  </a:txBody>
                  <a:tcPr/>
                </a:tc>
              </a:tr>
            </a:tbl>
          </a:graphicData>
        </a:graphic>
      </p:graphicFrame>
    </p:spTree>
    <p:extLst>
      <p:ext uri="{BB962C8B-B14F-4D97-AF65-F5344CB8AC3E}">
        <p14:creationId xmlns:p14="http://schemas.microsoft.com/office/powerpoint/2010/main" val="402061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pPr algn="just"/>
            <a:r>
              <a:rPr lang="en-US" altLang="zh-CN" sz="2000" dirty="0" smtClean="0"/>
              <a:t>ES</a:t>
            </a:r>
            <a:r>
              <a:rPr lang="zh-CN" altLang="en-US" sz="2000" dirty="0" smtClean="0"/>
              <a:t> 优化</a:t>
            </a:r>
            <a:endParaRPr lang="zh-CN" altLang="en-US" sz="2000" dirty="0"/>
          </a:p>
        </p:txBody>
      </p:sp>
      <p:sp>
        <p:nvSpPr>
          <p:cNvPr id="4" name="TextBox 3"/>
          <p:cNvSpPr txBox="1"/>
          <p:nvPr/>
        </p:nvSpPr>
        <p:spPr>
          <a:xfrm>
            <a:off x="604247" y="913284"/>
            <a:ext cx="6386685" cy="4308872"/>
          </a:xfrm>
          <a:prstGeom prst="rect">
            <a:avLst/>
          </a:prstGeom>
          <a:noFill/>
        </p:spPr>
        <p:txBody>
          <a:bodyPr wrap="none" rtlCol="0">
            <a:spAutoFit/>
          </a:bodyPr>
          <a:lstStyle/>
          <a:p>
            <a:r>
              <a:rPr lang="en-US" altLang="zh-CN" dirty="0" smtClean="0"/>
              <a:t>3. </a:t>
            </a:r>
            <a:r>
              <a:rPr lang="zh-CN" altLang="en-US" dirty="0" smtClean="0"/>
              <a:t>合理设置分片数和副本数</a:t>
            </a:r>
            <a:endParaRPr lang="en-US" altLang="zh-CN" dirty="0"/>
          </a:p>
          <a:p>
            <a:r>
              <a:rPr lang="en-US" altLang="zh-CN" sz="1400" dirty="0" smtClean="0"/>
              <a:t>        </a:t>
            </a:r>
            <a:r>
              <a:rPr lang="zh-CN" altLang="en-US" sz="1400" dirty="0" smtClean="0"/>
              <a:t>总数：</a:t>
            </a:r>
            <a:r>
              <a:rPr lang="en-US" altLang="zh-CN" sz="1400" dirty="0" smtClean="0"/>
              <a:t>4.5</a:t>
            </a:r>
            <a:r>
              <a:rPr lang="zh-CN" altLang="en-US" sz="1400" dirty="0" smtClean="0"/>
              <a:t>亿</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smtClean="0"/>
          </a:p>
          <a:p>
            <a:r>
              <a:rPr lang="en-US" altLang="zh-CN" dirty="0"/>
              <a:t>4. </a:t>
            </a:r>
            <a:r>
              <a:rPr lang="zh-CN" altLang="en-US" dirty="0"/>
              <a:t>合理设置</a:t>
            </a:r>
            <a:r>
              <a:rPr lang="en-US" altLang="zh-CN" dirty="0" smtClean="0"/>
              <a:t>mapping</a:t>
            </a:r>
          </a:p>
          <a:p>
            <a:pPr lvl="1"/>
            <a:r>
              <a:rPr lang="en-US" altLang="zh-CN" sz="1400" dirty="0" smtClean="0"/>
              <a:t>datatype</a:t>
            </a:r>
            <a:r>
              <a:rPr lang="zh-CN" altLang="en-US" sz="1400" dirty="0"/>
              <a:t>：减少不必要的空间占用    </a:t>
            </a:r>
            <a:r>
              <a:rPr lang="en-US" altLang="zh-CN" sz="1400" dirty="0" err="1"/>
              <a:t>index:false</a:t>
            </a:r>
            <a:r>
              <a:rPr lang="en-US" altLang="zh-CN" sz="1400" dirty="0"/>
              <a:t> </a:t>
            </a:r>
            <a:r>
              <a:rPr lang="zh-CN" altLang="en-US" sz="1400" dirty="0"/>
              <a:t>不需要查询的就不建倒排</a:t>
            </a:r>
            <a:endParaRPr lang="en-US" altLang="zh-CN" sz="1400" dirty="0"/>
          </a:p>
          <a:p>
            <a:pPr lvl="1"/>
            <a:r>
              <a:rPr lang="en-US" altLang="zh-CN" sz="1400" dirty="0" err="1"/>
              <a:t>fielddata</a:t>
            </a:r>
            <a:r>
              <a:rPr lang="zh-CN" altLang="en-US" sz="1400" dirty="0"/>
              <a:t>：预加载或者禁用               </a:t>
            </a:r>
            <a:r>
              <a:rPr lang="en-US" altLang="zh-CN" sz="1400" dirty="0"/>
              <a:t>_all: </a:t>
            </a:r>
            <a:r>
              <a:rPr lang="zh-CN" altLang="en-US" sz="1400" dirty="0"/>
              <a:t>禁用</a:t>
            </a:r>
            <a:r>
              <a:rPr lang="en-US" altLang="zh-CN" sz="1400" dirty="0"/>
              <a:t>_all</a:t>
            </a:r>
            <a:r>
              <a:rPr lang="zh-CN" altLang="en-US" sz="1400" dirty="0"/>
              <a:t>，减少磁盘占用</a:t>
            </a:r>
            <a:endParaRPr lang="en-US" altLang="zh-CN" sz="1400" dirty="0"/>
          </a:p>
          <a:p>
            <a:endParaRPr lang="en-US" altLang="zh-CN" sz="1400" dirty="0"/>
          </a:p>
        </p:txBody>
      </p:sp>
      <p:graphicFrame>
        <p:nvGraphicFramePr>
          <p:cNvPr id="2" name="表格 1"/>
          <p:cNvGraphicFramePr>
            <a:graphicFrameLocks noGrp="1"/>
          </p:cNvGraphicFramePr>
          <p:nvPr>
            <p:extLst>
              <p:ext uri="{D42A27DB-BD31-4B8C-83A1-F6EECF244321}">
                <p14:modId xmlns:p14="http://schemas.microsoft.com/office/powerpoint/2010/main" val="1962658331"/>
              </p:ext>
            </p:extLst>
          </p:nvPr>
        </p:nvGraphicFramePr>
        <p:xfrm>
          <a:off x="971600" y="1489348"/>
          <a:ext cx="6096000" cy="256032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altLang="zh-CN" sz="1400" dirty="0" err="1" smtClean="0"/>
                        <a:t>sku_id</a:t>
                      </a:r>
                      <a:r>
                        <a:rPr lang="en-US" altLang="zh-CN" sz="1400" baseline="0" dirty="0" smtClean="0"/>
                        <a:t> </a:t>
                      </a:r>
                      <a:r>
                        <a:rPr lang="en-US" altLang="zh-CN" sz="1400" baseline="0" dirty="0" err="1" smtClean="0"/>
                        <a:t>num</a:t>
                      </a:r>
                      <a:endParaRPr lang="zh-CN" altLang="en-US" sz="1400" dirty="0"/>
                    </a:p>
                  </a:txBody>
                  <a:tcPr/>
                </a:tc>
                <a:tc>
                  <a:txBody>
                    <a:bodyPr/>
                    <a:lstStyle/>
                    <a:p>
                      <a:r>
                        <a:rPr lang="en-US" altLang="zh-CN" sz="1400" dirty="0" smtClean="0"/>
                        <a:t>128</a:t>
                      </a:r>
                      <a:r>
                        <a:rPr lang="zh-CN" altLang="en-US" sz="1400" dirty="0" smtClean="0"/>
                        <a:t>分片</a:t>
                      </a:r>
                      <a:r>
                        <a:rPr lang="en-US" altLang="zh-CN" sz="1400" dirty="0" smtClean="0"/>
                        <a:t>100</a:t>
                      </a:r>
                      <a:r>
                        <a:rPr lang="zh-CN" altLang="en-US" sz="1400" dirty="0" smtClean="0"/>
                        <a:t>次</a:t>
                      </a:r>
                      <a:endParaRPr lang="en-US" altLang="zh-CN" sz="1400" dirty="0" smtClean="0"/>
                    </a:p>
                    <a:p>
                      <a:r>
                        <a:rPr lang="zh-CN" altLang="en-US" sz="1400" dirty="0" smtClean="0"/>
                        <a:t>平均耗时</a:t>
                      </a:r>
                      <a:r>
                        <a:rPr lang="en-US" altLang="zh-CN" sz="1400" dirty="0" smtClean="0"/>
                        <a:t>(</a:t>
                      </a:r>
                      <a:r>
                        <a:rPr lang="en-US" altLang="zh-CN" sz="1400" dirty="0" err="1" smtClean="0"/>
                        <a:t>ms</a:t>
                      </a:r>
                      <a:r>
                        <a:rPr lang="en-US" altLang="zh-CN" sz="1400" dirty="0" smtClean="0"/>
                        <a:t>)</a:t>
                      </a:r>
                      <a:endParaRPr lang="zh-CN" altLang="en-US" sz="1400" dirty="0"/>
                    </a:p>
                  </a:txBody>
                  <a:tcPr/>
                </a:tc>
                <a:tc>
                  <a:txBody>
                    <a:bodyPr/>
                    <a:lstStyle/>
                    <a:p>
                      <a:r>
                        <a:rPr lang="en-US" altLang="zh-CN" sz="1400" dirty="0" smtClean="0"/>
                        <a:t>256</a:t>
                      </a:r>
                      <a:r>
                        <a:rPr lang="zh-CN" altLang="en-US" sz="1400" dirty="0" smtClean="0"/>
                        <a:t>分片</a:t>
                      </a:r>
                      <a:r>
                        <a:rPr lang="en-US" altLang="zh-CN" sz="1400" dirty="0" smtClean="0"/>
                        <a:t>100</a:t>
                      </a:r>
                      <a:r>
                        <a:rPr lang="zh-CN" altLang="en-US" sz="1400" dirty="0" smtClean="0"/>
                        <a:t>次</a:t>
                      </a:r>
                      <a:endParaRPr lang="en-US" altLang="zh-CN" sz="1400" dirty="0" smtClean="0"/>
                    </a:p>
                    <a:p>
                      <a:r>
                        <a:rPr lang="zh-CN" altLang="en-US" sz="1400" dirty="0" smtClean="0"/>
                        <a:t>平均耗时</a:t>
                      </a:r>
                      <a:r>
                        <a:rPr lang="en-US" altLang="zh-CN" sz="1400" dirty="0" smtClean="0"/>
                        <a:t>(</a:t>
                      </a:r>
                      <a:r>
                        <a:rPr lang="en-US" altLang="zh-CN" sz="1400" dirty="0" err="1" smtClean="0"/>
                        <a:t>ms</a:t>
                      </a:r>
                      <a:r>
                        <a:rPr lang="en-US" altLang="zh-CN" sz="1400" dirty="0" smtClean="0"/>
                        <a:t>)</a:t>
                      </a:r>
                      <a:endParaRPr lang="zh-CN" altLang="en-US" sz="1400" dirty="0"/>
                    </a:p>
                  </a:txBody>
                  <a:tcPr/>
                </a:tc>
                <a:tc>
                  <a:txBody>
                    <a:bodyPr/>
                    <a:lstStyle/>
                    <a:p>
                      <a:r>
                        <a:rPr lang="zh-CN" altLang="en-US" sz="1400" dirty="0" smtClean="0"/>
                        <a:t>耗时减少值</a:t>
                      </a:r>
                      <a:r>
                        <a:rPr lang="en-US" altLang="zh-CN" sz="1400" dirty="0" smtClean="0"/>
                        <a:t>(</a:t>
                      </a:r>
                      <a:r>
                        <a:rPr lang="en-US" altLang="zh-CN" sz="1400" dirty="0" err="1" smtClean="0"/>
                        <a:t>ms</a:t>
                      </a:r>
                      <a:r>
                        <a:rPr lang="en-US" altLang="zh-CN" sz="1400" dirty="0" smtClean="0"/>
                        <a:t>)</a:t>
                      </a:r>
                      <a:endParaRPr lang="zh-CN" altLang="en-US" sz="1400" dirty="0"/>
                    </a:p>
                  </a:txBody>
                  <a:tcPr/>
                </a:tc>
                <a:tc>
                  <a:txBody>
                    <a:bodyPr/>
                    <a:lstStyle/>
                    <a:p>
                      <a:r>
                        <a:rPr lang="zh-CN" altLang="en-US" sz="1400" dirty="0" smtClean="0"/>
                        <a:t>耗时减少百分比</a:t>
                      </a:r>
                      <a:endParaRPr lang="zh-CN" altLang="en-US" sz="1400" dirty="0"/>
                    </a:p>
                  </a:txBody>
                  <a:tcPr/>
                </a:tc>
              </a:tr>
              <a:tr h="221352">
                <a:tc>
                  <a:txBody>
                    <a:bodyPr/>
                    <a:lstStyle/>
                    <a:p>
                      <a:r>
                        <a:rPr lang="en-US" altLang="zh-CN" sz="1400" dirty="0" smtClean="0"/>
                        <a:t>10</a:t>
                      </a:r>
                      <a:endParaRPr lang="zh-CN" altLang="en-US" sz="1400" dirty="0"/>
                    </a:p>
                  </a:txBody>
                  <a:tcPr/>
                </a:tc>
                <a:tc>
                  <a:txBody>
                    <a:bodyPr/>
                    <a:lstStyle/>
                    <a:p>
                      <a:r>
                        <a:rPr lang="en-US" altLang="zh-CN" sz="1400" dirty="0" smtClean="0"/>
                        <a:t>667</a:t>
                      </a:r>
                      <a:endParaRPr lang="zh-CN" altLang="en-US" sz="1400" dirty="0"/>
                    </a:p>
                  </a:txBody>
                  <a:tcPr/>
                </a:tc>
                <a:tc>
                  <a:txBody>
                    <a:bodyPr/>
                    <a:lstStyle/>
                    <a:p>
                      <a:pPr marL="0" marR="0" indent="0" algn="l" defTabSz="914108" rtl="0" eaLnBrk="1" fontAlgn="auto" latinLnBrk="0" hangingPunct="1">
                        <a:lnSpc>
                          <a:spcPct val="100000"/>
                        </a:lnSpc>
                        <a:spcBef>
                          <a:spcPts val="0"/>
                        </a:spcBef>
                        <a:spcAft>
                          <a:spcPts val="0"/>
                        </a:spcAft>
                        <a:buClrTx/>
                        <a:buSzTx/>
                        <a:buFontTx/>
                        <a:buNone/>
                        <a:tabLst/>
                        <a:defRPr/>
                      </a:pPr>
                      <a:r>
                        <a:rPr lang="en-US" altLang="zh-CN" sz="1400" dirty="0" smtClean="0"/>
                        <a:t>604</a:t>
                      </a:r>
                      <a:endParaRPr lang="zh-CN" altLang="en-US" sz="1400" dirty="0"/>
                    </a:p>
                  </a:txBody>
                  <a:tcPr/>
                </a:tc>
                <a:tc>
                  <a:txBody>
                    <a:bodyPr/>
                    <a:lstStyle/>
                    <a:p>
                      <a:r>
                        <a:rPr lang="en-US" altLang="zh-CN" sz="1400" dirty="0" smtClean="0"/>
                        <a:t>63</a:t>
                      </a:r>
                      <a:endParaRPr lang="zh-CN" altLang="en-US" sz="1400" dirty="0"/>
                    </a:p>
                  </a:txBody>
                  <a:tcPr/>
                </a:tc>
                <a:tc>
                  <a:txBody>
                    <a:bodyPr/>
                    <a:lstStyle/>
                    <a:p>
                      <a:r>
                        <a:rPr lang="en-US" altLang="zh-CN" sz="1400" dirty="0" smtClean="0"/>
                        <a:t>9.45%</a:t>
                      </a:r>
                      <a:endParaRPr lang="zh-CN" altLang="en-US" sz="1400" dirty="0"/>
                    </a:p>
                  </a:txBody>
                  <a:tcPr/>
                </a:tc>
              </a:tr>
              <a:tr h="250304">
                <a:tc>
                  <a:txBody>
                    <a:bodyPr/>
                    <a:lstStyle/>
                    <a:p>
                      <a:r>
                        <a:rPr lang="en-US" altLang="zh-CN" sz="1400" dirty="0" smtClean="0"/>
                        <a:t>10</a:t>
                      </a:r>
                      <a:endParaRPr lang="zh-CN" altLang="en-US" sz="1400" dirty="0"/>
                    </a:p>
                  </a:txBody>
                  <a:tcPr/>
                </a:tc>
                <a:tc>
                  <a:txBody>
                    <a:bodyPr/>
                    <a:lstStyle/>
                    <a:p>
                      <a:r>
                        <a:rPr lang="en-US" altLang="zh-CN" sz="1400" dirty="0" smtClean="0"/>
                        <a:t>816</a:t>
                      </a:r>
                      <a:endParaRPr lang="zh-CN" altLang="en-US" sz="1400" dirty="0"/>
                    </a:p>
                  </a:txBody>
                  <a:tcPr/>
                </a:tc>
                <a:tc>
                  <a:txBody>
                    <a:bodyPr/>
                    <a:lstStyle/>
                    <a:p>
                      <a:pPr marL="0" marR="0" indent="0" algn="l" defTabSz="914108" rtl="0" eaLnBrk="1" fontAlgn="auto" latinLnBrk="0" hangingPunct="1">
                        <a:lnSpc>
                          <a:spcPct val="100000"/>
                        </a:lnSpc>
                        <a:spcBef>
                          <a:spcPts val="0"/>
                        </a:spcBef>
                        <a:spcAft>
                          <a:spcPts val="0"/>
                        </a:spcAft>
                        <a:buClrTx/>
                        <a:buSzTx/>
                        <a:buFontTx/>
                        <a:buNone/>
                        <a:tabLst/>
                        <a:defRPr/>
                      </a:pPr>
                      <a:r>
                        <a:rPr lang="en-US" altLang="zh-CN" sz="1400" dirty="0" smtClean="0"/>
                        <a:t>773</a:t>
                      </a:r>
                      <a:endParaRPr lang="zh-CN" altLang="en-US" sz="1400" dirty="0"/>
                    </a:p>
                  </a:txBody>
                  <a:tcPr/>
                </a:tc>
                <a:tc>
                  <a:txBody>
                    <a:bodyPr/>
                    <a:lstStyle/>
                    <a:p>
                      <a:r>
                        <a:rPr lang="en-US" altLang="zh-CN" sz="1400" dirty="0" smtClean="0"/>
                        <a:t>43</a:t>
                      </a:r>
                      <a:endParaRPr lang="zh-CN" altLang="en-US" sz="1400" dirty="0"/>
                    </a:p>
                  </a:txBody>
                  <a:tcPr/>
                </a:tc>
                <a:tc>
                  <a:txBody>
                    <a:bodyPr/>
                    <a:lstStyle/>
                    <a:p>
                      <a:r>
                        <a:rPr lang="en-US" altLang="zh-CN" sz="1400" dirty="0" smtClean="0"/>
                        <a:t>5.27%</a:t>
                      </a:r>
                      <a:endParaRPr lang="zh-CN" altLang="en-US" sz="1400" dirty="0"/>
                    </a:p>
                  </a:txBody>
                  <a:tcPr/>
                </a:tc>
              </a:tr>
              <a:tr h="207248">
                <a:tc>
                  <a:txBody>
                    <a:bodyPr/>
                    <a:lstStyle/>
                    <a:p>
                      <a:r>
                        <a:rPr lang="en-US" altLang="zh-CN" sz="1400" dirty="0" smtClean="0"/>
                        <a:t>10</a:t>
                      </a:r>
                      <a:endParaRPr lang="zh-CN" altLang="en-US" sz="1400" dirty="0"/>
                    </a:p>
                  </a:txBody>
                  <a:tcPr/>
                </a:tc>
                <a:tc>
                  <a:txBody>
                    <a:bodyPr/>
                    <a:lstStyle/>
                    <a:p>
                      <a:r>
                        <a:rPr lang="en-US" altLang="zh-CN" sz="1400" dirty="0" smtClean="0"/>
                        <a:t>839</a:t>
                      </a:r>
                      <a:endParaRPr lang="zh-CN" altLang="en-US" sz="1400" dirty="0"/>
                    </a:p>
                  </a:txBody>
                  <a:tcPr/>
                </a:tc>
                <a:tc>
                  <a:txBody>
                    <a:bodyPr/>
                    <a:lstStyle/>
                    <a:p>
                      <a:pPr marL="0" marR="0" indent="0" algn="l" defTabSz="914108" rtl="0" eaLnBrk="1" fontAlgn="auto" latinLnBrk="0" hangingPunct="1">
                        <a:lnSpc>
                          <a:spcPct val="100000"/>
                        </a:lnSpc>
                        <a:spcBef>
                          <a:spcPts val="0"/>
                        </a:spcBef>
                        <a:spcAft>
                          <a:spcPts val="0"/>
                        </a:spcAft>
                        <a:buClrTx/>
                        <a:buSzTx/>
                        <a:buFontTx/>
                        <a:buNone/>
                        <a:tabLst/>
                        <a:defRPr/>
                      </a:pPr>
                      <a:r>
                        <a:rPr lang="en-US" altLang="zh-CN" sz="1400" dirty="0" smtClean="0"/>
                        <a:t>768</a:t>
                      </a:r>
                      <a:endParaRPr lang="zh-CN" altLang="en-US" sz="1400" dirty="0"/>
                    </a:p>
                  </a:txBody>
                  <a:tcPr/>
                </a:tc>
                <a:tc>
                  <a:txBody>
                    <a:bodyPr/>
                    <a:lstStyle/>
                    <a:p>
                      <a:r>
                        <a:rPr lang="en-US" altLang="zh-CN" sz="1400" dirty="0" smtClean="0"/>
                        <a:t>71</a:t>
                      </a:r>
                      <a:endParaRPr lang="zh-CN" altLang="en-US" sz="1400" dirty="0"/>
                    </a:p>
                  </a:txBody>
                  <a:tcPr/>
                </a:tc>
                <a:tc>
                  <a:txBody>
                    <a:bodyPr/>
                    <a:lstStyle/>
                    <a:p>
                      <a:r>
                        <a:rPr lang="en-US" altLang="zh-CN" sz="1400" dirty="0" smtClean="0"/>
                        <a:t>8.46%</a:t>
                      </a:r>
                      <a:endParaRPr lang="zh-CN" altLang="en-US" sz="1400" dirty="0"/>
                    </a:p>
                  </a:txBody>
                  <a:tcPr/>
                </a:tc>
              </a:tr>
              <a:tr h="236200">
                <a:tc>
                  <a:txBody>
                    <a:bodyPr/>
                    <a:lstStyle/>
                    <a:p>
                      <a:r>
                        <a:rPr lang="en-US" altLang="zh-CN" sz="1400" dirty="0" smtClean="0"/>
                        <a:t>15</a:t>
                      </a:r>
                      <a:endParaRPr lang="zh-CN" altLang="en-US" sz="1400" dirty="0"/>
                    </a:p>
                  </a:txBody>
                  <a:tcPr/>
                </a:tc>
                <a:tc>
                  <a:txBody>
                    <a:bodyPr/>
                    <a:lstStyle/>
                    <a:p>
                      <a:r>
                        <a:rPr lang="en-US" altLang="zh-CN" sz="1400" dirty="0" smtClean="0"/>
                        <a:t>957</a:t>
                      </a:r>
                      <a:endParaRPr lang="zh-CN" altLang="en-US" sz="1400" dirty="0"/>
                    </a:p>
                  </a:txBody>
                  <a:tcPr/>
                </a:tc>
                <a:tc>
                  <a:txBody>
                    <a:bodyPr/>
                    <a:lstStyle/>
                    <a:p>
                      <a:r>
                        <a:rPr lang="en-US" altLang="zh-CN" sz="1400" dirty="0" smtClean="0"/>
                        <a:t>862</a:t>
                      </a:r>
                      <a:endParaRPr lang="zh-CN" altLang="en-US" sz="1400" dirty="0"/>
                    </a:p>
                  </a:txBody>
                  <a:tcPr/>
                </a:tc>
                <a:tc>
                  <a:txBody>
                    <a:bodyPr/>
                    <a:lstStyle/>
                    <a:p>
                      <a:r>
                        <a:rPr lang="en-US" altLang="zh-CN" sz="1400" dirty="0" smtClean="0"/>
                        <a:t>95</a:t>
                      </a:r>
                      <a:endParaRPr lang="zh-CN" altLang="en-US" sz="1400" dirty="0"/>
                    </a:p>
                  </a:txBody>
                  <a:tcPr/>
                </a:tc>
                <a:tc>
                  <a:txBody>
                    <a:bodyPr/>
                    <a:lstStyle/>
                    <a:p>
                      <a:r>
                        <a:rPr lang="en-US" altLang="zh-CN" sz="1400" dirty="0" smtClean="0"/>
                        <a:t>9.93%</a:t>
                      </a:r>
                      <a:endParaRPr lang="zh-CN" altLang="en-US" sz="1400" dirty="0"/>
                    </a:p>
                  </a:txBody>
                  <a:tcPr/>
                </a:tc>
              </a:tr>
              <a:tr h="265152">
                <a:tc>
                  <a:txBody>
                    <a:bodyPr/>
                    <a:lstStyle/>
                    <a:p>
                      <a:r>
                        <a:rPr lang="en-US" altLang="zh-CN" sz="1400" dirty="0" smtClean="0"/>
                        <a:t>15</a:t>
                      </a:r>
                      <a:endParaRPr lang="zh-CN" altLang="en-US" sz="1400" dirty="0"/>
                    </a:p>
                  </a:txBody>
                  <a:tcPr/>
                </a:tc>
                <a:tc>
                  <a:txBody>
                    <a:bodyPr/>
                    <a:lstStyle/>
                    <a:p>
                      <a:r>
                        <a:rPr lang="en-US" altLang="zh-CN" sz="1400" dirty="0" smtClean="0"/>
                        <a:t>973</a:t>
                      </a:r>
                      <a:endParaRPr lang="zh-CN" altLang="en-US" sz="1400" dirty="0"/>
                    </a:p>
                  </a:txBody>
                  <a:tcPr/>
                </a:tc>
                <a:tc>
                  <a:txBody>
                    <a:bodyPr/>
                    <a:lstStyle/>
                    <a:p>
                      <a:r>
                        <a:rPr lang="en-US" altLang="zh-CN" sz="1400" dirty="0" smtClean="0"/>
                        <a:t>923</a:t>
                      </a:r>
                      <a:endParaRPr lang="zh-CN" altLang="en-US" sz="1400" dirty="0"/>
                    </a:p>
                  </a:txBody>
                  <a:tcPr/>
                </a:tc>
                <a:tc>
                  <a:txBody>
                    <a:bodyPr/>
                    <a:lstStyle/>
                    <a:p>
                      <a:r>
                        <a:rPr lang="en-US" altLang="zh-CN" sz="1400" dirty="0" smtClean="0"/>
                        <a:t>50</a:t>
                      </a:r>
                      <a:endParaRPr lang="zh-CN" altLang="en-US" sz="1400" dirty="0"/>
                    </a:p>
                  </a:txBody>
                  <a:tcPr/>
                </a:tc>
                <a:tc>
                  <a:txBody>
                    <a:bodyPr/>
                    <a:lstStyle/>
                    <a:p>
                      <a:r>
                        <a:rPr lang="en-US" altLang="zh-CN" sz="1400" dirty="0" smtClean="0"/>
                        <a:t>5.14%</a:t>
                      </a:r>
                      <a:endParaRPr lang="zh-CN" altLang="en-US" sz="1400" dirty="0"/>
                    </a:p>
                  </a:txBody>
                  <a:tcPr/>
                </a:tc>
              </a:tr>
              <a:tr h="216024">
                <a:tc>
                  <a:txBody>
                    <a:bodyPr/>
                    <a:lstStyle/>
                    <a:p>
                      <a:r>
                        <a:rPr lang="en-US" altLang="zh-CN" sz="1400" dirty="0" smtClean="0"/>
                        <a:t>15</a:t>
                      </a:r>
                      <a:endParaRPr lang="zh-CN" altLang="en-US" sz="1400" dirty="0"/>
                    </a:p>
                  </a:txBody>
                  <a:tcPr/>
                </a:tc>
                <a:tc>
                  <a:txBody>
                    <a:bodyPr/>
                    <a:lstStyle/>
                    <a:p>
                      <a:r>
                        <a:rPr lang="en-US" altLang="zh-CN" sz="1400" dirty="0" smtClean="0"/>
                        <a:t>1012</a:t>
                      </a:r>
                      <a:endParaRPr lang="zh-CN" altLang="en-US" sz="1400" dirty="0"/>
                    </a:p>
                  </a:txBody>
                  <a:tcPr/>
                </a:tc>
                <a:tc>
                  <a:txBody>
                    <a:bodyPr/>
                    <a:lstStyle/>
                    <a:p>
                      <a:r>
                        <a:rPr lang="en-US" altLang="zh-CN" sz="1400" dirty="0" smtClean="0"/>
                        <a:t>919</a:t>
                      </a:r>
                      <a:endParaRPr lang="zh-CN" altLang="en-US" sz="1400" dirty="0"/>
                    </a:p>
                  </a:txBody>
                  <a:tcPr/>
                </a:tc>
                <a:tc>
                  <a:txBody>
                    <a:bodyPr/>
                    <a:lstStyle/>
                    <a:p>
                      <a:r>
                        <a:rPr lang="en-US" altLang="zh-CN" sz="1400" dirty="0" smtClean="0"/>
                        <a:t>93</a:t>
                      </a:r>
                      <a:endParaRPr lang="zh-CN" altLang="en-US" sz="1400" dirty="0"/>
                    </a:p>
                  </a:txBody>
                  <a:tcPr/>
                </a:tc>
                <a:tc>
                  <a:txBody>
                    <a:bodyPr/>
                    <a:lstStyle/>
                    <a:p>
                      <a:r>
                        <a:rPr lang="en-US" altLang="zh-CN" sz="1400" dirty="0" smtClean="0"/>
                        <a:t>9.19%</a:t>
                      </a:r>
                      <a:endParaRPr lang="zh-CN" altLang="en-US" sz="1400" dirty="0"/>
                    </a:p>
                  </a:txBody>
                  <a:tcPr/>
                </a:tc>
              </a:tr>
            </a:tbl>
          </a:graphicData>
        </a:graphic>
      </p:graphicFrame>
    </p:spTree>
    <p:extLst>
      <p:ext uri="{BB962C8B-B14F-4D97-AF65-F5344CB8AC3E}">
        <p14:creationId xmlns:p14="http://schemas.microsoft.com/office/powerpoint/2010/main" val="1589369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pPr algn="just"/>
            <a:r>
              <a:rPr lang="en-US" altLang="zh-CN" sz="2000" dirty="0" smtClean="0"/>
              <a:t>ES</a:t>
            </a:r>
            <a:r>
              <a:rPr lang="zh-CN" altLang="en-US" sz="2000" dirty="0" smtClean="0"/>
              <a:t> 优化</a:t>
            </a:r>
            <a:endParaRPr lang="zh-CN" altLang="en-US" sz="2000" dirty="0"/>
          </a:p>
        </p:txBody>
      </p:sp>
      <p:sp>
        <p:nvSpPr>
          <p:cNvPr id="4" name="TextBox 3"/>
          <p:cNvSpPr txBox="1"/>
          <p:nvPr/>
        </p:nvSpPr>
        <p:spPr>
          <a:xfrm>
            <a:off x="604247" y="913284"/>
            <a:ext cx="5690982" cy="2400657"/>
          </a:xfrm>
          <a:prstGeom prst="rect">
            <a:avLst/>
          </a:prstGeom>
          <a:noFill/>
        </p:spPr>
        <p:txBody>
          <a:bodyPr wrap="none" rtlCol="0">
            <a:spAutoFit/>
          </a:bodyPr>
          <a:lstStyle/>
          <a:p>
            <a:r>
              <a:rPr lang="en-US" altLang="zh-CN" dirty="0" smtClean="0"/>
              <a:t>5. </a:t>
            </a:r>
            <a:r>
              <a:rPr lang="zh-CN" altLang="en-US" dirty="0" smtClean="0"/>
              <a:t>理解</a:t>
            </a:r>
            <a:r>
              <a:rPr lang="en-US" altLang="zh-CN" dirty="0" smtClean="0"/>
              <a:t>inverted </a:t>
            </a:r>
            <a:r>
              <a:rPr lang="en-US" altLang="zh-CN" dirty="0"/>
              <a:t>index</a:t>
            </a:r>
            <a:r>
              <a:rPr lang="zh-CN" altLang="en-US" dirty="0" smtClean="0"/>
              <a:t>、</a:t>
            </a:r>
            <a:r>
              <a:rPr lang="en-US" altLang="zh-CN" dirty="0" err="1" smtClean="0"/>
              <a:t>fielddata</a:t>
            </a:r>
            <a:r>
              <a:rPr lang="zh-CN" altLang="en-US" dirty="0" smtClean="0"/>
              <a:t>以及</a:t>
            </a:r>
            <a:r>
              <a:rPr lang="en-US" altLang="zh-CN" dirty="0" err="1" smtClean="0"/>
              <a:t>doc_value</a:t>
            </a:r>
            <a:endParaRPr lang="en-US" altLang="zh-CN" dirty="0" smtClean="0"/>
          </a:p>
          <a:p>
            <a:pPr lvl="1"/>
            <a:r>
              <a:rPr lang="en-US" altLang="zh-CN" sz="1400" dirty="0"/>
              <a:t>inverted </a:t>
            </a:r>
            <a:r>
              <a:rPr lang="en-US" altLang="zh-CN" sz="1400" dirty="0" smtClean="0"/>
              <a:t>index: </a:t>
            </a:r>
            <a:r>
              <a:rPr lang="zh-CN" altLang="en-US" sz="1400" dirty="0" smtClean="0"/>
              <a:t>用来检索文档</a:t>
            </a:r>
            <a:endParaRPr lang="en-US" altLang="zh-CN" sz="1400" dirty="0" smtClean="0"/>
          </a:p>
          <a:p>
            <a:pPr lvl="1"/>
            <a:r>
              <a:rPr lang="en-US" altLang="zh-CN" sz="1400" dirty="0" err="1" smtClean="0"/>
              <a:t>fielddata</a:t>
            </a:r>
            <a:r>
              <a:rPr lang="en-US" altLang="zh-CN" sz="1400" dirty="0" smtClean="0"/>
              <a:t>: </a:t>
            </a:r>
            <a:r>
              <a:rPr lang="zh-CN" altLang="en-US" sz="1400" dirty="0" smtClean="0"/>
              <a:t>聚合和排序时根据文档</a:t>
            </a:r>
            <a:r>
              <a:rPr lang="en-US" altLang="zh-CN" sz="1400" dirty="0" smtClean="0"/>
              <a:t>id</a:t>
            </a:r>
            <a:r>
              <a:rPr lang="zh-CN" altLang="en-US" sz="1400" dirty="0" smtClean="0"/>
              <a:t>查找文档内容，在</a:t>
            </a:r>
            <a:r>
              <a:rPr lang="en-US" altLang="zh-CN" sz="1400" dirty="0" smtClean="0"/>
              <a:t>JVM</a:t>
            </a:r>
            <a:r>
              <a:rPr lang="zh-CN" altLang="en-US" sz="1400" dirty="0" smtClean="0"/>
              <a:t>内存中</a:t>
            </a:r>
            <a:endParaRPr lang="en-US" altLang="zh-CN" sz="1400" dirty="0" smtClean="0"/>
          </a:p>
          <a:p>
            <a:pPr lvl="1"/>
            <a:r>
              <a:rPr lang="en-US" altLang="zh-CN" sz="1400" dirty="0" err="1" smtClean="0"/>
              <a:t>doc_value</a:t>
            </a:r>
            <a:r>
              <a:rPr lang="zh-CN" altLang="en-US" sz="1400" dirty="0" smtClean="0"/>
              <a:t>：与</a:t>
            </a:r>
            <a:r>
              <a:rPr lang="en-US" altLang="zh-CN" sz="1400" dirty="0" err="1" smtClean="0"/>
              <a:t>fielddata</a:t>
            </a:r>
            <a:r>
              <a:rPr lang="zh-CN" altLang="en-US" sz="1400" dirty="0" smtClean="0"/>
              <a:t>作用相同，但是在磁盘上</a:t>
            </a:r>
            <a:endParaRPr lang="en-US" altLang="zh-CN" sz="1400" dirty="0" smtClean="0"/>
          </a:p>
          <a:p>
            <a:pPr marL="342900" indent="-342900">
              <a:buAutoNum type="arabicPeriod"/>
            </a:pPr>
            <a:endParaRPr lang="en-US" altLang="zh-CN" dirty="0"/>
          </a:p>
          <a:p>
            <a:r>
              <a:rPr lang="en-US" altLang="zh-CN" dirty="0" smtClean="0"/>
              <a:t>6. </a:t>
            </a:r>
            <a:r>
              <a:rPr lang="zh-CN" altLang="en-US" dirty="0" smtClean="0"/>
              <a:t>升级硬件：内存和磁盘</a:t>
            </a:r>
            <a:endParaRPr lang="en-US" altLang="zh-CN" dirty="0" smtClean="0"/>
          </a:p>
          <a:p>
            <a:endParaRPr lang="en-US" altLang="zh-CN" dirty="0"/>
          </a:p>
          <a:p>
            <a:pPr marL="342900" indent="-342900">
              <a:buAutoNum type="arabicPeriod"/>
            </a:pPr>
            <a:endParaRPr lang="en-US" altLang="zh-CN" dirty="0"/>
          </a:p>
          <a:p>
            <a:pPr marL="342900" indent="-342900">
              <a:buAutoNum type="arabicPeriod"/>
            </a:pP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797313391"/>
              </p:ext>
            </p:extLst>
          </p:nvPr>
        </p:nvGraphicFramePr>
        <p:xfrm>
          <a:off x="827584" y="2713484"/>
          <a:ext cx="6637867" cy="1828800"/>
        </p:xfrm>
        <a:graphic>
          <a:graphicData uri="http://schemas.openxmlformats.org/drawingml/2006/table">
            <a:tbl>
              <a:tblPr firstRow="1" bandRow="1">
                <a:tableStyleId>{5C22544A-7EE6-4342-B048-85BDC9FD1C3A}</a:tableStyleId>
              </a:tblPr>
              <a:tblGrid>
                <a:gridCol w="1440160"/>
                <a:gridCol w="5197707"/>
              </a:tblGrid>
              <a:tr h="202212">
                <a:tc>
                  <a:txBody>
                    <a:bodyPr/>
                    <a:lstStyle/>
                    <a:p>
                      <a:r>
                        <a:rPr lang="zh-CN" altLang="en-US" sz="1400" dirty="0" smtClean="0"/>
                        <a:t>查询平均时间</a:t>
                      </a:r>
                      <a:endParaRPr lang="zh-CN" altLang="en-US" sz="1400" dirty="0"/>
                    </a:p>
                  </a:txBody>
                  <a:tcPr/>
                </a:tc>
                <a:tc>
                  <a:txBody>
                    <a:bodyPr/>
                    <a:lstStyle/>
                    <a:p>
                      <a:r>
                        <a:rPr lang="zh-CN" altLang="en-US" sz="1400" dirty="0" smtClean="0"/>
                        <a:t>集群状况</a:t>
                      </a:r>
                      <a:endParaRPr lang="zh-CN" altLang="en-US" sz="1400" dirty="0"/>
                    </a:p>
                  </a:txBody>
                  <a:tcPr/>
                </a:tc>
              </a:tr>
              <a:tr h="202212">
                <a:tc>
                  <a:txBody>
                    <a:bodyPr/>
                    <a:lstStyle/>
                    <a:p>
                      <a:r>
                        <a:rPr lang="en-US" altLang="zh-CN" sz="1400" dirty="0" smtClean="0"/>
                        <a:t>50 s</a:t>
                      </a:r>
                      <a:endParaRPr lang="zh-CN" altLang="en-US" sz="1400" dirty="0"/>
                    </a:p>
                  </a:txBody>
                  <a:tcPr/>
                </a:tc>
                <a:tc>
                  <a:txBody>
                    <a:bodyPr/>
                    <a:lstStyle/>
                    <a:p>
                      <a:r>
                        <a:rPr lang="zh-CN" altLang="en-US" sz="1400" dirty="0" smtClean="0"/>
                        <a:t>初次查询，</a:t>
                      </a:r>
                      <a:r>
                        <a:rPr lang="en-US" altLang="zh-CN" sz="1400" dirty="0" smtClean="0"/>
                        <a:t>10</a:t>
                      </a:r>
                      <a:r>
                        <a:rPr lang="zh-CN" altLang="en-US" sz="1400" dirty="0" smtClean="0"/>
                        <a:t>台机器，没有预加载，</a:t>
                      </a:r>
                      <a:r>
                        <a:rPr lang="en-US" altLang="zh-CN" sz="1400" dirty="0" smtClean="0"/>
                        <a:t>10</a:t>
                      </a:r>
                      <a:r>
                        <a:rPr lang="zh-CN" altLang="en-US" sz="1400" dirty="0" smtClean="0"/>
                        <a:t>分片</a:t>
                      </a:r>
                      <a:endParaRPr lang="en-US" altLang="zh-CN" sz="1400" dirty="0" smtClean="0"/>
                    </a:p>
                  </a:txBody>
                  <a:tcPr/>
                </a:tc>
              </a:tr>
              <a:tr h="202212">
                <a:tc>
                  <a:txBody>
                    <a:bodyPr/>
                    <a:lstStyle/>
                    <a:p>
                      <a:r>
                        <a:rPr lang="en-US" altLang="zh-CN" sz="1400" dirty="0" smtClean="0"/>
                        <a:t>8 s</a:t>
                      </a:r>
                      <a:endParaRPr lang="zh-CN" altLang="en-US" sz="1400" dirty="0"/>
                    </a:p>
                  </a:txBody>
                  <a:tcPr/>
                </a:tc>
                <a:tc>
                  <a:txBody>
                    <a:bodyPr/>
                    <a:lstStyle/>
                    <a:p>
                      <a:r>
                        <a:rPr lang="zh-CN" altLang="en-US" sz="1400" dirty="0" smtClean="0"/>
                        <a:t>进行了预加载，</a:t>
                      </a:r>
                      <a:r>
                        <a:rPr lang="en-US" altLang="zh-CN" sz="1400" dirty="0" smtClean="0"/>
                        <a:t>10</a:t>
                      </a:r>
                      <a:r>
                        <a:rPr lang="zh-CN" altLang="en-US" sz="1400" dirty="0" smtClean="0"/>
                        <a:t>台机器，</a:t>
                      </a:r>
                      <a:r>
                        <a:rPr lang="en-US" altLang="zh-CN" sz="1400" dirty="0" smtClean="0"/>
                        <a:t>10</a:t>
                      </a:r>
                      <a:r>
                        <a:rPr lang="zh-CN" altLang="en-US" sz="1400" dirty="0" smtClean="0"/>
                        <a:t>分片</a:t>
                      </a:r>
                      <a:endParaRPr lang="zh-CN" altLang="en-US" sz="1400" dirty="0"/>
                    </a:p>
                  </a:txBody>
                  <a:tcPr/>
                </a:tc>
              </a:tr>
              <a:tr h="202212">
                <a:tc>
                  <a:txBody>
                    <a:bodyPr/>
                    <a:lstStyle/>
                    <a:p>
                      <a:r>
                        <a:rPr lang="en-US" altLang="zh-CN" sz="1400" dirty="0" smtClean="0"/>
                        <a:t>1.5</a:t>
                      </a:r>
                      <a:r>
                        <a:rPr lang="zh-CN" altLang="en-US" sz="1400" baseline="0" dirty="0" smtClean="0"/>
                        <a:t> </a:t>
                      </a:r>
                      <a:r>
                        <a:rPr lang="en-US" altLang="zh-CN" sz="1400" baseline="0" dirty="0" smtClean="0"/>
                        <a:t>s</a:t>
                      </a:r>
                      <a:endParaRPr lang="zh-CN" altLang="en-US" sz="1400" dirty="0"/>
                    </a:p>
                  </a:txBody>
                  <a:tcPr/>
                </a:tc>
                <a:tc>
                  <a:txBody>
                    <a:bodyPr/>
                    <a:lstStyle/>
                    <a:p>
                      <a:r>
                        <a:rPr lang="zh-CN" altLang="en-US" sz="1400" dirty="0" smtClean="0"/>
                        <a:t>初次查询，无预加载，</a:t>
                      </a:r>
                      <a:r>
                        <a:rPr lang="en-US" altLang="zh-CN" sz="1400" dirty="0" smtClean="0"/>
                        <a:t>17</a:t>
                      </a:r>
                      <a:r>
                        <a:rPr lang="zh-CN" altLang="en-US" sz="1400" dirty="0" smtClean="0"/>
                        <a:t>台机器，</a:t>
                      </a:r>
                      <a:r>
                        <a:rPr lang="en-US" altLang="zh-CN" sz="1400" dirty="0" smtClean="0"/>
                        <a:t>128</a:t>
                      </a:r>
                      <a:r>
                        <a:rPr lang="zh-CN" altLang="en-US" sz="1400" dirty="0" smtClean="0"/>
                        <a:t>分片</a:t>
                      </a:r>
                      <a:endParaRPr lang="zh-CN" altLang="en-US" sz="1400" dirty="0"/>
                    </a:p>
                  </a:txBody>
                  <a:tcPr/>
                </a:tc>
              </a:tr>
              <a:tr h="202212">
                <a:tc>
                  <a:txBody>
                    <a:bodyPr/>
                    <a:lstStyle/>
                    <a:p>
                      <a:r>
                        <a:rPr lang="en-US" altLang="zh-CN" sz="1400" dirty="0" smtClean="0"/>
                        <a:t>800 </a:t>
                      </a:r>
                      <a:r>
                        <a:rPr lang="en-US" altLang="zh-CN" sz="1400" dirty="0" err="1" smtClean="0"/>
                        <a:t>ms</a:t>
                      </a:r>
                      <a:endParaRPr lang="zh-CN" altLang="en-US" sz="1400" dirty="0"/>
                    </a:p>
                  </a:txBody>
                  <a:tcPr/>
                </a:tc>
                <a:tc>
                  <a:txBody>
                    <a:bodyPr/>
                    <a:lstStyle/>
                    <a:p>
                      <a:r>
                        <a:rPr lang="zh-CN" altLang="en-US" sz="1400" dirty="0" smtClean="0"/>
                        <a:t>初次查询，有预加载，</a:t>
                      </a:r>
                      <a:r>
                        <a:rPr lang="en-US" altLang="zh-CN" sz="1400" dirty="0" smtClean="0"/>
                        <a:t>17</a:t>
                      </a:r>
                      <a:r>
                        <a:rPr lang="zh-CN" altLang="en-US" sz="1400" dirty="0" smtClean="0"/>
                        <a:t>台机器，</a:t>
                      </a:r>
                      <a:r>
                        <a:rPr lang="en-US" altLang="zh-CN" sz="1400" dirty="0" smtClean="0"/>
                        <a:t>128</a:t>
                      </a:r>
                      <a:r>
                        <a:rPr lang="zh-CN" altLang="en-US" sz="1400" dirty="0" smtClean="0"/>
                        <a:t>分片</a:t>
                      </a:r>
                      <a:endParaRPr lang="zh-CN" altLang="en-US" sz="1400" dirty="0"/>
                    </a:p>
                  </a:txBody>
                  <a:tcPr/>
                </a:tc>
              </a:tr>
              <a:tr h="202212">
                <a:tc>
                  <a:txBody>
                    <a:bodyPr/>
                    <a:lstStyle/>
                    <a:p>
                      <a:r>
                        <a:rPr lang="en-US" altLang="zh-CN" sz="1400" dirty="0" smtClean="0"/>
                        <a:t>700 </a:t>
                      </a:r>
                      <a:r>
                        <a:rPr lang="en-US" altLang="zh-CN" sz="1400" dirty="0" err="1" smtClean="0"/>
                        <a:t>ms</a:t>
                      </a:r>
                      <a:endParaRPr lang="zh-CN" altLang="en-US" sz="1400" dirty="0"/>
                    </a:p>
                  </a:txBody>
                  <a:tcPr/>
                </a:tc>
                <a:tc>
                  <a:txBody>
                    <a:bodyPr/>
                    <a:lstStyle/>
                    <a:p>
                      <a:r>
                        <a:rPr lang="zh-CN" altLang="en-US" sz="1400" dirty="0" smtClean="0"/>
                        <a:t>初次查询，有预加载，</a:t>
                      </a:r>
                      <a:r>
                        <a:rPr lang="en-US" altLang="zh-CN" sz="1400" dirty="0" smtClean="0"/>
                        <a:t>17</a:t>
                      </a:r>
                      <a:r>
                        <a:rPr lang="zh-CN" altLang="en-US" sz="1400" dirty="0" smtClean="0"/>
                        <a:t>台机器，</a:t>
                      </a:r>
                      <a:r>
                        <a:rPr lang="en-US" altLang="zh-CN" sz="1400" dirty="0" smtClean="0"/>
                        <a:t>256</a:t>
                      </a:r>
                      <a:r>
                        <a:rPr lang="zh-CN" altLang="en-US" sz="1400" dirty="0" smtClean="0"/>
                        <a:t>分片</a:t>
                      </a:r>
                      <a:endParaRPr lang="zh-CN" altLang="en-US" sz="1400" dirty="0"/>
                    </a:p>
                  </a:txBody>
                  <a:tcPr/>
                </a:tc>
              </a:tr>
            </a:tbl>
          </a:graphicData>
        </a:graphic>
      </p:graphicFrame>
    </p:spTree>
    <p:extLst>
      <p:ext uri="{BB962C8B-B14F-4D97-AF65-F5344CB8AC3E}">
        <p14:creationId xmlns:p14="http://schemas.microsoft.com/office/powerpoint/2010/main" val="43930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51104" y="337220"/>
            <a:ext cx="8229600" cy="952210"/>
          </a:xfrm>
        </p:spPr>
        <p:txBody>
          <a:bodyPr/>
          <a:lstStyle/>
          <a:p>
            <a:pPr algn="l"/>
            <a:r>
              <a:rPr lang="zh-CN" altLang="en-US" sz="2000" dirty="0" smtClean="0">
                <a:latin typeface="微软雅黑" panose="020B0503020204020204" pitchFamily="34" charset="-122"/>
                <a:ea typeface="微软雅黑" panose="020B0503020204020204" pitchFamily="34" charset="-122"/>
              </a:rPr>
              <a:t>提纲</a:t>
            </a:r>
            <a:endParaRPr lang="zh-CN" altLang="en-US" sz="20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683568" y="913284"/>
            <a:ext cx="7704856" cy="2585323"/>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产品介绍</a:t>
            </a:r>
            <a:endParaRPr lang="zh-CN" altLang="en-US" b="1" dirty="0" smtClean="0">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   架构设计</a:t>
            </a:r>
            <a:endParaRPr lang="en-US" altLang="zh-CN" dirty="0" smtClean="0">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经验总结</a:t>
            </a:r>
          </a:p>
        </p:txBody>
      </p:sp>
    </p:spTree>
    <p:extLst>
      <p:ext uri="{BB962C8B-B14F-4D97-AF65-F5344CB8AC3E}">
        <p14:creationId xmlns:p14="http://schemas.microsoft.com/office/powerpoint/2010/main" val="676738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pPr algn="just"/>
            <a:endParaRPr lang="zh-CN" altLang="en-US" sz="2000" dirty="0"/>
          </a:p>
        </p:txBody>
      </p:sp>
      <p:sp>
        <p:nvSpPr>
          <p:cNvPr id="6" name="矩形 5"/>
          <p:cNvSpPr/>
          <p:nvPr/>
        </p:nvSpPr>
        <p:spPr>
          <a:xfrm>
            <a:off x="3318761" y="1924090"/>
            <a:ext cx="2443298" cy="156966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9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zh-CN" altLang="en-US"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18005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93204"/>
            <a:ext cx="8784976" cy="367240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323528" y="1417340"/>
            <a:ext cx="9144000" cy="1368152"/>
          </a:xfrm>
        </p:spPr>
        <p:txBody>
          <a:bodyPr anchor="ctr">
            <a:normAutofit fontScale="90000"/>
          </a:bodyPr>
          <a:lstStyle/>
          <a:p>
            <a:pPr algn="ctr"/>
            <a:r>
              <a:rPr lang="en-US" altLang="zh-CN" sz="4400" b="1" dirty="0" smtClean="0">
                <a:solidFill>
                  <a:schemeClr val="bg1"/>
                </a:solidFill>
                <a:latin typeface="微软雅黑" panose="020B0503020204020204" pitchFamily="34" charset="-122"/>
                <a:ea typeface="微软雅黑" panose="020B0503020204020204" pitchFamily="34" charset="-122"/>
              </a:rPr>
              <a:t/>
            </a:r>
            <a:br>
              <a:rPr lang="en-US" altLang="zh-CN" sz="4400" b="1" dirty="0" smtClean="0">
                <a:solidFill>
                  <a:schemeClr val="bg1"/>
                </a:solidFill>
                <a:latin typeface="微软雅黑" panose="020B0503020204020204" pitchFamily="34" charset="-122"/>
                <a:ea typeface="微软雅黑" panose="020B0503020204020204" pitchFamily="34" charset="-122"/>
              </a:rPr>
            </a:br>
            <a:r>
              <a:rPr lang="en-US" altLang="zh-CN" sz="4400" b="1" dirty="0" smtClean="0">
                <a:solidFill>
                  <a:schemeClr val="bg1"/>
                </a:solidFill>
                <a:latin typeface="微软雅黑" panose="020B0503020204020204" pitchFamily="34" charset="-122"/>
                <a:ea typeface="微软雅黑" panose="020B0503020204020204" pitchFamily="34" charset="-122"/>
              </a:rPr>
              <a:t>Thank You </a:t>
            </a:r>
            <a:br>
              <a:rPr lang="en-US" altLang="zh-CN" sz="4400" b="1" dirty="0" smtClean="0">
                <a:solidFill>
                  <a:schemeClr val="bg1"/>
                </a:solidFill>
                <a:latin typeface="微软雅黑" panose="020B0503020204020204" pitchFamily="34" charset="-122"/>
                <a:ea typeface="微软雅黑" panose="020B0503020204020204" pitchFamily="34" charset="-122"/>
              </a:rPr>
            </a:br>
            <a:r>
              <a:rPr lang="en-US" altLang="zh-CN" sz="4400" b="1" dirty="0">
                <a:solidFill>
                  <a:schemeClr val="bg1"/>
                </a:solidFill>
                <a:latin typeface="微软雅黑" panose="020B0503020204020204" pitchFamily="34" charset="-122"/>
                <a:ea typeface="微软雅黑" panose="020B0503020204020204" pitchFamily="34" charset="-122"/>
              </a:rPr>
              <a:t/>
            </a:r>
            <a:br>
              <a:rPr lang="en-US" altLang="zh-CN" sz="4400" b="1" dirty="0">
                <a:solidFill>
                  <a:schemeClr val="bg1"/>
                </a:solidFill>
                <a:latin typeface="微软雅黑" panose="020B0503020204020204" pitchFamily="34" charset="-122"/>
                <a:ea typeface="微软雅黑" panose="020B0503020204020204" pitchFamily="34" charset="-122"/>
              </a:rPr>
            </a:br>
            <a:r>
              <a:rPr lang="en-US" altLang="zh-CN" sz="3200" b="1" dirty="0">
                <a:solidFill>
                  <a:schemeClr val="bg1"/>
                </a:solidFill>
                <a:latin typeface="微软雅黑" panose="020B0503020204020204" pitchFamily="34" charset="-122"/>
                <a:ea typeface="微软雅黑" panose="020B0503020204020204" pitchFamily="34" charset="-122"/>
              </a:rPr>
              <a:t> </a:t>
            </a:r>
            <a:r>
              <a:rPr lang="en-US" altLang="zh-CN" sz="3200" b="1" dirty="0" smtClean="0">
                <a:solidFill>
                  <a:schemeClr val="bg1"/>
                </a:solidFill>
                <a:latin typeface="微软雅黑" panose="020B0503020204020204" pitchFamily="34" charset="-122"/>
                <a:ea typeface="微软雅黑" panose="020B0503020204020204" pitchFamily="34" charset="-122"/>
              </a:rPr>
              <a:t>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247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51104" y="337220"/>
            <a:ext cx="8229600" cy="952210"/>
          </a:xfrm>
        </p:spPr>
        <p:txBody>
          <a:bodyPr/>
          <a:lstStyle/>
          <a:p>
            <a:pPr algn="l"/>
            <a:r>
              <a:rPr lang="zh-CN" altLang="en-US" sz="2000" dirty="0" smtClean="0">
                <a:latin typeface="微软雅黑" panose="020B0503020204020204" pitchFamily="34" charset="-122"/>
                <a:ea typeface="微软雅黑" panose="020B0503020204020204" pitchFamily="34" charset="-122"/>
              </a:rPr>
              <a:t>业务背景</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321271" y="1457831"/>
            <a:ext cx="7272808" cy="1754326"/>
          </a:xfrm>
          <a:prstGeom prst="rect">
            <a:avLst/>
          </a:prstGeom>
        </p:spPr>
        <p:txBody>
          <a:bodyPr wrap="square">
            <a:spAutoFit/>
          </a:bodyPr>
          <a:lstStyle/>
          <a:p>
            <a:r>
              <a:rPr lang="zh-CN" altLang="zh-CN" dirty="0" smtClean="0"/>
              <a:t>目前</a:t>
            </a:r>
            <a:r>
              <a:rPr lang="zh-CN" altLang="zh-CN" dirty="0"/>
              <a:t>广告主在快车和聚效产品线上</a:t>
            </a:r>
            <a:r>
              <a:rPr lang="zh-CN" altLang="zh-CN" dirty="0" smtClean="0"/>
              <a:t>引用</a:t>
            </a:r>
            <a:r>
              <a:rPr lang="en-US" altLang="zh-CN" dirty="0"/>
              <a:t>DMP</a:t>
            </a:r>
            <a:r>
              <a:rPr lang="zh-CN" altLang="zh-CN" dirty="0" smtClean="0"/>
              <a:t>人群</a:t>
            </a:r>
            <a:r>
              <a:rPr lang="zh-CN" altLang="zh-CN" dirty="0"/>
              <a:t>后，无法预估人群可能带来的流量，盲目定向，可能带来预算不够或钱花不出去等不好的营销</a:t>
            </a:r>
            <a:r>
              <a:rPr lang="zh-CN" altLang="zh-CN" dirty="0" smtClean="0"/>
              <a:t>体验</a:t>
            </a:r>
            <a:r>
              <a:rPr lang="zh-CN" altLang="en-US" dirty="0" smtClean="0"/>
              <a:t>。</a:t>
            </a:r>
            <a:endParaRPr lang="en-US" altLang="zh-CN" dirty="0" smtClean="0"/>
          </a:p>
          <a:p>
            <a:endParaRPr lang="en-US" altLang="zh-CN" dirty="0" smtClean="0"/>
          </a:p>
          <a:p>
            <a:r>
              <a:rPr lang="zh-CN" altLang="en-US" dirty="0" smtClean="0"/>
              <a:t>实时人群预估项目旨在让广告主在投放时可以直观的看到自己定向的人群相关数据。</a:t>
            </a:r>
            <a:endParaRPr lang="en-US" altLang="zh-CN" dirty="0" smtClean="0"/>
          </a:p>
        </p:txBody>
      </p:sp>
    </p:spTree>
    <p:extLst>
      <p:ext uri="{BB962C8B-B14F-4D97-AF65-F5344CB8AC3E}">
        <p14:creationId xmlns:p14="http://schemas.microsoft.com/office/powerpoint/2010/main" val="209483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5292"/>
            <a:ext cx="7704856"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a:xfrm>
            <a:off x="251520" y="337220"/>
            <a:ext cx="8229600" cy="952210"/>
          </a:xfrm>
        </p:spPr>
        <p:txBody>
          <a:bodyPr/>
          <a:lstStyle/>
          <a:p>
            <a:r>
              <a:rPr lang="zh-CN" altLang="en-US" sz="2800" dirty="0"/>
              <a:t/>
            </a:r>
            <a:br>
              <a:rPr lang="zh-CN" altLang="en-US" sz="2800" dirty="0"/>
            </a:br>
            <a:endParaRPr lang="zh-CN" altLang="en-US" sz="2800" dirty="0"/>
          </a:p>
        </p:txBody>
      </p:sp>
    </p:spTree>
    <p:extLst>
      <p:ext uri="{BB962C8B-B14F-4D97-AF65-F5344CB8AC3E}">
        <p14:creationId xmlns:p14="http://schemas.microsoft.com/office/powerpoint/2010/main" val="4142972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7220"/>
            <a:ext cx="8229600" cy="952210"/>
          </a:xfrm>
        </p:spPr>
        <p:txBody>
          <a:bodyPr/>
          <a:lstStyle/>
          <a:p>
            <a:endParaRPr lang="zh-CN" alt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913284"/>
            <a:ext cx="7243197"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70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7220"/>
            <a:ext cx="8229600" cy="952210"/>
          </a:xfrm>
        </p:spPr>
        <p:txBody>
          <a:bodyPr/>
          <a:lstStyle/>
          <a:p>
            <a:endParaRPr lang="zh-CN" altLang="en-US" sz="2000" dirty="0"/>
          </a:p>
        </p:txBody>
      </p:sp>
      <p:pic>
        <p:nvPicPr>
          <p:cNvPr id="3" name="Picture 2" descr="cid:image002.jpg@01D24435.622D0A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10984"/>
            <a:ext cx="8208912" cy="46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11560" y="697260"/>
            <a:ext cx="4254691" cy="461665"/>
          </a:xfrm>
          <a:prstGeom prst="rect">
            <a:avLst/>
          </a:prstGeom>
          <a:noFill/>
        </p:spPr>
        <p:txBody>
          <a:bodyPr wrap="none" rtlCol="0">
            <a:spAutoFit/>
          </a:bodyPr>
          <a:lstStyle/>
          <a:p>
            <a:pPr lvl="0"/>
            <a:r>
              <a:rPr lang="zh-CN" altLang="zh-CN" sz="1200" dirty="0"/>
              <a:t>页面入口：京选展位——</a:t>
            </a:r>
            <a:r>
              <a:rPr lang="en-US" altLang="zh-CN" sz="1200" dirty="0"/>
              <a:t>&gt;</a:t>
            </a:r>
            <a:r>
              <a:rPr lang="zh-CN" altLang="zh-CN" sz="1200" dirty="0"/>
              <a:t>品牌聚效——</a:t>
            </a:r>
            <a:r>
              <a:rPr lang="en-US" altLang="zh-CN" sz="1200" dirty="0"/>
              <a:t>&gt;</a:t>
            </a:r>
            <a:r>
              <a:rPr lang="zh-CN" altLang="zh-CN" sz="1200" dirty="0"/>
              <a:t>新建</a:t>
            </a:r>
            <a:r>
              <a:rPr lang="en-US" altLang="zh-CN" sz="1200" dirty="0"/>
              <a:t>/</a:t>
            </a:r>
            <a:r>
              <a:rPr lang="zh-CN" altLang="zh-CN" sz="1200" dirty="0"/>
              <a:t>编辑推广单元</a:t>
            </a:r>
          </a:p>
          <a:p>
            <a:endParaRPr lang="zh-CN" altLang="en-US" sz="1200" dirty="0"/>
          </a:p>
        </p:txBody>
      </p:sp>
    </p:spTree>
    <p:extLst>
      <p:ext uri="{BB962C8B-B14F-4D97-AF65-F5344CB8AC3E}">
        <p14:creationId xmlns:p14="http://schemas.microsoft.com/office/powerpoint/2010/main" val="288776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51104" y="337220"/>
            <a:ext cx="8229600" cy="952210"/>
          </a:xfrm>
        </p:spPr>
        <p:txBody>
          <a:bodyPr/>
          <a:lstStyle/>
          <a:p>
            <a:pPr algn="l"/>
            <a:r>
              <a:rPr lang="zh-CN" altLang="en-US" sz="2000" dirty="0" smtClean="0">
                <a:latin typeface="微软雅黑" panose="020B0503020204020204" pitchFamily="34" charset="-122"/>
                <a:ea typeface="微软雅黑" panose="020B0503020204020204" pitchFamily="34" charset="-122"/>
              </a:rPr>
              <a:t>提纲</a:t>
            </a:r>
            <a:endParaRPr lang="zh-CN" altLang="en-US" sz="20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683568" y="913284"/>
            <a:ext cx="7704856" cy="2585323"/>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产品介绍</a:t>
            </a:r>
            <a:endParaRPr lang="zh-CN" altLang="en-US" dirty="0" smtClean="0">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架构设计</a:t>
            </a:r>
            <a:endParaRPr lang="en-US" altLang="zh-CN" b="1" dirty="0" smtClean="0">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经验总结</a:t>
            </a:r>
          </a:p>
        </p:txBody>
      </p:sp>
    </p:spTree>
    <p:extLst>
      <p:ext uri="{BB962C8B-B14F-4D97-AF65-F5344CB8AC3E}">
        <p14:creationId xmlns:p14="http://schemas.microsoft.com/office/powerpoint/2010/main" val="1629268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架构设计</a:t>
            </a:r>
            <a:endParaRPr lang="zh-CN" altLang="en-US" sz="1800" dirty="0"/>
          </a:p>
        </p:txBody>
      </p:sp>
      <p:sp>
        <p:nvSpPr>
          <p:cNvPr id="4" name="矩形 3"/>
          <p:cNvSpPr/>
          <p:nvPr/>
        </p:nvSpPr>
        <p:spPr>
          <a:xfrm>
            <a:off x="352087" y="1129308"/>
            <a:ext cx="7272808" cy="3293209"/>
          </a:xfrm>
          <a:prstGeom prst="rect">
            <a:avLst/>
          </a:prstGeom>
        </p:spPr>
        <p:txBody>
          <a:bodyPr wrap="square">
            <a:spAutoFit/>
          </a:bodyPr>
          <a:lstStyle/>
          <a:p>
            <a:pPr marL="285750" indent="-285750">
              <a:buFont typeface="Arial" panose="020B0604020202020204" pitchFamily="34" charset="0"/>
              <a:buChar char="•"/>
            </a:pPr>
            <a:r>
              <a:rPr lang="zh-CN" altLang="en-US" dirty="0" smtClean="0"/>
              <a:t>设计思想</a:t>
            </a:r>
            <a:endParaRPr lang="en-US" altLang="zh-CN" dirty="0" smtClean="0"/>
          </a:p>
          <a:p>
            <a:pPr marL="285750" indent="-285750">
              <a:buFont typeface="Arial" panose="020B0604020202020204" pitchFamily="34" charset="0"/>
              <a:buChar char="•"/>
            </a:pPr>
            <a:endParaRPr lang="en-US" altLang="zh-CN" sz="1400" dirty="0" smtClean="0"/>
          </a:p>
          <a:p>
            <a:pPr lvl="1"/>
            <a:r>
              <a:rPr lang="zh-CN" altLang="en-US" sz="1600" dirty="0" smtClean="0"/>
              <a:t>使用历史上</a:t>
            </a:r>
            <a:r>
              <a:rPr lang="en-US" altLang="zh-CN" sz="1600" dirty="0" smtClean="0"/>
              <a:t>n</a:t>
            </a:r>
            <a:r>
              <a:rPr lang="zh-CN" altLang="en-US" sz="1600" dirty="0" smtClean="0"/>
              <a:t>天的广告曝光人群（对历史数据进行抽样</a:t>
            </a:r>
            <a:r>
              <a:rPr lang="en-US" altLang="zh-CN" sz="1600" dirty="0" smtClean="0"/>
              <a:t>1/m</a:t>
            </a:r>
            <a:r>
              <a:rPr lang="zh-CN" altLang="en-US" sz="1600" dirty="0" smtClean="0"/>
              <a:t>）来预估相同定向条件下第二天</a:t>
            </a:r>
            <a:r>
              <a:rPr lang="zh-CN" altLang="en-US" sz="1600" b="1" dirty="0" smtClean="0">
                <a:solidFill>
                  <a:srgbClr val="FF3300"/>
                </a:solidFill>
              </a:rPr>
              <a:t>最大</a:t>
            </a:r>
            <a:r>
              <a:rPr lang="en-US" altLang="zh-CN" sz="1600" dirty="0" smtClean="0"/>
              <a:t>PV</a:t>
            </a:r>
            <a:r>
              <a:rPr lang="zh-CN" altLang="en-US" sz="1600" dirty="0" smtClean="0"/>
              <a:t>和</a:t>
            </a:r>
            <a:r>
              <a:rPr lang="en-US" altLang="zh-CN" sz="1600" dirty="0" smtClean="0"/>
              <a:t>UV</a:t>
            </a:r>
            <a:r>
              <a:rPr lang="zh-CN" altLang="en-US" sz="1600" dirty="0" smtClean="0"/>
              <a:t>。</a:t>
            </a:r>
            <a:endParaRPr lang="en-US" altLang="zh-CN" sz="1600" dirty="0" smtClean="0"/>
          </a:p>
          <a:p>
            <a:pPr lvl="1"/>
            <a:endParaRPr lang="en-US" altLang="zh-CN" sz="1600" dirty="0" smtClean="0"/>
          </a:p>
          <a:p>
            <a:pPr lvl="1"/>
            <a:endParaRPr lang="en-US" altLang="zh-CN" sz="1600" dirty="0"/>
          </a:p>
          <a:p>
            <a:pPr lvl="1"/>
            <a:r>
              <a:rPr lang="en-US" altLang="zh-CN" sz="1600" dirty="0" smtClean="0"/>
              <a:t>UV = Ru * m / n</a:t>
            </a:r>
          </a:p>
          <a:p>
            <a:pPr lvl="1"/>
            <a:r>
              <a:rPr lang="en-US" altLang="zh-CN" sz="1600" dirty="0" smtClean="0"/>
              <a:t>PV = </a:t>
            </a:r>
            <a:r>
              <a:rPr lang="en-US" altLang="zh-CN" sz="1600" dirty="0" err="1" smtClean="0"/>
              <a:t>Rp</a:t>
            </a:r>
            <a:r>
              <a:rPr lang="en-US" altLang="zh-CN" sz="1600" dirty="0" smtClean="0"/>
              <a:t> * m / n</a:t>
            </a:r>
          </a:p>
          <a:p>
            <a:pPr lvl="1"/>
            <a:endParaRPr lang="en-US" altLang="zh-CN" sz="1400" dirty="0" smtClean="0"/>
          </a:p>
          <a:p>
            <a:pPr lvl="1"/>
            <a:r>
              <a:rPr lang="en-US" altLang="zh-CN" sz="1100" dirty="0" smtClean="0"/>
              <a:t>Ru</a:t>
            </a:r>
            <a:r>
              <a:rPr lang="zh-CN" altLang="en-US" sz="1100" dirty="0" smtClean="0"/>
              <a:t>：直接</a:t>
            </a:r>
            <a:r>
              <a:rPr lang="en-US" altLang="zh-CN" sz="1100" dirty="0" err="1" smtClean="0"/>
              <a:t>uv</a:t>
            </a:r>
            <a:r>
              <a:rPr lang="zh-CN" altLang="en-US" sz="1100" dirty="0" smtClean="0"/>
              <a:t>查询结果</a:t>
            </a:r>
            <a:endParaRPr lang="en-US" altLang="zh-CN" sz="1100" dirty="0" smtClean="0"/>
          </a:p>
          <a:p>
            <a:pPr lvl="1"/>
            <a:r>
              <a:rPr lang="en-US" altLang="zh-CN" sz="1100" dirty="0" err="1" smtClean="0"/>
              <a:t>Rp</a:t>
            </a:r>
            <a:r>
              <a:rPr lang="zh-CN" altLang="en-US" sz="1100" dirty="0" smtClean="0"/>
              <a:t>：直接</a:t>
            </a:r>
            <a:r>
              <a:rPr lang="en-US" altLang="zh-CN" sz="1100" dirty="0" err="1" smtClean="0"/>
              <a:t>pv</a:t>
            </a:r>
            <a:r>
              <a:rPr lang="zh-CN" altLang="en-US" sz="1100" dirty="0"/>
              <a:t>查询结果</a:t>
            </a:r>
            <a:endParaRPr lang="en-US" altLang="zh-CN" sz="1100" dirty="0"/>
          </a:p>
          <a:p>
            <a:pPr lvl="1"/>
            <a:endParaRPr lang="en-US" altLang="zh-CN" sz="1400" dirty="0" smtClean="0"/>
          </a:p>
          <a:p>
            <a:pPr lvl="1"/>
            <a:endParaRPr lang="en-US" altLang="zh-CN" sz="1000" dirty="0" smtClean="0"/>
          </a:p>
          <a:p>
            <a:pPr lvl="1"/>
            <a:endParaRPr lang="en-US" altLang="zh-CN" sz="1400" dirty="0" smtClean="0"/>
          </a:p>
        </p:txBody>
      </p:sp>
    </p:spTree>
    <p:extLst>
      <p:ext uri="{BB962C8B-B14F-4D97-AF65-F5344CB8AC3E}">
        <p14:creationId xmlns:p14="http://schemas.microsoft.com/office/powerpoint/2010/main" val="127337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337220"/>
            <a:ext cx="8229600" cy="952210"/>
          </a:xfrm>
        </p:spPr>
        <p:txBody>
          <a:bodyPr/>
          <a:lstStyle/>
          <a:p>
            <a:r>
              <a:rPr lang="zh-CN" altLang="en-US" sz="2000" dirty="0"/>
              <a:t>架构</a:t>
            </a:r>
            <a:r>
              <a:rPr lang="zh-CN" altLang="en-US" sz="2000" dirty="0" smtClean="0"/>
              <a:t>设计</a:t>
            </a:r>
            <a:endParaRPr lang="zh-CN" altLang="en-US"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82860"/>
            <a:ext cx="7992888" cy="5760640"/>
          </a:xfrm>
          <a:prstGeom prst="rect">
            <a:avLst/>
          </a:prstGeom>
        </p:spPr>
      </p:pic>
    </p:spTree>
    <p:extLst>
      <p:ext uri="{BB962C8B-B14F-4D97-AF65-F5344CB8AC3E}">
        <p14:creationId xmlns:p14="http://schemas.microsoft.com/office/powerpoint/2010/main" val="1991405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1_正文页">
      <a:majorFont>
        <a:latin typeface="FrutigerNext LT Medium"/>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bg1"/>
            </a:solidFill>
            <a:effectLst/>
            <a:latin typeface="FrutigerNext LT Regular"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bg1"/>
            </a:solidFill>
            <a:effectLst/>
            <a:latin typeface="FrutigerNext LT Regular" charset="0"/>
            <a:ea typeface="宋体" pitchFamily="2" charset="-122"/>
          </a:defRPr>
        </a:defPPr>
      </a:lstStyle>
    </a:lnDef>
  </a:objectDefaults>
  <a:extraClrSchemeLst>
    <a:extraClrScheme>
      <a:clrScheme name="1_正文页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000120140530A99PPBG">
  <a:themeElements>
    <a:clrScheme name="自定义 570">
      <a:dk1>
        <a:srgbClr val="47494B"/>
      </a:dk1>
      <a:lt1>
        <a:srgbClr val="FFFFFF"/>
      </a:lt1>
      <a:dk2>
        <a:srgbClr val="454749"/>
      </a:dk2>
      <a:lt2>
        <a:srgbClr val="FFFFFF"/>
      </a:lt2>
      <a:accent1>
        <a:srgbClr val="046FB6"/>
      </a:accent1>
      <a:accent2>
        <a:srgbClr val="22B1DE"/>
      </a:accent2>
      <a:accent3>
        <a:srgbClr val="7B93D7"/>
      </a:accent3>
      <a:accent4>
        <a:srgbClr val="5D76BA"/>
      </a:accent4>
      <a:accent5>
        <a:srgbClr val="00B05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正文页">
  <a:themeElements>
    <a:clrScheme name="1_正文页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正文页">
      <a:majorFont>
        <a:latin typeface="FrutigerNext LT Medium"/>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bg1"/>
            </a:solidFill>
            <a:effectLst/>
            <a:latin typeface="FrutigerNext LT Regular"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bg1"/>
            </a:solidFill>
            <a:effectLst/>
            <a:latin typeface="FrutigerNext LT Regular" charset="0"/>
            <a:ea typeface="宋体" pitchFamily="2" charset="-122"/>
          </a:defRPr>
        </a:defPPr>
      </a:lstStyle>
    </a:lnDef>
  </a:objectDefaults>
  <a:extraClrSchemeLst>
    <a:extraClrScheme>
      <a:clrScheme name="1_正文页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bg1"/>
            </a:solidFill>
            <a:effectLst/>
            <a:latin typeface="FrutigerNext LT Regular"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bg1"/>
            </a:solidFill>
            <a:effectLst/>
            <a:latin typeface="FrutigerNext LT Regular" charset="0"/>
            <a:ea typeface="宋体" pitchFamily="2" charset="-122"/>
          </a:defRPr>
        </a:defPPr>
      </a:lstStyle>
    </a:lnDef>
  </a:objectDefaults>
  <a:extraClrSchemeLst>
    <a:extraClrScheme>
      <a:clrScheme name="2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8886</TotalTime>
  <Words>865</Words>
  <Application>Microsoft Office PowerPoint</Application>
  <PresentationFormat>全屏显示(16:10)</PresentationFormat>
  <Paragraphs>251</Paragraphs>
  <Slides>21</Slides>
  <Notes>16</Notes>
  <HiddenSlides>0</HiddenSlides>
  <MMClips>0</MMClips>
  <ScaleCrop>false</ScaleCrop>
  <HeadingPairs>
    <vt:vector size="4" baseType="variant">
      <vt:variant>
        <vt:lpstr>主题</vt:lpstr>
      </vt:variant>
      <vt:variant>
        <vt:i4>5</vt:i4>
      </vt:variant>
      <vt:variant>
        <vt:lpstr>幻灯片标题</vt:lpstr>
      </vt:variant>
      <vt:variant>
        <vt:i4>21</vt:i4>
      </vt:variant>
    </vt:vector>
  </HeadingPairs>
  <TitlesOfParts>
    <vt:vector size="26" baseType="lpstr">
      <vt:lpstr>主题1</vt:lpstr>
      <vt:lpstr>A000120140530A99PPBG</vt:lpstr>
      <vt:lpstr>3_正文页</vt:lpstr>
      <vt:lpstr>2_自定义设计方案</vt:lpstr>
      <vt:lpstr>Office 主题​​</vt:lpstr>
      <vt:lpstr> DMP实时人群预估 </vt:lpstr>
      <vt:lpstr>提纲</vt:lpstr>
      <vt:lpstr>业务背景</vt:lpstr>
      <vt:lpstr> </vt:lpstr>
      <vt:lpstr>PowerPoint 演示文稿</vt:lpstr>
      <vt:lpstr>PowerPoint 演示文稿</vt:lpstr>
      <vt:lpstr>提纲</vt:lpstr>
      <vt:lpstr>架构设计</vt:lpstr>
      <vt:lpstr>架构设计</vt:lpstr>
      <vt:lpstr>架构设计</vt:lpstr>
      <vt:lpstr>架构设计</vt:lpstr>
      <vt:lpstr>架构设计</vt:lpstr>
      <vt:lpstr>架构设计</vt:lpstr>
      <vt:lpstr>数据规模</vt:lpstr>
      <vt:lpstr>项目进展</vt:lpstr>
      <vt:lpstr>提纲</vt:lpstr>
      <vt:lpstr>ES 优化</vt:lpstr>
      <vt:lpstr>ES 优化</vt:lpstr>
      <vt:lpstr>ES 优化</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京东到家变现方案</dc:title>
  <dc:creator>Sonatina</dc:creator>
  <cp:lastModifiedBy>Helpdesk</cp:lastModifiedBy>
  <cp:revision>758</cp:revision>
  <dcterms:created xsi:type="dcterms:W3CDTF">2016-03-29T02:42:51Z</dcterms:created>
  <dcterms:modified xsi:type="dcterms:W3CDTF">2016-11-29T11:34:33Z</dcterms:modified>
</cp:coreProperties>
</file>