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0" r:id="rId8"/>
    <p:sldId id="271" r:id="rId9"/>
    <p:sldId id="272" r:id="rId10"/>
    <p:sldId id="263" r:id="rId11"/>
    <p:sldId id="269" r:id="rId12"/>
    <p:sldId id="264" r:id="rId13"/>
    <p:sldId id="273" r:id="rId14"/>
    <p:sldId id="274" r:id="rId15"/>
    <p:sldId id="268" r:id="rId16"/>
    <p:sldId id="275" r:id="rId17"/>
    <p:sldId id="276" r:id="rId18"/>
    <p:sldId id="277" r:id="rId19"/>
    <p:sldId id="267" r:id="rId20"/>
    <p:sldId id="265" r:id="rId21"/>
    <p:sldId id="26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2" d="100"/>
          <a:sy n="102" d="100"/>
        </p:scale>
        <p:origin x="30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GMV</a:t>
            </a:r>
            <a:r>
              <a:rPr lang="zh-CN" altLang="en-US"/>
              <a:t>数据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实际GMV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预估GMV</c:name>
            <c:spPr>
              <a:ln w="12700" cap="sq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Sheet1!$A$1:$A$205</c:f>
              <c:numCache>
                <c:formatCode>General</c:formatCode>
                <c:ptCount val="2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5.9</c:v>
                </c:pt>
                <c:pt idx="201">
                  <c:v>9.9</c:v>
                </c:pt>
                <c:pt idx="202">
                  <c:v>99</c:v>
                </c:pt>
                <c:pt idx="203">
                  <c:v>199</c:v>
                </c:pt>
                <c:pt idx="204">
                  <c:v>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936032"/>
        <c:axId val="389937208"/>
      </c:scatterChart>
      <c:valAx>
        <c:axId val="389936032"/>
        <c:scaling>
          <c:orientation val="minMax"/>
        </c:scaling>
        <c:delete val="1"/>
        <c:axPos val="b"/>
        <c:majorTickMark val="none"/>
        <c:minorTickMark val="none"/>
        <c:tickLblPos val="nextTo"/>
        <c:crossAx val="389937208"/>
        <c:crosses val="autoZero"/>
        <c:crossBetween val="midCat"/>
      </c:valAx>
      <c:valAx>
        <c:axId val="38993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936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8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GMV</a:t>
            </a:r>
            <a:r>
              <a:rPr lang="zh-CN" altLang="en-US"/>
              <a:t>数据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实际GMV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Sheet1!$A$1:$A$205</c:f>
              <c:numCache>
                <c:formatCode>General</c:formatCode>
                <c:ptCount val="2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5.9</c:v>
                </c:pt>
                <c:pt idx="201">
                  <c:v>9.9</c:v>
                </c:pt>
                <c:pt idx="202">
                  <c:v>99</c:v>
                </c:pt>
                <c:pt idx="203">
                  <c:v>199</c:v>
                </c:pt>
                <c:pt idx="204">
                  <c:v>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939560"/>
        <c:axId val="389939952"/>
      </c:scatterChart>
      <c:valAx>
        <c:axId val="389939560"/>
        <c:scaling>
          <c:orientation val="minMax"/>
        </c:scaling>
        <c:delete val="1"/>
        <c:axPos val="b"/>
        <c:majorTickMark val="none"/>
        <c:minorTickMark val="none"/>
        <c:tickLblPos val="nextTo"/>
        <c:crossAx val="389939952"/>
        <c:crosses val="autoZero"/>
        <c:crossBetween val="midCat"/>
      </c:valAx>
      <c:valAx>
        <c:axId val="38993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939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8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GMV</a:t>
            </a:r>
            <a:r>
              <a:rPr lang="zh-CN" altLang="en-US"/>
              <a:t>数据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实际GMV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预估GMV</c:name>
            <c:spPr>
              <a:ln w="12700" cap="sq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Sheet1!$A$1:$A$205</c:f>
              <c:numCache>
                <c:formatCode>General</c:formatCode>
                <c:ptCount val="2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5.9</c:v>
                </c:pt>
                <c:pt idx="201">
                  <c:v>9.9</c:v>
                </c:pt>
                <c:pt idx="202">
                  <c:v>99</c:v>
                </c:pt>
                <c:pt idx="203">
                  <c:v>199</c:v>
                </c:pt>
                <c:pt idx="204">
                  <c:v>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937600"/>
        <c:axId val="389937992"/>
      </c:scatterChart>
      <c:valAx>
        <c:axId val="3899376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89937992"/>
        <c:crosses val="autoZero"/>
        <c:crossBetween val="midCat"/>
      </c:valAx>
      <c:valAx>
        <c:axId val="38993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93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8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GMV</a:t>
            </a:r>
            <a:r>
              <a:rPr lang="zh-CN" altLang="en-US"/>
              <a:t>数据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实际GMV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预估GMV</c:name>
            <c:spPr>
              <a:ln w="12700" cap="sq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19"/>
            <c:dispRSqr val="0"/>
            <c:dispEq val="0"/>
          </c:trendline>
          <c:yVal>
            <c:numRef>
              <c:f>Sheet1!$A$1:$A$205</c:f>
              <c:numCache>
                <c:formatCode>General</c:formatCode>
                <c:ptCount val="2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5.9</c:v>
                </c:pt>
                <c:pt idx="201">
                  <c:v>9.9</c:v>
                </c:pt>
                <c:pt idx="202">
                  <c:v>99</c:v>
                </c:pt>
                <c:pt idx="203">
                  <c:v>199</c:v>
                </c:pt>
                <c:pt idx="204">
                  <c:v>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933288"/>
        <c:axId val="389933680"/>
      </c:scatterChart>
      <c:valAx>
        <c:axId val="389933288"/>
        <c:scaling>
          <c:orientation val="minMax"/>
        </c:scaling>
        <c:delete val="1"/>
        <c:axPos val="b"/>
        <c:majorTickMark val="none"/>
        <c:minorTickMark val="none"/>
        <c:tickLblPos val="nextTo"/>
        <c:crossAx val="389933680"/>
        <c:crosses val="autoZero"/>
        <c:crossBetween val="midCat"/>
      </c:valAx>
      <c:valAx>
        <c:axId val="3899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933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8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51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5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0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GMV</a:t>
            </a:r>
            <a:r>
              <a:rPr lang="zh-CN" altLang="en-US" dirty="0" smtClean="0"/>
              <a:t>预估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原理、技术和应用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LIBfm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cnn</a:t>
            </a:r>
            <a:endParaRPr lang="en-US" altLang="zh-CN" dirty="0" smtClean="0"/>
          </a:p>
          <a:p>
            <a:r>
              <a:rPr lang="zh-CN" altLang="en-US" dirty="0"/>
              <a:t>应用及效果</a:t>
            </a:r>
          </a:p>
        </p:txBody>
      </p:sp>
    </p:spTree>
    <p:extLst>
      <p:ext uri="{BB962C8B-B14F-4D97-AF65-F5344CB8AC3E}">
        <p14:creationId xmlns:p14="http://schemas.microsoft.com/office/powerpoint/2010/main" val="17751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实现：为啥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458672"/>
              </p:ext>
            </p:extLst>
          </p:nvPr>
        </p:nvGraphicFramePr>
        <p:xfrm>
          <a:off x="1413036" y="2285263"/>
          <a:ext cx="6317457" cy="346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617702"/>
              </p:ext>
            </p:extLst>
          </p:nvPr>
        </p:nvGraphicFramePr>
        <p:xfrm>
          <a:off x="1413035" y="2296525"/>
          <a:ext cx="6317457" cy="346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219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实现：原理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83328"/>
            <a:ext cx="7772400" cy="2391507"/>
          </a:xfrm>
        </p:spPr>
      </p:pic>
    </p:spTree>
    <p:extLst>
      <p:ext uri="{BB962C8B-B14F-4D97-AF65-F5344CB8AC3E}">
        <p14:creationId xmlns:p14="http://schemas.microsoft.com/office/powerpoint/2010/main" val="8884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实现：原理</a:t>
            </a:r>
            <a:endParaRPr lang="zh-CN" altLang="en-US" dirty="0"/>
          </a:p>
        </p:txBody>
      </p:sp>
      <p:pic>
        <p:nvPicPr>
          <p:cNvPr id="1028" name="Picture 4" descr="http://img.blog.csdn.net/2015030923453072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598" y="1902870"/>
            <a:ext cx="5066667" cy="38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Cnn</a:t>
            </a:r>
            <a:r>
              <a:rPr lang="zh-CN" altLang="en-US" dirty="0"/>
              <a:t>实现：原理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884562"/>
            <a:ext cx="7772400" cy="23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：工具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 smtClean="0"/>
              <a:t>Theano</a:t>
            </a:r>
            <a:endParaRPr lang="en-US" altLang="zh-CN" b="1" dirty="0" smtClean="0"/>
          </a:p>
          <a:p>
            <a:r>
              <a:rPr lang="en-US" altLang="zh-CN" b="1" dirty="0" err="1" smtClean="0"/>
              <a:t>tensorflow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43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：分析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滤波器：字符</a:t>
            </a:r>
            <a:endParaRPr lang="zh-CN" altLang="en-US" b="1" dirty="0"/>
          </a:p>
        </p:txBody>
      </p:sp>
      <p:pic>
        <p:nvPicPr>
          <p:cNvPr id="4" name="图片 3" descr="C:\Users\Administrator\AppData\Local\Microsoft\Windows\Temporary Internet Files\Content.Outlook\BKPBHG5T\cp5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1" y="2812569"/>
            <a:ext cx="5271135" cy="328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0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实现：分析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065"/>
              </p:ext>
            </p:extLst>
          </p:nvPr>
        </p:nvGraphicFramePr>
        <p:xfrm>
          <a:off x="1865654" y="2810228"/>
          <a:ext cx="5422069" cy="384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297"/>
                <a:gridCol w="1881287"/>
                <a:gridCol w="1861485"/>
              </a:tblGrid>
              <a:tr h="3496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66725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滤波器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属性</a:t>
                      </a:r>
                      <a:r>
                        <a:rPr lang="en-US" sz="1000" kern="100" dirty="0">
                          <a:effectLst/>
                        </a:rPr>
                        <a:t>          </a:t>
                      </a:r>
                      <a:r>
                        <a:rPr lang="zh-CN" sz="1000" kern="100" dirty="0">
                          <a:effectLst/>
                        </a:rPr>
                        <a:t>值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属性</a:t>
                      </a:r>
                      <a:r>
                        <a:rPr lang="en-US" sz="1000" kern="100">
                          <a:effectLst/>
                        </a:rPr>
                        <a:t>          </a:t>
                      </a:r>
                      <a:r>
                        <a:rPr lang="zh-CN" sz="1000" kern="100">
                          <a:effectLst/>
                        </a:rPr>
                        <a:t>值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Pm</a:t>
                      </a:r>
                      <a:r>
                        <a:rPr lang="en-US" sz="1000" kern="100" dirty="0">
                          <a:effectLst/>
                        </a:rPr>
                        <a:t>               -2 ,100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Ph              -2, -1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</a:t>
                      </a:r>
                      <a:r>
                        <a:rPr lang="en-US" sz="1000" kern="100" dirty="0">
                          <a:effectLst/>
                        </a:rPr>
                        <a:t>                  -1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Pg                -2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Pj               -1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                1129 ,  567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         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              567 , 1129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         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              567 ,  1129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  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09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                 -1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                 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                   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Pm             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         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                  -1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                 -1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j                    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                  0,  1,  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         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         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               567,  1129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                  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      </a:t>
                      </a:r>
                      <a:r>
                        <a:rPr lang="en-US" sz="1000" kern="100" dirty="0" smtClean="0">
                          <a:effectLst/>
                        </a:rPr>
                        <a:t>  </a:t>
                      </a:r>
                      <a:r>
                        <a:rPr lang="en-US" sz="1000" kern="100" dirty="0">
                          <a:effectLst/>
                        </a:rPr>
                        <a:t>          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                567,  1129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  <a:tr h="174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滤波器</a:t>
                      </a: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                -2, -1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               -1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r>
              <a:rPr lang="zh-CN" altLang="en-US" b="1" dirty="0" smtClean="0"/>
              <a:t>滤波器：特征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0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实现：分析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r>
              <a:rPr lang="zh-CN" altLang="en-US" b="1" dirty="0" smtClean="0"/>
              <a:t>滤波器：类目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99473"/>
              </p:ext>
            </p:extLst>
          </p:nvPr>
        </p:nvGraphicFramePr>
        <p:xfrm>
          <a:off x="1523765" y="273812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滤波器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激活类目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及激活比例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2,  5,  7,  10,  11,  17,  19,  22,  23,  24,  26,  29,  35,  36,  50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(9192 : 0.189 ,4051 : 0.15 ,12218 : 0.12) 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4,  14,  27,  28,  33,  39,  41,  44,  49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(5272 : 0.5 ,4052 : 0.4 , 9987 : 0.38)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6,  13,  15,  18,  34,  46 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(5272 : 1.0 ,4052 : 0.53 ,1713 : 0.44)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16,  20,  30,  37,  45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(4052 : 0.7 ,5272 : 0.5 ,652 : 0.37)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1,  21,  25,  31,  32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(12379 : 0.55 ,4938 : 0.25)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3,  12,  40,  47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(12379 : 0.44 ,1713 : 0.4 )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8,  9,  48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(12473 : 1.0)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(1713 : 0.4)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(9987 : 0.34 ,652 : 0.3)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(4051 : 0.3)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zh-CN" altLang="en-US" dirty="0" smtClean="0"/>
              <a:t>实现：架构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954" y="1784169"/>
            <a:ext cx="8063471" cy="4563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LIBfm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cnn</a:t>
            </a:r>
            <a:endParaRPr lang="en-US" altLang="zh-CN" dirty="0" smtClean="0"/>
          </a:p>
          <a:p>
            <a:r>
              <a:rPr lang="zh-CN" altLang="en-US" dirty="0"/>
              <a:t>应用及效果</a:t>
            </a:r>
          </a:p>
        </p:txBody>
      </p:sp>
    </p:spTree>
    <p:extLst>
      <p:ext uri="{BB962C8B-B14F-4D97-AF65-F5344CB8AC3E}">
        <p14:creationId xmlns:p14="http://schemas.microsoft.com/office/powerpoint/2010/main" val="33984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LIBfm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cnn</a:t>
            </a:r>
            <a:endParaRPr lang="en-US" altLang="zh-CN" dirty="0" smtClean="0"/>
          </a:p>
          <a:p>
            <a:r>
              <a:rPr lang="zh-CN" altLang="en-US" dirty="0"/>
              <a:t>应用及效果</a:t>
            </a:r>
          </a:p>
        </p:txBody>
      </p:sp>
    </p:spTree>
    <p:extLst>
      <p:ext uri="{BB962C8B-B14F-4D97-AF65-F5344CB8AC3E}">
        <p14:creationId xmlns:p14="http://schemas.microsoft.com/office/powerpoint/2010/main" val="22438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竞价</a:t>
            </a:r>
            <a:endParaRPr lang="en-US" altLang="zh-CN" dirty="0" smtClean="0"/>
          </a:p>
          <a:p>
            <a:r>
              <a:rPr lang="zh-CN" altLang="en-US" dirty="0"/>
              <a:t>效果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84416"/>
              </p:ext>
            </p:extLst>
          </p:nvPr>
        </p:nvGraphicFramePr>
        <p:xfrm>
          <a:off x="1247336" y="4046805"/>
          <a:ext cx="69494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13"/>
                <a:gridCol w="2232074"/>
                <a:gridCol w="2218006"/>
                <a:gridCol w="937846"/>
              </a:tblGrid>
              <a:tr h="3635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间接</a:t>
                      </a:r>
                      <a:r>
                        <a:rPr lang="en-US" altLang="zh-CN" dirty="0" smtClean="0"/>
                        <a:t>GMV</a:t>
                      </a:r>
                      <a:r>
                        <a:rPr lang="zh-CN" altLang="en-US" dirty="0" smtClean="0"/>
                        <a:t>提升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</a:t>
                      </a:r>
                      <a:endParaRPr lang="zh-CN" altLang="en-US" dirty="0"/>
                    </a:p>
                  </a:txBody>
                  <a:tcPr/>
                </a:tc>
              </a:tr>
              <a:tr h="2077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2015/1/30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LIBFM</a:t>
                      </a:r>
                      <a:r>
                        <a:rPr lang="zh-CN" altLang="en-US" dirty="0" smtClean="0"/>
                        <a:t>预估</a:t>
                      </a:r>
                      <a:r>
                        <a:rPr lang="en-US" altLang="zh-CN" dirty="0" smtClean="0"/>
                        <a:t>GMV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15%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包断</a:t>
                      </a:r>
                      <a:endParaRPr lang="zh-CN" altLang="en-US" dirty="0"/>
                    </a:p>
                  </a:txBody>
                  <a:tcPr/>
                </a:tc>
              </a:tr>
              <a:tr h="207715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2015/8/19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CNN</a:t>
                      </a:r>
                      <a:r>
                        <a:rPr lang="zh-CN" altLang="en-US" dirty="0" smtClean="0"/>
                        <a:t>预估</a:t>
                      </a:r>
                      <a:r>
                        <a:rPr lang="en-US" altLang="zh-CN" dirty="0" smtClean="0"/>
                        <a:t>GMV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11.91%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包断</a:t>
                      </a:r>
                      <a:endParaRPr lang="zh-CN" altLang="en-US" dirty="0"/>
                    </a:p>
                  </a:txBody>
                  <a:tcPr/>
                </a:tc>
              </a:tr>
              <a:tr h="20771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64.24%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/>
                </a:tc>
              </a:tr>
              <a:tr h="20771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31.02%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百度</a:t>
                      </a:r>
                      <a:endParaRPr lang="zh-CN" altLang="en-US" dirty="0"/>
                    </a:p>
                  </a:txBody>
                  <a:tcPr/>
                </a:tc>
              </a:tr>
              <a:tr h="2077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2015/9/16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预估</a:t>
                      </a:r>
                      <a:r>
                        <a:rPr lang="en-US" altLang="zh-CN" dirty="0" smtClean="0"/>
                        <a:t>GMV</a:t>
                      </a:r>
                      <a:r>
                        <a:rPr lang="zh-CN" altLang="en-US" dirty="0" smtClean="0"/>
                        <a:t>参与竞价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118.26%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引流和广告生态</a:t>
            </a:r>
            <a:endParaRPr lang="en-US" altLang="zh-CN" dirty="0" smtClean="0"/>
          </a:p>
          <a:p>
            <a:r>
              <a:rPr lang="en-US" altLang="zh-CN" dirty="0" err="1" smtClean="0"/>
              <a:t>Pgmv</a:t>
            </a:r>
            <a:r>
              <a:rPr lang="en-US" altLang="zh-CN" dirty="0" smtClean="0"/>
              <a:t>:</a:t>
            </a:r>
            <a:r>
              <a:rPr lang="zh-CN" altLang="en-US" dirty="0" smtClean="0"/>
              <a:t>预估每次点击带来</a:t>
            </a:r>
            <a:r>
              <a:rPr lang="en-US" altLang="zh-CN" dirty="0" smtClean="0"/>
              <a:t>GMV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期望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Pcvr</a:t>
            </a:r>
            <a:r>
              <a:rPr lang="en-US" altLang="zh-CN" b="1" dirty="0" smtClean="0"/>
              <a:t> * price</a:t>
            </a:r>
            <a:endParaRPr lang="zh-CN" altLang="en-US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765885"/>
              </p:ext>
            </p:extLst>
          </p:nvPr>
        </p:nvGraphicFramePr>
        <p:xfrm>
          <a:off x="1500878" y="3396365"/>
          <a:ext cx="6317457" cy="346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470706"/>
              </p:ext>
            </p:extLst>
          </p:nvPr>
        </p:nvGraphicFramePr>
        <p:xfrm>
          <a:off x="1500878" y="3396366"/>
          <a:ext cx="6278413" cy="311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65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0" grpId="0">
        <p:bldAsOne/>
      </p:bldGraphic>
      <p:bldGraphic spid="10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LIBfm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cnn</a:t>
            </a:r>
            <a:endParaRPr lang="en-US" altLang="zh-CN" dirty="0" smtClean="0"/>
          </a:p>
          <a:p>
            <a:r>
              <a:rPr lang="zh-CN" altLang="en-US" dirty="0"/>
              <a:t>应用及效果</a:t>
            </a:r>
          </a:p>
        </p:txBody>
      </p:sp>
    </p:spTree>
    <p:extLst>
      <p:ext uri="{BB962C8B-B14F-4D97-AF65-F5344CB8AC3E}">
        <p14:creationId xmlns:p14="http://schemas.microsoft.com/office/powerpoint/2010/main" val="35257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RMSE</a:t>
            </a:r>
          </a:p>
          <a:p>
            <a:r>
              <a:rPr lang="en-US" altLang="zh-CN" b="1" dirty="0" smtClean="0"/>
              <a:t>AUC</a:t>
            </a:r>
          </a:p>
          <a:p>
            <a:r>
              <a:rPr lang="en-US" altLang="zh-CN" b="1" dirty="0" smtClean="0"/>
              <a:t>Mean/Variance</a:t>
            </a:r>
          </a:p>
          <a:p>
            <a:r>
              <a:rPr lang="en-US" altLang="zh-CN" b="1" dirty="0" err="1" smtClean="0"/>
              <a:t>abtest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0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 smtClean="0"/>
              <a:t>LIBfm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应用及效果</a:t>
            </a:r>
          </a:p>
        </p:txBody>
      </p:sp>
    </p:spTree>
    <p:extLst>
      <p:ext uri="{BB962C8B-B14F-4D97-AF65-F5344CB8AC3E}">
        <p14:creationId xmlns:p14="http://schemas.microsoft.com/office/powerpoint/2010/main" val="3077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85330" y="2367093"/>
                <a:ext cx="7772870" cy="3424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 smtClean="0"/>
                  <a:t>什么是</a:t>
                </a:r>
                <a:r>
                  <a:rPr lang="en-US" altLang="zh-CN" b="1" dirty="0" smtClean="0"/>
                  <a:t>LIBFM</a:t>
                </a:r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r>
                  <a:rPr lang="en-US" altLang="zh-CN" dirty="0"/>
                  <a:t>Cholesky</a:t>
                </a:r>
                <a:r>
                  <a:rPr lang="zh-CN" altLang="en-US" dirty="0"/>
                  <a:t>分解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any symmetric positive </a:t>
                </a:r>
                <a:r>
                  <a:rPr lang="en-US" altLang="zh-CN" dirty="0" err="1"/>
                  <a:t>semidefinite</a:t>
                </a:r>
                <a:r>
                  <a:rPr lang="en-US" altLang="zh-CN" dirty="0"/>
                  <a:t> matrix </a:t>
                </a:r>
                <a:r>
                  <a:rPr lang="en-US" altLang="zh-CN" i="1" dirty="0"/>
                  <a:t>W </a:t>
                </a:r>
                <a:r>
                  <a:rPr lang="en-US" altLang="zh-CN" dirty="0"/>
                  <a:t>can be decomposed </a:t>
                </a:r>
                <a:r>
                  <a:rPr lang="en-US" altLang="zh-CN" dirty="0"/>
                  <a:t>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V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0" y="2367093"/>
                <a:ext cx="7772870" cy="3424107"/>
              </a:xfrm>
              <a:prstGeom prst="rect">
                <a:avLst/>
              </a:prstGeom>
              <a:blipFill rotWithShape="0">
                <a:blip r:embed="rId2"/>
                <a:stretch>
                  <a:fillRect l="-705" t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LIBFM</a:t>
            </a:r>
            <a:r>
              <a:rPr lang="zh-CN" altLang="en-US" dirty="0" smtClean="0"/>
              <a:t>实现：原理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7648" y="2841406"/>
            <a:ext cx="4581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14" y="4981573"/>
            <a:ext cx="5372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Libfm</a:t>
            </a:r>
            <a:r>
              <a:rPr lang="zh-CN" altLang="en-US" dirty="0" smtClean="0"/>
              <a:t>实现：工具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8" y="2216571"/>
            <a:ext cx="8768364" cy="24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7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Libfm</a:t>
            </a:r>
            <a:r>
              <a:rPr lang="zh-CN" altLang="en-US" dirty="0" smtClean="0"/>
              <a:t>实现：工具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70" y="2371558"/>
            <a:ext cx="289002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56" y="1871591"/>
            <a:ext cx="33242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568</TotalTime>
  <Words>338</Words>
  <Application>Microsoft Office PowerPoint</Application>
  <PresentationFormat>全屏显示(4:3)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Tw Cen MT</vt:lpstr>
      <vt:lpstr>等线</vt:lpstr>
      <vt:lpstr>宋体</vt:lpstr>
      <vt:lpstr>宋体</vt:lpstr>
      <vt:lpstr>Arial</vt:lpstr>
      <vt:lpstr>Calibri</vt:lpstr>
      <vt:lpstr>Cambria Math</vt:lpstr>
      <vt:lpstr>Times New Roman</vt:lpstr>
      <vt:lpstr>水滴</vt:lpstr>
      <vt:lpstr>GMV预估</vt:lpstr>
      <vt:lpstr>内容</vt:lpstr>
      <vt:lpstr>目标</vt:lpstr>
      <vt:lpstr>内容</vt:lpstr>
      <vt:lpstr>评估方法</vt:lpstr>
      <vt:lpstr>内容</vt:lpstr>
      <vt:lpstr>LIBFM实现：原理</vt:lpstr>
      <vt:lpstr>Libfm实现：工具</vt:lpstr>
      <vt:lpstr>Libfm实现：工具</vt:lpstr>
      <vt:lpstr>内容</vt:lpstr>
      <vt:lpstr>Cnn实现：为啥</vt:lpstr>
      <vt:lpstr>Cnn实现：原理</vt:lpstr>
      <vt:lpstr>Cnn实现：原理</vt:lpstr>
      <vt:lpstr>Cnn实现：原理</vt:lpstr>
      <vt:lpstr>Cnn实现：工具</vt:lpstr>
      <vt:lpstr>Cnn实现：分析</vt:lpstr>
      <vt:lpstr>CNN实现：分析</vt:lpstr>
      <vt:lpstr>CNN实现：分析</vt:lpstr>
      <vt:lpstr>Cnn实现：架构</vt:lpstr>
      <vt:lpstr>内容</vt:lpstr>
      <vt:lpstr>应用和效果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GMV预估</dc:title>
  <dc:creator>ly yi</dc:creator>
  <cp:lastModifiedBy>ly yi</cp:lastModifiedBy>
  <cp:revision>34</cp:revision>
  <dcterms:created xsi:type="dcterms:W3CDTF">2016-03-08T16:17:21Z</dcterms:created>
  <dcterms:modified xsi:type="dcterms:W3CDTF">2016-03-09T10:32:16Z</dcterms:modified>
</cp:coreProperties>
</file>