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Gateway</a:t>
            </a:r>
            <a:r>
              <a:rPr lang="zh-CN" altLang="zh-CN"/>
              <a:t>入门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高并发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连接数</a:t>
            </a:r>
            <a:endParaRPr lang="en-US" altLang="zh-CN" dirty="0" smtClean="0"/>
          </a:p>
          <a:p>
            <a:r>
              <a:rPr lang="zh-CN" altLang="en-US" dirty="0" smtClean="0"/>
              <a:t>可扩展</a:t>
            </a:r>
            <a:endParaRPr lang="en-US" altLang="zh-CN" dirty="0" smtClean="0"/>
          </a:p>
          <a:p>
            <a:r>
              <a:rPr lang="zh-CN" altLang="en-US" dirty="0" smtClean="0"/>
              <a:t>容忍单机</a:t>
            </a:r>
            <a:r>
              <a:rPr lang="zh-CN" altLang="en-US" dirty="0"/>
              <a:t>失败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28688"/>
            <a:ext cx="119538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5400"/>
              <a:t> Gateway</a:t>
            </a:r>
            <a:r>
              <a:rPr lang="zh-CN" altLang="en-US" sz="5400"/>
              <a:t>的作用</a:t>
            </a:r>
            <a:endParaRPr lang="zh-CN" altLang="en-US" sz="5400"/>
          </a:p>
          <a:p>
            <a:endParaRPr lang="zh-CN" altLang="en-US" sz="5400"/>
          </a:p>
          <a:p>
            <a:r>
              <a:rPr lang="zh-CN" altLang="zh-CN" sz="5400"/>
              <a:t> 广告播放总体流程</a:t>
            </a:r>
            <a:endParaRPr lang="zh-CN" altLang="zh-CN" sz="5400"/>
          </a:p>
          <a:p>
            <a:endParaRPr lang="zh-CN" alt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广告业务（从流量的角度）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站内</a:t>
            </a:r>
            <a:endParaRPr lang="zh-CN" altLang="en-US"/>
          </a:p>
          <a:p>
            <a:pPr lvl="1"/>
            <a:r>
              <a:rPr lang="zh-CN" altLang="en-US" sz="2400"/>
              <a:t>首焦</a:t>
            </a:r>
            <a:endParaRPr lang="zh-CN" altLang="en-US" sz="2400"/>
          </a:p>
          <a:p>
            <a:pPr lvl="1"/>
            <a:r>
              <a:rPr lang="zh-CN" altLang="en-US" sz="2400"/>
              <a:t>购物车</a:t>
            </a:r>
            <a:endParaRPr lang="zh-CN" altLang="en-US" sz="2400"/>
          </a:p>
          <a:p>
            <a:pPr lvl="1"/>
            <a:r>
              <a:rPr lang="zh-CN" altLang="en-US" sz="2400"/>
              <a:t>商详页</a:t>
            </a:r>
            <a:endParaRPr lang="zh-CN" altLang="en-US" sz="2400"/>
          </a:p>
          <a:p>
            <a:pPr lvl="1"/>
            <a:r>
              <a:rPr lang="zh-CN" altLang="en-US" sz="2400"/>
              <a:t>手</a:t>
            </a:r>
            <a:r>
              <a:rPr lang="en-US" altLang="zh-CN" sz="2400"/>
              <a:t>Q</a:t>
            </a:r>
            <a:endParaRPr lang="en-US" altLang="zh-CN" sz="2400"/>
          </a:p>
          <a:p>
            <a:pPr lvl="1"/>
            <a:r>
              <a:rPr lang="zh-CN" altLang="en-US" sz="2400"/>
              <a:t>微信</a:t>
            </a:r>
            <a:endParaRPr lang="zh-CN" altLang="en-US" sz="2400"/>
          </a:p>
          <a:p>
            <a:pPr lvl="1"/>
            <a:r>
              <a:rPr lang="en-US" altLang="zh-CN" sz="2400"/>
              <a:t>...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广告业务（从流量的角度）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站外</a:t>
            </a:r>
            <a:endParaRPr lang="zh-CN" altLang="en-US"/>
          </a:p>
          <a:p>
            <a:pPr lvl="1"/>
            <a:r>
              <a:rPr lang="zh-CN" altLang="en-US"/>
              <a:t>商务舱</a:t>
            </a:r>
            <a:endParaRPr lang="zh-CN" altLang="en-US"/>
          </a:p>
          <a:p>
            <a:pPr lvl="1"/>
            <a:r>
              <a:rPr lang="en-US" altLang="zh-CN"/>
              <a:t>ADX</a:t>
            </a:r>
            <a:endParaRPr lang="en-US" altLang="zh-CN"/>
          </a:p>
          <a:p>
            <a:pPr lvl="1"/>
            <a:r>
              <a:rPr lang="en-US" altLang="zh-CN"/>
              <a:t>CPS</a:t>
            </a:r>
            <a:r>
              <a:rPr lang="zh-CN" altLang="en-US"/>
              <a:t>联盟</a:t>
            </a:r>
            <a:endParaRPr lang="zh-CN" altLang="en-US"/>
          </a:p>
          <a:p>
            <a:pPr lvl="1"/>
            <a:r>
              <a:rPr lang="en-US" altLang="zh-CN"/>
              <a:t>CPC</a:t>
            </a:r>
            <a:r>
              <a:rPr lang="zh-CN" altLang="en-US"/>
              <a:t>联盟</a:t>
            </a:r>
            <a:endParaRPr lang="zh-CN" altLang="en-US"/>
          </a:p>
          <a:p>
            <a:pPr lvl="1"/>
            <a:r>
              <a:rPr lang="en-US" altLang="zh-CN"/>
              <a:t>SEM</a:t>
            </a:r>
            <a:endParaRPr lang="en-US" altLang="zh-CN"/>
          </a:p>
          <a:p>
            <a:pPr lvl="1"/>
            <a:r>
              <a:rPr lang="zh-CN" altLang="en-US"/>
              <a:t>导航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Gateway</a:t>
            </a:r>
            <a:r>
              <a:rPr lang="zh-CN" altLang="en-US"/>
              <a:t>的业务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站内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除了纯</a:t>
            </a:r>
            <a:r>
              <a:rPr lang="en-US" altLang="zh-CN">
                <a:sym typeface="+mn-ea"/>
              </a:rPr>
              <a:t>CPD</a:t>
            </a:r>
            <a:r>
              <a:rPr lang="zh-CN" altLang="en-US">
                <a:sym typeface="+mn-ea"/>
              </a:rPr>
              <a:t>位置</a:t>
            </a:r>
            <a:endParaRPr lang="zh-CN" altLang="en-US"/>
          </a:p>
          <a:p>
            <a:r>
              <a:rPr lang="zh-CN" altLang="en-US"/>
              <a:t>站外</a:t>
            </a:r>
            <a:endParaRPr lang="zh-CN" altLang="en-US"/>
          </a:p>
          <a:p>
            <a:pPr lvl="1"/>
            <a:r>
              <a:rPr lang="zh-CN" altLang="en-US" sz="2400"/>
              <a:t>商务舱</a:t>
            </a:r>
            <a:endParaRPr lang="zh-CN" altLang="en-US" sz="2400"/>
          </a:p>
          <a:p>
            <a:pPr lvl="1"/>
            <a:r>
              <a:rPr lang="en-US" altLang="zh-CN" sz="2400"/>
              <a:t>ADX</a:t>
            </a:r>
            <a:endParaRPr lang="en-US" altLang="zh-CN" sz="2400"/>
          </a:p>
          <a:p>
            <a:pPr lvl="1"/>
            <a:r>
              <a:rPr lang="en-US" altLang="zh-CN" sz="2400"/>
              <a:t>CPC</a:t>
            </a:r>
            <a:r>
              <a:rPr lang="zh-CN" altLang="en-US" sz="2400"/>
              <a:t>联盟</a:t>
            </a:r>
            <a:endParaRPr lang="zh-CN" altLang="en-US" sz="2400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业务特点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125" y="2755900"/>
            <a:ext cx="9721215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每次广告请求，都需要根据用户、媒体、广告等信息进行实时决策的业务，都需要经过</a:t>
            </a:r>
            <a:r>
              <a:rPr lang="en-US" altLang="zh-CN" sz="3200"/>
              <a:t>Gateway</a:t>
            </a:r>
            <a:r>
              <a:rPr lang="zh-CN" altLang="en-US" sz="3200"/>
              <a:t>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这种业务我们内部叫</a:t>
            </a:r>
            <a:r>
              <a:rPr lang="en-US" altLang="zh-CN" sz="3200"/>
              <a:t>RTB</a:t>
            </a:r>
            <a:r>
              <a:rPr lang="zh-CN" altLang="en-US" sz="3200"/>
              <a:t>业务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名词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重定向、非重定向</a:t>
            </a:r>
            <a:endParaRPr lang="zh-CN" altLang="en-US"/>
          </a:p>
          <a:p>
            <a:r>
              <a:rPr lang="zh-CN" altLang="en-US"/>
              <a:t>商品、图片</a:t>
            </a:r>
            <a:endParaRPr lang="zh-CN" altLang="en-US"/>
          </a:p>
          <a:p>
            <a:r>
              <a:rPr lang="zh-CN" altLang="en-US"/>
              <a:t>广告、推荐、自然结果、爆款等</a:t>
            </a:r>
            <a:endParaRPr lang="zh-CN" altLang="en-US"/>
          </a:p>
          <a:p>
            <a:r>
              <a:rPr lang="zh-CN" altLang="en-US"/>
              <a:t>广告位</a:t>
            </a:r>
            <a:endParaRPr lang="zh-CN" altLang="en-US"/>
          </a:p>
          <a:p>
            <a:r>
              <a:rPr lang="en-US" altLang="zh-CN"/>
              <a:t>pin</a:t>
            </a:r>
            <a:r>
              <a:rPr lang="zh-CN" altLang="en-US"/>
              <a:t>、</a:t>
            </a:r>
            <a:r>
              <a:rPr lang="en-US" altLang="zh-CN"/>
              <a:t>device id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广告请求流程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25297"/>
            <a:ext cx="8324850" cy="494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响应各个异构媒体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流量过来的广告请求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解析广告请求，统一格式化后发给后端</a:t>
            </a:r>
            <a:r>
              <a:rPr lang="en-US" altLang="zh-CN" dirty="0" smtClean="0"/>
              <a:t>server</a:t>
            </a:r>
            <a:endParaRPr lang="en-US" altLang="zh-CN" dirty="0" smtClean="0"/>
          </a:p>
          <a:p>
            <a:r>
              <a:rPr lang="zh-CN" altLang="en-US" dirty="0" smtClean="0"/>
              <a:t>把广告内容序列化成媒体要求的格式</a:t>
            </a:r>
            <a:endParaRPr lang="en-US" altLang="zh-CN" dirty="0" smtClean="0"/>
          </a:p>
          <a:p>
            <a:r>
              <a:rPr lang="zh-CN" altLang="en-US" dirty="0" smtClean="0"/>
              <a:t>实时流量过滤</a:t>
            </a:r>
            <a:endParaRPr lang="en-US" altLang="zh-CN" dirty="0" smtClean="0"/>
          </a:p>
          <a:p>
            <a:r>
              <a:rPr lang="zh-CN" altLang="en-US" dirty="0" smtClean="0"/>
              <a:t>广告补全</a:t>
            </a:r>
            <a:endParaRPr lang="en-US" altLang="zh-CN" dirty="0" smtClean="0"/>
          </a:p>
          <a:p>
            <a:r>
              <a:rPr lang="zh-CN" altLang="en-US" dirty="0"/>
              <a:t>超时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 smtClean="0"/>
              <a:t>流量数据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用户数据记录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自定义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Gateway入门</vt:lpstr>
      <vt:lpstr>内容</vt:lpstr>
      <vt:lpstr>广告业务（从流量的角度）</vt:lpstr>
      <vt:lpstr>广告业务（从流量的角度）</vt:lpstr>
      <vt:lpstr>使用Gateway的业务</vt:lpstr>
      <vt:lpstr>业务特点</vt:lpstr>
      <vt:lpstr>名词</vt:lpstr>
      <vt:lpstr>广告请求流程</vt:lpstr>
      <vt:lpstr>Gateway的作用</vt:lpstr>
      <vt:lpstr>Gateway的技术特点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Gateway入门</dc:title>
  <dc:creator>冯亮</dc:creator>
  <cp:lastModifiedBy>fengliang1</cp:lastModifiedBy>
  <cp:revision>33</cp:revision>
  <dcterms:created xsi:type="dcterms:W3CDTF">2015-05-05T08:02:00Z</dcterms:created>
  <dcterms:modified xsi:type="dcterms:W3CDTF">2016-08-09T11:39:15Z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