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3" r:id="rId6"/>
    <p:sldId id="272" r:id="rId7"/>
    <p:sldId id="273" r:id="rId8"/>
    <p:sldId id="277" r:id="rId9"/>
    <p:sldId id="279" r:id="rId10"/>
    <p:sldId id="278" r:id="rId11"/>
    <p:sldId id="280" r:id="rId12"/>
    <p:sldId id="281" r:id="rId13"/>
    <p:sldId id="282" r:id="rId14"/>
    <p:sldId id="269" r:id="rId15"/>
    <p:sldId id="258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8" autoAdjust="0"/>
    <p:restoredTop sz="94630" autoAdjust="0"/>
  </p:normalViewPr>
  <p:slideViewPr>
    <p:cSldViewPr snapToGrid="0" snapToObjects="1">
      <p:cViewPr varScale="1">
        <p:scale>
          <a:sx n="83" d="100"/>
          <a:sy n="83" d="100"/>
        </p:scale>
        <p:origin x="-1426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 descr="应用部分3-0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3813" y="-68729"/>
            <a:ext cx="91678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39552" y="692696"/>
            <a:ext cx="7344816" cy="1368152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39552" y="2505230"/>
            <a:ext cx="6120680" cy="900122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4365104"/>
            <a:ext cx="3024188" cy="50323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zh-CN" smtClean="0"/>
              <a:t>Date/Time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05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 descr="应用部分3-0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3813" y="-68729"/>
            <a:ext cx="91678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08849" y="2118573"/>
            <a:ext cx="8267607" cy="95153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ctr">
              <a:defRPr sz="3600" b="1" baseline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defRPr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5536" y="3127715"/>
            <a:ext cx="8267607" cy="53813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单击添加副标题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96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应用部分3-0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113" y="-9525"/>
            <a:ext cx="91678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5946" y="2472306"/>
            <a:ext cx="5857641" cy="19133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40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 descr="应用部分3-0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3813" y="-68729"/>
            <a:ext cx="91678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08849" y="2118573"/>
            <a:ext cx="8267607" cy="95153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ctr">
              <a:defRPr sz="3600" b="1" baseline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defRPr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5536" y="3127715"/>
            <a:ext cx="8267607" cy="53813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单击添加副标题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96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 descr="应用部分3-0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3813" y="-68729"/>
            <a:ext cx="91678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08849" y="2118573"/>
            <a:ext cx="8267607" cy="95153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ctr">
              <a:defRPr sz="3600" b="1" baseline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defRPr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5536" y="3127715"/>
            <a:ext cx="8267607" cy="53813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单击添加副标题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96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21369010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6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3" descr="应用部分3-04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7463" y="-9525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612775" y="677863"/>
            <a:ext cx="40322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 录     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628800"/>
            <a:ext cx="4032448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400050" indent="-400050" eaLnBrk="1" hangingPunct="1">
              <a:lnSpc>
                <a:spcPct val="120000"/>
              </a:lnSpc>
              <a:buFont typeface="+mj-ea"/>
              <a:buAutoNum type="ea1JpnChsDbPeriod"/>
              <a:defRPr sz="200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</a:lstStyle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solidFill>
                  <a:schemeClr val="bg1"/>
                </a:solidFill>
                <a:ea typeface="微软雅黑" pitchFamily="34" charset="-122"/>
              </a:rPr>
              <a:t>单击此处添加标题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solidFill>
                  <a:schemeClr val="bg1"/>
                </a:solidFill>
                <a:ea typeface="微软雅黑" pitchFamily="34" charset="-122"/>
              </a:rPr>
              <a:t>单击此处添加标题</a:t>
            </a:r>
            <a:endParaRPr lang="en-US" altLang="zh-CN" dirty="0" smtClean="0">
              <a:solidFill>
                <a:schemeClr val="bg1"/>
              </a:solidFill>
              <a:ea typeface="微软雅黑" pitchFamily="34" charset="-122"/>
            </a:endParaRPr>
          </a:p>
          <a:p>
            <a:pPr lvl="1" eaLnBrk="1" hangingPunct="1">
              <a:lnSpc>
                <a:spcPct val="120000"/>
              </a:lnSpc>
            </a:pPr>
            <a:endParaRPr lang="en-US" altLang="zh-CN" dirty="0" smtClean="0">
              <a:solidFill>
                <a:schemeClr val="bg1"/>
              </a:solidFill>
              <a:ea typeface="微软雅黑" pitchFamily="34" charset="-122"/>
            </a:endParaRPr>
          </a:p>
          <a:p>
            <a:pPr lvl="2" eaLnBrk="1" hangingPunct="1">
              <a:lnSpc>
                <a:spcPct val="120000"/>
              </a:lnSpc>
            </a:pPr>
            <a:endParaRPr lang="en-US" altLang="zh-CN" dirty="0" smtClean="0">
              <a:solidFill>
                <a:schemeClr val="bg1"/>
              </a:solidFill>
              <a:ea typeface="微软雅黑" pitchFamily="34" charset="-122"/>
            </a:endParaRPr>
          </a:p>
          <a:p>
            <a:pPr lvl="3" eaLnBrk="1" hangingPunct="1">
              <a:lnSpc>
                <a:spcPct val="120000"/>
              </a:lnSpc>
            </a:pPr>
            <a:endParaRPr lang="en-US" altLang="zh-CN" dirty="0" smtClean="0">
              <a:solidFill>
                <a:schemeClr val="bg1"/>
              </a:solidFill>
              <a:ea typeface="微软雅黑" pitchFamily="34" charset="-122"/>
            </a:endParaRPr>
          </a:p>
          <a:p>
            <a:pPr lvl="4" eaLnBrk="1" hangingPunct="1">
              <a:lnSpc>
                <a:spcPct val="120000"/>
              </a:lnSpc>
            </a:pPr>
            <a:endParaRPr lang="zh-CN" altLang="en-US" dirty="0" smtClean="0">
              <a:solidFill>
                <a:schemeClr val="bg1"/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3453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5946" y="2472306"/>
            <a:ext cx="5857641" cy="19133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aseline="0">
                <a:solidFill>
                  <a:srgbClr val="004281"/>
                </a:solidFill>
              </a:defRPr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  <p:pic>
        <p:nvPicPr>
          <p:cNvPr id="8" name="图片 2" descr="cid:image001.jpg@01CE8EC9.224263B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978" y="5939970"/>
            <a:ext cx="2000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090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52736"/>
            <a:ext cx="8424936" cy="56166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cxnSp>
        <p:nvCxnSpPr>
          <p:cNvPr id="7" name="Straight Connector 11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E3173E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07" y="248330"/>
            <a:ext cx="1800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96890" y="66617"/>
            <a:ext cx="8772942" cy="756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29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1520" y="1052736"/>
            <a:ext cx="4040188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2537" y="1700808"/>
            <a:ext cx="4040188" cy="44973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55369" y="1052736"/>
            <a:ext cx="4041775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56386" y="1700808"/>
            <a:ext cx="4041775" cy="44973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cxnSp>
        <p:nvCxnSpPr>
          <p:cNvPr id="7" name="Straight Connector 11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E3173E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07" y="248330"/>
            <a:ext cx="1800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96890" y="66617"/>
            <a:ext cx="8772942" cy="75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62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1880" y="1052736"/>
            <a:ext cx="5328592" cy="554461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1520" y="1052736"/>
            <a:ext cx="3008313" cy="55446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5" name="Straight Connector 11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E3173E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07" y="248330"/>
            <a:ext cx="1800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96890" y="66617"/>
            <a:ext cx="8772942" cy="756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221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6890" y="66617"/>
            <a:ext cx="8772942" cy="756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9594" y="1237890"/>
            <a:ext cx="4125938" cy="259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单击添加内容</a:t>
            </a:r>
            <a:endParaRPr lang="en-US" dirty="0" smtClean="0"/>
          </a:p>
          <a:p>
            <a:pPr lvl="1"/>
            <a:r>
              <a:rPr lang="zh-CN" altLang="en-US" dirty="0" smtClean="0"/>
              <a:t>第二层</a:t>
            </a:r>
            <a:endParaRPr lang="en-US" dirty="0" smtClean="0"/>
          </a:p>
          <a:p>
            <a:pPr lvl="2"/>
            <a:r>
              <a:rPr lang="zh-CN" altLang="en-US" dirty="0" smtClean="0"/>
              <a:t>第三层</a:t>
            </a:r>
            <a:endParaRPr lang="en-US" dirty="0" smtClean="0"/>
          </a:p>
          <a:p>
            <a:pPr lvl="3"/>
            <a:r>
              <a:rPr lang="zh-CN" altLang="en-US" dirty="0" smtClean="0"/>
              <a:t>第四层</a:t>
            </a:r>
            <a:endParaRPr lang="en-US" dirty="0" smtClean="0"/>
          </a:p>
          <a:p>
            <a:pPr lvl="4"/>
            <a:r>
              <a:rPr lang="zh-CN" altLang="en-US" dirty="0" smtClean="0"/>
              <a:t>第五层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3738" y="6356350"/>
            <a:ext cx="412936" cy="501650"/>
          </a:xfrm>
        </p:spPr>
        <p:txBody>
          <a:bodyPr/>
          <a:lstStyle/>
          <a:p>
            <a:fld id="{D53CB646-9C68-9A45-BA80-FD674575B7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778468" y="1237890"/>
            <a:ext cx="4133532" cy="259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单击添加内容</a:t>
            </a:r>
            <a:endParaRPr lang="en-US" dirty="0" smtClean="0"/>
          </a:p>
          <a:p>
            <a:pPr lvl="1"/>
            <a:r>
              <a:rPr lang="zh-CN" altLang="en-US" dirty="0" smtClean="0"/>
              <a:t>第二层</a:t>
            </a:r>
            <a:endParaRPr lang="en-US" dirty="0" smtClean="0"/>
          </a:p>
          <a:p>
            <a:pPr lvl="2"/>
            <a:r>
              <a:rPr lang="zh-CN" altLang="en-US" dirty="0" smtClean="0"/>
              <a:t>第三层</a:t>
            </a:r>
            <a:endParaRPr lang="en-US" dirty="0" smtClean="0"/>
          </a:p>
          <a:p>
            <a:pPr lvl="3"/>
            <a:r>
              <a:rPr lang="zh-CN" altLang="en-US" dirty="0" smtClean="0"/>
              <a:t>第四层</a:t>
            </a:r>
            <a:endParaRPr lang="en-US" dirty="0" smtClean="0"/>
          </a:p>
          <a:p>
            <a:pPr lvl="4"/>
            <a:r>
              <a:rPr lang="zh-CN" altLang="en-US" dirty="0" smtClean="0"/>
              <a:t>第五层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07" y="248330"/>
            <a:ext cx="1800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239594" y="3928082"/>
            <a:ext cx="4125938" cy="259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单击添加内容</a:t>
            </a:r>
            <a:endParaRPr lang="en-US" dirty="0" smtClean="0"/>
          </a:p>
          <a:p>
            <a:pPr lvl="1"/>
            <a:r>
              <a:rPr lang="zh-CN" altLang="en-US" dirty="0" smtClean="0"/>
              <a:t>第二层</a:t>
            </a:r>
            <a:endParaRPr lang="en-US" dirty="0" smtClean="0"/>
          </a:p>
          <a:p>
            <a:pPr lvl="2"/>
            <a:r>
              <a:rPr lang="zh-CN" altLang="en-US" dirty="0" smtClean="0"/>
              <a:t>第三层</a:t>
            </a:r>
            <a:endParaRPr lang="en-US" dirty="0" smtClean="0"/>
          </a:p>
          <a:p>
            <a:pPr lvl="3"/>
            <a:r>
              <a:rPr lang="zh-CN" altLang="en-US" dirty="0" smtClean="0"/>
              <a:t>第四层</a:t>
            </a:r>
            <a:endParaRPr lang="en-US" dirty="0" smtClean="0"/>
          </a:p>
          <a:p>
            <a:pPr lvl="4"/>
            <a:r>
              <a:rPr lang="zh-CN" altLang="en-US" dirty="0" smtClean="0"/>
              <a:t>第五层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778468" y="3928082"/>
            <a:ext cx="4133532" cy="259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单击添加内容</a:t>
            </a:r>
            <a:endParaRPr lang="en-US" dirty="0" smtClean="0"/>
          </a:p>
          <a:p>
            <a:pPr lvl="1"/>
            <a:r>
              <a:rPr lang="zh-CN" altLang="en-US" dirty="0" smtClean="0"/>
              <a:t>第二层</a:t>
            </a:r>
            <a:endParaRPr lang="en-US" dirty="0" smtClean="0"/>
          </a:p>
          <a:p>
            <a:pPr lvl="2"/>
            <a:r>
              <a:rPr lang="zh-CN" altLang="en-US" dirty="0" smtClean="0"/>
              <a:t>第三层</a:t>
            </a:r>
            <a:endParaRPr lang="en-US" dirty="0" smtClean="0"/>
          </a:p>
          <a:p>
            <a:pPr lvl="3"/>
            <a:r>
              <a:rPr lang="zh-CN" altLang="en-US" dirty="0" smtClean="0"/>
              <a:t>第四层</a:t>
            </a:r>
            <a:endParaRPr lang="en-US" dirty="0" smtClean="0"/>
          </a:p>
          <a:p>
            <a:pPr lvl="4"/>
            <a:r>
              <a:rPr lang="zh-CN" altLang="en-US" dirty="0" smtClean="0"/>
              <a:t>第五层</a:t>
            </a:r>
            <a:endParaRPr lang="en-US" dirty="0"/>
          </a:p>
        </p:txBody>
      </p:sp>
      <p:cxnSp>
        <p:nvCxnSpPr>
          <p:cNvPr id="13" name="Straight Connector 11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E3173E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61883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应用部分3-0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99" y="-27384"/>
            <a:ext cx="91678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3"/>
          <p:cNvSpPr txBox="1">
            <a:spLocks noChangeArrowheads="1"/>
          </p:cNvSpPr>
          <p:nvPr userDrawn="1"/>
        </p:nvSpPr>
        <p:spPr bwMode="auto">
          <a:xfrm>
            <a:off x="612775" y="1773238"/>
            <a:ext cx="381635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5000" dirty="0">
                <a:solidFill>
                  <a:schemeClr val="bg1"/>
                </a:solidFill>
                <a:ea typeface="微软雅黑" pitchFamily="34" charset="-122"/>
              </a:rPr>
              <a:t>谢谢</a:t>
            </a:r>
            <a:r>
              <a:rPr lang="zh-CN" altLang="en-US" sz="5000" dirty="0">
                <a:solidFill>
                  <a:schemeClr val="bg1"/>
                </a:solidFill>
              </a:rPr>
              <a:t>！</a:t>
            </a:r>
          </a:p>
          <a:p>
            <a:pPr eaLnBrk="1" hangingPunct="1"/>
            <a:r>
              <a:rPr lang="en-US" altLang="zh-CN" sz="4000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612775" y="5534025"/>
            <a:ext cx="3744913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北京市朝阳区北辰西路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号北辰世纪中心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座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层</a:t>
            </a:r>
          </a:p>
          <a:p>
            <a:pPr eaLnBrk="1" hangingPunct="1"/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6F Building A, North-Star Century Center, 8 </a:t>
            </a:r>
            <a:r>
              <a:rPr lang="en-US" altLang="zh-CN" sz="900" dirty="0" err="1">
                <a:solidFill>
                  <a:schemeClr val="bg1">
                    <a:lumMod val="65000"/>
                  </a:schemeClr>
                </a:solidFill>
              </a:rPr>
              <a:t>Beichen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 West Street,</a:t>
            </a:r>
          </a:p>
          <a:p>
            <a:pPr eaLnBrk="1" hangingPunct="1"/>
            <a:r>
              <a:rPr lang="en-US" altLang="zh-CN" sz="900" dirty="0" err="1">
                <a:solidFill>
                  <a:schemeClr val="bg1">
                    <a:lumMod val="65000"/>
                  </a:schemeClr>
                </a:solidFill>
              </a:rPr>
              <a:t>Chaoyang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 District, Beijing 100101</a:t>
            </a:r>
          </a:p>
          <a:p>
            <a:pPr eaLnBrk="1" hangingPunct="1"/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T. 010-5895 1234   F. 010-5895 1234</a:t>
            </a:r>
          </a:p>
          <a:p>
            <a:pPr eaLnBrk="1" hangingPunct="1"/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E. xingming@jd.com   www.jd.com </a:t>
            </a:r>
          </a:p>
        </p:txBody>
      </p:sp>
    </p:spTree>
    <p:extLst>
      <p:ext uri="{BB962C8B-B14F-4D97-AF65-F5344CB8AC3E}">
        <p14:creationId xmlns:p14="http://schemas.microsoft.com/office/powerpoint/2010/main" val="335718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应用部分3-0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113" y="-9525"/>
            <a:ext cx="91678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5946" y="2472306"/>
            <a:ext cx="5857641" cy="19133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40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57860" y="6356350"/>
            <a:ext cx="412936" cy="5016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rgbClr val="D00B31"/>
                </a:solidFill>
                <a:latin typeface="Arial"/>
                <a:cs typeface="Arial"/>
              </a:defRPr>
            </a:lvl1pPr>
          </a:lstStyle>
          <a:p>
            <a:fld id="{D53CB646-9C68-9A45-BA80-FD674575B7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5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4" r:id="rId2"/>
    <p:sldLayoutId id="2147483683" r:id="rId3"/>
    <p:sldLayoutId id="2147483663" r:id="rId4"/>
    <p:sldLayoutId id="2147483664" r:id="rId5"/>
    <p:sldLayoutId id="2147483665" r:id="rId6"/>
    <p:sldLayoutId id="2147483682" r:id="rId7"/>
    <p:sldLayoutId id="2147483680" r:id="rId8"/>
    <p:sldLayoutId id="2147483714" r:id="rId9"/>
    <p:sldLayoutId id="2147483769" r:id="rId10"/>
    <p:sldLayoutId id="2147483770" r:id="rId11"/>
    <p:sldLayoutId id="2147483797" r:id="rId12"/>
    <p:sldLayoutId id="2147483825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6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Netflix/archaius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tflix/Hystrix/wiki" TargetMode="External"/><Relationship Id="rId2" Type="http://schemas.openxmlformats.org/officeDocument/2006/relationships/hyperlink" Target="https://github.com/Netflix/Hystrix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cloud.spring.io/spring-cloud-static/spring-cloud-netflix/1.2.2.RELEASE/" TargetMode="External"/><Relationship Id="rId5" Type="http://schemas.openxmlformats.org/officeDocument/2006/relationships/hyperlink" Target="http://cloud.spring.io/spring-cloud-netflix/" TargetMode="External"/><Relationship Id="rId4" Type="http://schemas.openxmlformats.org/officeDocument/2006/relationships/hyperlink" Target="http://www.infoq.com/cn/news/2013/01/netflix-hystrix-fault-tolerance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netflix.github.io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Hystrix</a:t>
            </a:r>
            <a:r>
              <a:rPr kumimoji="1" lang="zh-CN" altLang="en-US" dirty="0" smtClean="0"/>
              <a:t>学习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Netflix</a:t>
            </a:r>
            <a:r>
              <a:rPr kumimoji="1" lang="zh-CN" altLang="en-US" dirty="0" smtClean="0"/>
              <a:t>开源的微服务延迟和容错库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2016/11 </a:t>
            </a:r>
            <a:r>
              <a:rPr kumimoji="1" lang="zh-CN" altLang="en-US" dirty="0" smtClean="0"/>
              <a:t>程超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117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缓存</a:t>
            </a:r>
            <a:endParaRPr lang="en-US" altLang="zh-CN" dirty="0" smtClean="0"/>
          </a:p>
          <a:p>
            <a:r>
              <a:rPr lang="zh-CN" altLang="en-US" dirty="0"/>
              <a:t>请求</a:t>
            </a:r>
            <a:r>
              <a:rPr lang="zh-CN" altLang="en-US" dirty="0" smtClean="0"/>
              <a:t>合并</a:t>
            </a:r>
            <a:endParaRPr lang="en-US" altLang="zh-CN" dirty="0" smtClean="0"/>
          </a:p>
          <a:p>
            <a:r>
              <a:rPr lang="zh-CN" altLang="en-US" dirty="0" smtClean="0"/>
              <a:t>主备双</a:t>
            </a:r>
            <a:r>
              <a:rPr lang="zh-CN" altLang="en-US" dirty="0"/>
              <a:t>活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缓存、请求合并、主备双活</a:t>
            </a:r>
            <a:endParaRPr lang="zh-CN" altLang="en-US" dirty="0"/>
          </a:p>
        </p:txBody>
      </p:sp>
      <p:pic>
        <p:nvPicPr>
          <p:cNvPr id="13318" name="Picture 6" descr="c:\users\chengchao1\documents\jddongdong\jimenterprise\chengchao15\temp\jdonline20161109212630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3" y="2764034"/>
            <a:ext cx="9221000" cy="373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0" y="2560680"/>
            <a:ext cx="9144000" cy="4095708"/>
            <a:chOff x="0" y="1468437"/>
            <a:chExt cx="9144000" cy="4095708"/>
          </a:xfrm>
        </p:grpSpPr>
        <p:pic>
          <p:nvPicPr>
            <p:cNvPr id="13314" name="Picture 2" descr="c:\users\chengchao1\documents\jddongdong\jimenterprise\chengchao15\temp\jdonline20161109212217.png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468437"/>
              <a:ext cx="3520745" cy="1066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16" name="Picture 4" descr="c:\users\chengchao1\documents\jddongdong\jimenterprise\chengchao15\temp\jdonline20161109212338.png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535330"/>
              <a:ext cx="9144000" cy="3028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7346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Event </a:t>
            </a:r>
            <a:r>
              <a:rPr lang="en-US" altLang="zh-CN" dirty="0" err="1"/>
              <a:t>Notifier</a:t>
            </a:r>
            <a:endParaRPr lang="en-US" altLang="zh-CN" dirty="0"/>
          </a:p>
          <a:p>
            <a:r>
              <a:rPr lang="en-US" altLang="zh-CN" dirty="0"/>
              <a:t>Metrics Publisher</a:t>
            </a:r>
          </a:p>
          <a:p>
            <a:r>
              <a:rPr lang="en-US" altLang="zh-CN" dirty="0"/>
              <a:t>Properties Strategy</a:t>
            </a:r>
          </a:p>
          <a:p>
            <a:r>
              <a:rPr lang="en-US" altLang="zh-CN" dirty="0"/>
              <a:t>Concurrency Strategy</a:t>
            </a:r>
          </a:p>
          <a:p>
            <a:r>
              <a:rPr lang="en-US" altLang="zh-CN" dirty="0"/>
              <a:t>Command Execution Hook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插件、监控、集中配置</a:t>
            </a:r>
            <a:endParaRPr lang="zh-CN" altLang="en-US" dirty="0"/>
          </a:p>
        </p:txBody>
      </p:sp>
      <p:pic>
        <p:nvPicPr>
          <p:cNvPr id="15362" name="Picture 2" descr="c:\users\chengchao1\documents\jddongdong\jimenterprise\chengchao15\temp\jdonline20161109214417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49638"/>
            <a:ext cx="8489416" cy="2347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60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Archaius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2"/>
              </a:rPr>
              <a:t>GitHub.com/Netflix/</a:t>
            </a:r>
            <a:r>
              <a:rPr lang="en-US" altLang="zh-CN" dirty="0" err="1" smtClean="0">
                <a:hlinkClick r:id="rId2"/>
              </a:rPr>
              <a:t>Archaius</a:t>
            </a:r>
            <a:endParaRPr lang="en-US" altLang="zh-CN" dirty="0" smtClean="0"/>
          </a:p>
          <a:p>
            <a:r>
              <a:rPr lang="zh-CN" altLang="en-US" dirty="0" smtClean="0"/>
              <a:t>动态配置支持</a:t>
            </a:r>
            <a:endParaRPr lang="en-US" altLang="zh-CN" dirty="0" smtClean="0"/>
          </a:p>
          <a:p>
            <a:r>
              <a:rPr lang="zh-CN" altLang="en-US" dirty="0"/>
              <a:t>高并发</a:t>
            </a:r>
            <a:r>
              <a:rPr lang="zh-CN" altLang="en-US" dirty="0" smtClean="0"/>
              <a:t>下线程安全的更改配置文件的操作</a:t>
            </a:r>
            <a:endParaRPr lang="en-US" altLang="zh-CN" dirty="0" smtClean="0"/>
          </a:p>
          <a:p>
            <a:r>
              <a:rPr lang="zh-CN" altLang="en-US" dirty="0"/>
              <a:t>配置</a:t>
            </a:r>
            <a:r>
              <a:rPr lang="zh-CN" altLang="en-US" dirty="0" smtClean="0"/>
              <a:t>源可更改</a:t>
            </a:r>
            <a:r>
              <a:rPr lang="en-US" altLang="zh-CN" dirty="0" smtClean="0"/>
              <a:t>(</a:t>
            </a:r>
            <a:r>
              <a:rPr lang="zh-CN" altLang="en-US" dirty="0" smtClean="0"/>
              <a:t>动态轮询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可以通过异步</a:t>
            </a:r>
            <a:r>
              <a:rPr lang="zh-CN" altLang="en-US" dirty="0"/>
              <a:t>回</a:t>
            </a:r>
            <a:r>
              <a:rPr lang="zh-CN" altLang="en-US" dirty="0" smtClean="0"/>
              <a:t>调的值更改结果</a:t>
            </a:r>
            <a:endParaRPr lang="en-US" altLang="zh-CN" dirty="0" smtClean="0"/>
          </a:p>
          <a:p>
            <a:r>
              <a:rPr lang="zh-CN" altLang="en-US" dirty="0" smtClean="0"/>
              <a:t>支持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应用中的</a:t>
            </a:r>
            <a:r>
              <a:rPr lang="en-US" altLang="zh-CN" dirty="0" smtClean="0"/>
              <a:t>jar</a:t>
            </a:r>
            <a:r>
              <a:rPr lang="zh-CN" altLang="en-US" dirty="0" smtClean="0"/>
              <a:t>替换（？）</a:t>
            </a:r>
            <a:endParaRPr lang="en-US" altLang="zh-CN" dirty="0" smtClean="0"/>
          </a:p>
          <a:p>
            <a:r>
              <a:rPr lang="zh-CN" altLang="en-US" dirty="0" smtClean="0"/>
              <a:t>支持</a:t>
            </a:r>
            <a:r>
              <a:rPr lang="en-US" altLang="zh-CN" dirty="0" smtClean="0"/>
              <a:t>JDBC</a:t>
            </a:r>
            <a:r>
              <a:rPr lang="zh-CN" altLang="en-US" dirty="0" smtClean="0"/>
              <a:t>数据库</a:t>
            </a:r>
            <a:r>
              <a:rPr lang="en-US" altLang="zh-CN" dirty="0" smtClean="0"/>
              <a:t>URL</a:t>
            </a:r>
            <a:r>
              <a:rPr lang="zh-CN" altLang="en-US" dirty="0" smtClean="0"/>
              <a:t>切换</a:t>
            </a:r>
            <a:endParaRPr lang="en-US" altLang="zh-CN" dirty="0" smtClean="0"/>
          </a:p>
          <a:p>
            <a:r>
              <a:rPr lang="zh-CN" altLang="en-US" dirty="0" smtClean="0"/>
              <a:t>支持</a:t>
            </a:r>
            <a:r>
              <a:rPr lang="en-US" altLang="zh-CN" dirty="0" smtClean="0"/>
              <a:t>Scala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插件、监控、集中配置</a:t>
            </a:r>
          </a:p>
        </p:txBody>
      </p:sp>
      <p:pic>
        <p:nvPicPr>
          <p:cNvPr id="16388" name="Picture 4" descr="c:\users\chengchao1\documents\jddongdong\jimenterprise\chengchao15\temp\jdonline20161109214926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00" y="1147994"/>
            <a:ext cx="8596105" cy="560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2" descr="c:\users\chengchao1\documents\jddongdong\jimenterprise\chengchao15\temp\jdonline20161109214812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52" y="1052736"/>
            <a:ext cx="8337003" cy="5791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16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javanica</a:t>
            </a:r>
            <a:endParaRPr lang="zh-CN" altLang="en-US" dirty="0"/>
          </a:p>
        </p:txBody>
      </p:sp>
      <p:pic>
        <p:nvPicPr>
          <p:cNvPr id="17410" name="Picture 2" descr="c:\users\chengchao1\documents\jddongdong\jimenterprise\chengchao15\temp\jdonline20161109220636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582746"/>
            <a:ext cx="9143999" cy="348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57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源代码：</a:t>
            </a:r>
            <a:r>
              <a:rPr kumimoji="1" lang="en-US" altLang="zh-CN" dirty="0">
                <a:hlinkClick r:id="rId2"/>
              </a:rPr>
              <a:t>https://</a:t>
            </a:r>
            <a:r>
              <a:rPr kumimoji="1" lang="en-US" altLang="zh-CN" dirty="0" err="1">
                <a:hlinkClick r:id="rId2"/>
              </a:rPr>
              <a:t>github.com</a:t>
            </a:r>
            <a:r>
              <a:rPr kumimoji="1" lang="en-US" altLang="zh-CN" dirty="0">
                <a:hlinkClick r:id="rId2"/>
              </a:rPr>
              <a:t>/Netflix/</a:t>
            </a:r>
            <a:r>
              <a:rPr kumimoji="1" lang="en-US" altLang="zh-CN" dirty="0" err="1">
                <a:hlinkClick r:id="rId2"/>
              </a:rPr>
              <a:t>Hystrix</a:t>
            </a:r>
            <a:endParaRPr kumimoji="1" lang="en-US" altLang="zh-CN" dirty="0" smtClean="0"/>
          </a:p>
          <a:p>
            <a:r>
              <a:rPr kumimoji="1" lang="zh-CN" altLang="en-US" dirty="0" smtClean="0"/>
              <a:t>官方文档：</a:t>
            </a:r>
            <a:r>
              <a:rPr kumimoji="1" lang="en-US" altLang="zh-CN" dirty="0">
                <a:hlinkClick r:id="rId3"/>
              </a:rPr>
              <a:t>https://github.com/Netflix/Hystrix/</a:t>
            </a:r>
            <a:r>
              <a:rPr kumimoji="1" lang="en-US" altLang="zh-CN" dirty="0" smtClean="0">
                <a:hlinkClick r:id="rId3"/>
              </a:rPr>
              <a:t>wiki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InfoQ</a:t>
            </a:r>
            <a:r>
              <a:rPr kumimoji="1" lang="zh-CN" altLang="en-US" dirty="0"/>
              <a:t>： </a:t>
            </a:r>
            <a:r>
              <a:rPr kumimoji="1" lang="en-US" altLang="zh-CN" dirty="0">
                <a:hlinkClick r:id="rId4"/>
              </a:rPr>
              <a:t>Netflix </a:t>
            </a:r>
            <a:r>
              <a:rPr kumimoji="1" lang="en-US" altLang="zh-CN" dirty="0" err="1">
                <a:hlinkClick r:id="rId4"/>
              </a:rPr>
              <a:t>Hystrix</a:t>
            </a:r>
            <a:r>
              <a:rPr kumimoji="1" lang="en-US" altLang="zh-CN" dirty="0">
                <a:hlinkClick r:id="rId4"/>
              </a:rPr>
              <a:t> — </a:t>
            </a:r>
            <a:r>
              <a:rPr kumimoji="1" lang="zh-CN" altLang="en-US" dirty="0">
                <a:hlinkClick r:id="rId4"/>
              </a:rPr>
              <a:t>应对复杂分布式系统</a:t>
            </a:r>
            <a:r>
              <a:rPr kumimoji="1" lang="zh-CN" altLang="en-US" dirty="0" smtClean="0">
                <a:hlinkClick r:id="rId4"/>
              </a:rPr>
              <a:t>中的延时和故障容错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SpringCloud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>
                <a:hlinkClick r:id="rId5"/>
              </a:rPr>
              <a:t>http</a:t>
            </a:r>
            <a:r>
              <a:rPr kumimoji="1" lang="en-US" altLang="zh-CN" dirty="0">
                <a:hlinkClick r:id="rId5"/>
              </a:rPr>
              <a:t>://cloud.spring.io/spring-cloud-netflix</a:t>
            </a:r>
            <a:r>
              <a:rPr kumimoji="1" lang="en-US" altLang="zh-CN" dirty="0" smtClean="0">
                <a:hlinkClick r:id="rId5"/>
              </a:rPr>
              <a:t>/</a:t>
            </a:r>
            <a:r>
              <a:rPr kumimoji="1" lang="en-US" altLang="zh-CN" dirty="0"/>
              <a:t> 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>
                <a:hlinkClick r:id="rId6"/>
              </a:rPr>
              <a:t>http</a:t>
            </a:r>
            <a:r>
              <a:rPr kumimoji="1" lang="en-US" altLang="zh-CN" dirty="0">
                <a:hlinkClick r:id="rId6"/>
              </a:rPr>
              <a:t>://cloud.spring.io/spring-cloud-static/spring-cloud-netflix/1.2.2.RELEASE</a:t>
            </a:r>
            <a:r>
              <a:rPr kumimoji="1" lang="en-US" altLang="zh-CN" dirty="0" smtClean="0">
                <a:hlinkClick r:id="rId6"/>
              </a:rPr>
              <a:t>/</a:t>
            </a:r>
            <a:endParaRPr kumimoji="1"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Hystrix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参考资料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958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133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什么是</a:t>
            </a:r>
            <a:r>
              <a:rPr kumimoji="1" lang="en-US" altLang="zh-CN" dirty="0" err="1" smtClean="0"/>
              <a:t>Hystrix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HelloWorld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Hystrix</a:t>
            </a:r>
            <a:r>
              <a:rPr kumimoji="1" lang="zh-CN" altLang="en-US" dirty="0" smtClean="0"/>
              <a:t>的流程</a:t>
            </a:r>
            <a:endParaRPr kumimoji="1" lang="en-US" altLang="zh-CN" dirty="0" smtClean="0"/>
          </a:p>
          <a:p>
            <a:r>
              <a:rPr kumimoji="1" lang="zh-CN" altLang="en-US" dirty="0"/>
              <a:t>资源隔离和</a:t>
            </a:r>
            <a:r>
              <a:rPr kumimoji="1" lang="zh-CN" altLang="en-US" dirty="0" smtClean="0"/>
              <a:t>断路器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缓存、请求</a:t>
            </a:r>
            <a:r>
              <a:rPr kumimoji="1" lang="zh-CN" altLang="en-US" dirty="0"/>
              <a:t>合并</a:t>
            </a:r>
            <a:r>
              <a:rPr kumimoji="1" lang="zh-CN" altLang="en-US" dirty="0" smtClean="0"/>
              <a:t>、主备双活</a:t>
            </a:r>
            <a:endParaRPr kumimoji="1" lang="en-US" altLang="zh-CN" dirty="0" smtClean="0"/>
          </a:p>
          <a:p>
            <a:r>
              <a:rPr kumimoji="1" lang="zh-CN" altLang="en-US" dirty="0" smtClean="0"/>
              <a:t>插件、监控、集中配置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Javanica</a:t>
            </a:r>
            <a:endParaRPr kumimoji="1" lang="en-US" altLang="zh-CN" dirty="0" smtClean="0"/>
          </a:p>
          <a:p>
            <a:pPr algn="just"/>
            <a:r>
              <a:rPr kumimoji="1" lang="zh-CN" altLang="en-US" dirty="0"/>
              <a:t>京准通</a:t>
            </a:r>
            <a:r>
              <a:rPr kumimoji="1" lang="zh-CN" altLang="en-US" dirty="0" smtClean="0"/>
              <a:t>简单例子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145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>
                <a:hlinkClick r:id="rId2"/>
              </a:rPr>
              <a:t>Netflix </a:t>
            </a:r>
            <a:r>
              <a:rPr kumimoji="1" lang="en-US" altLang="zh-CN" dirty="0">
                <a:hlinkClick r:id="rId2"/>
              </a:rPr>
              <a:t>Open Source </a:t>
            </a:r>
            <a:r>
              <a:rPr kumimoji="1" lang="zh-CN" altLang="en-US" dirty="0" smtClean="0">
                <a:hlinkClick r:id="rId2"/>
              </a:rPr>
              <a:t>（</a:t>
            </a:r>
            <a:r>
              <a:rPr kumimoji="1" lang="en-US" altLang="zh-CN" dirty="0" err="1" smtClean="0">
                <a:hlinkClick r:id="rId2"/>
              </a:rPr>
              <a:t>NetflixOSS</a:t>
            </a:r>
            <a:r>
              <a:rPr kumimoji="1" lang="en-US" altLang="zh-CN" dirty="0">
                <a:hlinkClick r:id="rId2"/>
              </a:rPr>
              <a:t> </a:t>
            </a:r>
            <a:r>
              <a:rPr kumimoji="1" lang="zh-CN" altLang="zh-CN" dirty="0" smtClean="0">
                <a:hlinkClick r:id="rId2"/>
              </a:rPr>
              <a:t>）</a:t>
            </a:r>
            <a:endParaRPr kumimoji="1" lang="en-US" altLang="zh-CN" dirty="0" smtClean="0"/>
          </a:p>
          <a:p>
            <a:r>
              <a:rPr kumimoji="1" lang="en-US" altLang="zh-CN" dirty="0" err="1"/>
              <a:t>ReactiveLab</a:t>
            </a:r>
            <a:r>
              <a:rPr kumimoji="1" lang="en-US" altLang="zh-CN" dirty="0"/>
              <a:t> </a:t>
            </a:r>
            <a:r>
              <a:rPr kumimoji="1" lang="zh-CN" altLang="en-US" dirty="0"/>
              <a:t>－ 响应式应用设计原型</a:t>
            </a:r>
          </a:p>
          <a:p>
            <a:r>
              <a:rPr kumimoji="1" lang="en-US" altLang="zh-CN" dirty="0"/>
              <a:t>​Exhibitor </a:t>
            </a:r>
            <a:r>
              <a:rPr kumimoji="1" lang="zh-CN" altLang="en-US" dirty="0"/>
              <a:t>－ </a:t>
            </a:r>
            <a:r>
              <a:rPr kumimoji="1" lang="en-US" altLang="zh-CN" dirty="0"/>
              <a:t>Zookeeper</a:t>
            </a:r>
            <a:r>
              <a:rPr kumimoji="1" lang="zh-CN" altLang="en-US" dirty="0"/>
              <a:t>可视化监控管理系统</a:t>
            </a:r>
          </a:p>
          <a:p>
            <a:r>
              <a:rPr kumimoji="1" lang="en-US" altLang="zh-CN" dirty="0"/>
              <a:t>Eureka </a:t>
            </a:r>
            <a:r>
              <a:rPr kumimoji="1" lang="zh-CN" altLang="en-US" dirty="0"/>
              <a:t>－ 服务端注册发现</a:t>
            </a:r>
          </a:p>
          <a:p>
            <a:r>
              <a:rPr kumimoji="1" lang="en-US" altLang="zh-CN" dirty="0"/>
              <a:t>Ribbon </a:t>
            </a:r>
            <a:r>
              <a:rPr kumimoji="1" lang="zh-CN" altLang="en-US" dirty="0"/>
              <a:t>－ 客户端负载均衡</a:t>
            </a:r>
          </a:p>
          <a:p>
            <a:r>
              <a:rPr kumimoji="1" lang="en-US" altLang="zh-CN" dirty="0"/>
              <a:t>Feign </a:t>
            </a:r>
            <a:r>
              <a:rPr kumimoji="1" lang="zh-CN" altLang="en-US" dirty="0"/>
              <a:t>－ 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的</a:t>
            </a:r>
            <a:r>
              <a:rPr kumimoji="1" lang="en-US" altLang="zh-CN" dirty="0"/>
              <a:t>HTTP</a:t>
            </a:r>
            <a:r>
              <a:rPr kumimoji="1" lang="zh-CN" altLang="en-US" dirty="0"/>
              <a:t>客户端库</a:t>
            </a:r>
          </a:p>
          <a:p>
            <a:r>
              <a:rPr kumimoji="1" lang="en-US" altLang="zh-CN" dirty="0" err="1"/>
              <a:t>Hystrix</a:t>
            </a:r>
            <a:r>
              <a:rPr kumimoji="1" lang="en-US" altLang="zh-CN" dirty="0"/>
              <a:t> </a:t>
            </a:r>
            <a:r>
              <a:rPr kumimoji="1" lang="zh-CN" altLang="en-US" dirty="0"/>
              <a:t>－ 分布式系统的延迟和容错库</a:t>
            </a:r>
          </a:p>
          <a:p>
            <a:r>
              <a:rPr kumimoji="1" lang="en-US" altLang="zh-CN" dirty="0" err="1"/>
              <a:t>Zuul</a:t>
            </a:r>
            <a:r>
              <a:rPr kumimoji="1" lang="en-US" altLang="zh-CN" dirty="0"/>
              <a:t> </a:t>
            </a:r>
            <a:r>
              <a:rPr kumimoji="1" lang="zh-CN" altLang="en-US" dirty="0"/>
              <a:t>－ 服务网关</a:t>
            </a:r>
          </a:p>
          <a:p>
            <a:r>
              <a:rPr kumimoji="1" lang="en-US" altLang="zh-CN" dirty="0"/>
              <a:t>Blitz4j </a:t>
            </a:r>
            <a:r>
              <a:rPr kumimoji="1" lang="zh-CN" altLang="en-US" dirty="0"/>
              <a:t>－ 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日志框架 </a:t>
            </a:r>
          </a:p>
          <a:p>
            <a:r>
              <a:rPr kumimoji="1" lang="en-US" altLang="zh-CN" dirty="0" err="1" smtClean="0"/>
              <a:t>Archaius</a:t>
            </a:r>
            <a:r>
              <a:rPr kumimoji="1" lang="en-US" altLang="zh-CN" dirty="0" smtClean="0"/>
              <a:t> </a:t>
            </a:r>
            <a:r>
              <a:rPr kumimoji="1" lang="zh-CN" altLang="en-US" dirty="0"/>
              <a:t>－ 配置管理</a:t>
            </a:r>
          </a:p>
          <a:p>
            <a:r>
              <a:rPr kumimoji="1" lang="en-US" altLang="zh-CN" dirty="0"/>
              <a:t>Spinnaker - </a:t>
            </a:r>
            <a:r>
              <a:rPr kumimoji="1" lang="zh-CN" altLang="en-US" dirty="0"/>
              <a:t>持续交付</a:t>
            </a:r>
          </a:p>
          <a:p>
            <a:r>
              <a:rPr kumimoji="1" lang="en-US" altLang="zh-CN" dirty="0" err="1"/>
              <a:t>EVCache</a:t>
            </a:r>
            <a:r>
              <a:rPr kumimoji="1" lang="en-US" altLang="zh-CN" dirty="0"/>
              <a:t> </a:t>
            </a:r>
            <a:r>
              <a:rPr kumimoji="1" lang="zh-CN" altLang="en-US" dirty="0"/>
              <a:t>－ 分布式内存存储</a:t>
            </a:r>
          </a:p>
          <a:p>
            <a:r>
              <a:rPr kumimoji="1" lang="en-US" altLang="zh-CN" dirty="0" err="1"/>
              <a:t>RxNetty</a:t>
            </a:r>
            <a:r>
              <a:rPr kumimoji="1" lang="en-US" altLang="zh-CN" dirty="0"/>
              <a:t> </a:t>
            </a:r>
            <a:r>
              <a:rPr kumimoji="1" lang="zh-CN" altLang="en-US" dirty="0"/>
              <a:t>－ </a:t>
            </a:r>
            <a:r>
              <a:rPr kumimoji="1" lang="en-US" altLang="zh-CN" dirty="0" err="1"/>
              <a:t>Netty</a:t>
            </a:r>
            <a:r>
              <a:rPr kumimoji="1" lang="zh-CN" altLang="en-US" dirty="0"/>
              <a:t>的响应式</a:t>
            </a:r>
            <a:r>
              <a:rPr kumimoji="1" lang="en-US" altLang="zh-CN" dirty="0"/>
              <a:t>Rx</a:t>
            </a:r>
            <a:r>
              <a:rPr kumimoji="1" lang="zh-CN" altLang="en-US" dirty="0"/>
              <a:t>扩展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Netflix</a:t>
            </a:r>
            <a:r>
              <a:rPr kumimoji="1" lang="zh-CN" altLang="en-US" dirty="0" smtClean="0"/>
              <a:t>（网飞公司）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430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客户端调用</a:t>
            </a:r>
            <a:endParaRPr kumimoji="1" lang="en-US" altLang="zh-CN" dirty="0" smtClean="0"/>
          </a:p>
          <a:p>
            <a:r>
              <a:rPr kumimoji="1" lang="zh-CN" altLang="en-US" dirty="0"/>
              <a:t>资源</a:t>
            </a:r>
            <a:r>
              <a:rPr kumimoji="1" lang="zh-CN" altLang="en-US" dirty="0" smtClean="0"/>
              <a:t>隔离</a:t>
            </a:r>
            <a:endParaRPr kumimoji="1" lang="en-US" altLang="zh-CN" dirty="0" smtClean="0"/>
          </a:p>
          <a:p>
            <a:r>
              <a:rPr kumimoji="1" lang="zh-CN" altLang="en-US" dirty="0"/>
              <a:t>可</a:t>
            </a:r>
            <a:r>
              <a:rPr kumimoji="1" lang="zh-CN" altLang="en-US" dirty="0" smtClean="0"/>
              <a:t>降级（缓存、降级、限流）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提供实时监控支持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Hystrix</a:t>
            </a:r>
            <a:endParaRPr kumimoji="1" lang="zh-CN" altLang="en-US" dirty="0"/>
          </a:p>
        </p:txBody>
      </p:sp>
      <p:pic>
        <p:nvPicPr>
          <p:cNvPr id="18434" name="Picture 2" descr="c:\users\chengchao1\documents\jddongdong\jimenterprise\chengchao15\temp\jdonline20161109220900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2" y="2969387"/>
            <a:ext cx="8992380" cy="341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39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JDK6+</a:t>
            </a:r>
          </a:p>
          <a:p>
            <a:r>
              <a:rPr kumimoji="1" lang="en-US" altLang="zh-CN" dirty="0" err="1" smtClean="0"/>
              <a:t>pom.xml</a:t>
            </a:r>
            <a:endParaRPr kumimoji="1" lang="en-US" altLang="zh-CN" dirty="0" smtClean="0"/>
          </a:p>
          <a:p>
            <a:r>
              <a:rPr kumimoji="1" lang="zh-CN" altLang="en-US" dirty="0" smtClean="0"/>
              <a:t>继承</a:t>
            </a:r>
            <a:r>
              <a:rPr kumimoji="1" lang="en-US" altLang="zh-CN" dirty="0" err="1" smtClean="0"/>
              <a:t>HystrixCommand</a:t>
            </a:r>
            <a:endParaRPr kumimoji="1" lang="en-US" altLang="zh-CN" dirty="0" smtClean="0"/>
          </a:p>
          <a:p>
            <a:r>
              <a:rPr kumimoji="1" lang="zh-CN" altLang="en-US" dirty="0" smtClean="0"/>
              <a:t>实现</a:t>
            </a:r>
            <a:r>
              <a:rPr kumimoji="1" lang="en-US" altLang="zh-CN" dirty="0" smtClean="0"/>
              <a:t>run</a:t>
            </a:r>
            <a:r>
              <a:rPr kumimoji="1" lang="zh-CN" altLang="en-US" dirty="0" smtClean="0"/>
              <a:t>方法</a:t>
            </a:r>
            <a:endParaRPr kumimoji="1" lang="en-US" altLang="zh-CN" dirty="0" smtClean="0"/>
          </a:p>
          <a:p>
            <a:r>
              <a:rPr kumimoji="1" lang="zh-CN" altLang="en-US" dirty="0" smtClean="0"/>
              <a:t>实现出错时调用的</a:t>
            </a:r>
            <a:r>
              <a:rPr kumimoji="1" lang="en-US" altLang="zh-CN" dirty="0" err="1" smtClean="0"/>
              <a:t>getFallback</a:t>
            </a:r>
            <a:r>
              <a:rPr kumimoji="1" lang="zh-CN" altLang="en-US" dirty="0" smtClean="0"/>
              <a:t>方法（非必要）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test</a:t>
            </a:r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Hystrix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－</a:t>
            </a:r>
            <a:r>
              <a:rPr kumimoji="1" lang="en-US" altLang="zh-CN" dirty="0" smtClean="0"/>
              <a:t> Hello World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97" y="4035215"/>
            <a:ext cx="46101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11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调用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</a:t>
            </a:r>
            <a:r>
              <a:rPr kumimoji="1" lang="zh-CN" altLang="en-US" dirty="0" smtClean="0"/>
              <a:t>同步、异步、</a:t>
            </a:r>
            <a:r>
              <a:rPr kumimoji="1" lang="en-US" altLang="zh-CN" dirty="0" err="1" smtClean="0"/>
              <a:t>RxJava</a:t>
            </a:r>
            <a:endParaRPr kumimoji="1" lang="en-US" altLang="zh-CN" dirty="0"/>
          </a:p>
          <a:p>
            <a:r>
              <a:rPr kumimoji="1" lang="zh-CN" altLang="en-US" dirty="0" smtClean="0"/>
              <a:t>异常处理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getFallback</a:t>
            </a:r>
            <a:r>
              <a:rPr kumimoji="1" lang="zh-CN" altLang="en-US" dirty="0" smtClean="0"/>
              <a:t>方法</a:t>
            </a:r>
            <a:endParaRPr kumimoji="1" lang="en-US" altLang="zh-CN" dirty="0" smtClean="0"/>
          </a:p>
          <a:p>
            <a:r>
              <a:rPr kumimoji="1" lang="zh-CN" altLang="en-US" dirty="0" smtClean="0"/>
              <a:t>不由</a:t>
            </a:r>
            <a:r>
              <a:rPr kumimoji="1" lang="en-US" altLang="zh-CN" dirty="0" err="1" smtClean="0"/>
              <a:t>Hystrix</a:t>
            </a:r>
            <a:r>
              <a:rPr kumimoji="1" lang="zh-CN" altLang="en-US" dirty="0" smtClean="0"/>
              <a:t>处理的异常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HystrixBadRequestException</a:t>
            </a:r>
            <a:endParaRPr kumimoji="1"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Hystrix</a:t>
            </a:r>
            <a:r>
              <a:rPr kumimoji="1" lang="en-US" altLang="zh-CN" dirty="0"/>
              <a:t> </a:t>
            </a:r>
            <a:r>
              <a:rPr kumimoji="1" lang="zh-CN" altLang="en-US" dirty="0"/>
              <a:t>－</a:t>
            </a:r>
            <a:r>
              <a:rPr kumimoji="1" lang="en-US" altLang="zh-CN" dirty="0"/>
              <a:t> Hello World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05274"/>
            <a:ext cx="9144000" cy="20029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49236"/>
            <a:ext cx="9144000" cy="21533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52736"/>
            <a:ext cx="9144000" cy="525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78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Hystrix</a:t>
            </a:r>
            <a:r>
              <a:rPr kumimoji="1" lang="zh-CN" altLang="en-US" dirty="0" smtClean="0"/>
              <a:t>流程</a:t>
            </a:r>
            <a:endParaRPr kumimoji="1"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6500"/>
            <a:ext cx="9144000" cy="44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2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线程</a:t>
            </a:r>
            <a:r>
              <a:rPr kumimoji="1" lang="zh-CN" altLang="en-US" dirty="0" smtClean="0"/>
              <a:t>池</a:t>
            </a:r>
            <a:endParaRPr kumimoji="1" lang="en-US" altLang="zh-CN" dirty="0" smtClean="0"/>
          </a:p>
          <a:p>
            <a:r>
              <a:rPr kumimoji="1" lang="zh-CN" altLang="en-US" dirty="0" smtClean="0"/>
              <a:t>信号量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Picture 6" descr="c:\users\chengchao1\documents\jddongdong\jimenterprise\chengchao15\temp\jdonline20161111011636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919" y="987552"/>
            <a:ext cx="6190522" cy="587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c:\users\chengchao1\documents\jddongdong\jimenterprise\chengchao15\temp\jdonline20161111011332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8224"/>
            <a:ext cx="9123277" cy="3857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Hystrix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－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资源隔离</a:t>
            </a:r>
            <a:endParaRPr kumimoji="1" lang="zh-CN" altLang="en-US" dirty="0"/>
          </a:p>
        </p:txBody>
      </p:sp>
      <p:pic>
        <p:nvPicPr>
          <p:cNvPr id="12294" name="Picture 6" descr="c:\users\chengchao1\documents\jddongdong\jimenterprise\chengchao15\temp\jdonline20161109202249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7" y="2038865"/>
            <a:ext cx="9016095" cy="2671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chengchao1\documents\jddongdong\jimenterprise\chengchao15\temp\jdonline20161109150502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" y="1484889"/>
            <a:ext cx="9117695" cy="4875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98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Hystrix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断路器</a:t>
            </a:r>
            <a:endParaRPr lang="zh-CN" altLang="en-US" dirty="0"/>
          </a:p>
        </p:txBody>
      </p:sp>
      <p:pic>
        <p:nvPicPr>
          <p:cNvPr id="14338" name="Picture 2" descr="c:\users\chengchao1\documents\jddongdong\jimenterprise\chengchao15\temp\jdonline20161109213129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98" y="993467"/>
            <a:ext cx="7144446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42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4O3l4W88EasraDpib_2X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7fMfB0nSESo42spU2I.f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0k_sLUDsEaTLy.2kDdF3g"/>
</p:tagLst>
</file>

<file path=ppt/theme/theme1.xml><?xml version="1.0" encoding="utf-8"?>
<a:theme xmlns:a="http://schemas.openxmlformats.org/drawingml/2006/main" name="京东技术分享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wrap="square" rtlCol="0" anchor="ctr">
        <a:noAutofit/>
      </a:bodyPr>
      <a:lstStyle>
        <a:defPPr algn="ctr">
          <a:defRPr dirty="0" err="1" smtClean="0">
            <a:latin typeface="+mj-ea"/>
            <a:ea typeface="+mj-ea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>
          <a:defRPr dirty="0" smtClean="0">
            <a:latin typeface="+mj-ea"/>
            <a:ea typeface="+mj-ea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京东技术分享.thmx</Template>
  <TotalTime>5775</TotalTime>
  <Words>334</Words>
  <Application>Microsoft Office PowerPoint</Application>
  <PresentationFormat>全屏显示(4:3)</PresentationFormat>
  <Paragraphs>76</Paragraphs>
  <Slides>15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京东技术分享</vt:lpstr>
      <vt:lpstr>think-cell Slide</vt:lpstr>
      <vt:lpstr>Hystrix学习</vt:lpstr>
      <vt:lpstr>PowerPoint 演示文稿</vt:lpstr>
      <vt:lpstr>Netflix（网飞公司）</vt:lpstr>
      <vt:lpstr>Hystrix</vt:lpstr>
      <vt:lpstr>Hystrix － Hello World</vt:lpstr>
      <vt:lpstr>Hystrix － Hello World</vt:lpstr>
      <vt:lpstr>Hystrix流程</vt:lpstr>
      <vt:lpstr>Hystrix － 资源隔离</vt:lpstr>
      <vt:lpstr>Hystrix – 断路器</vt:lpstr>
      <vt:lpstr>缓存、请求合并、主备双活</vt:lpstr>
      <vt:lpstr>插件、监控、集中配置</vt:lpstr>
      <vt:lpstr>插件、监控、集中配置</vt:lpstr>
      <vt:lpstr>javanica</vt:lpstr>
      <vt:lpstr>Hystrix 参考资料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Hystrix学习</dc:title>
  <dc:creator>南肖墙</dc:creator>
  <cp:lastModifiedBy>Helpdesk</cp:lastModifiedBy>
  <cp:revision>36</cp:revision>
  <dcterms:created xsi:type="dcterms:W3CDTF">2016-11-05T06:22:57Z</dcterms:created>
  <dcterms:modified xsi:type="dcterms:W3CDTF">2016-11-10T17:23:57Z</dcterms:modified>
</cp:coreProperties>
</file>