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394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15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09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980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3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50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47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4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959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02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7CA1-1493-452A-8A8C-9CAF6DAC2864}" type="datetimeFigureOut">
              <a:rPr lang="zh-CN" altLang="en-US" smtClean="0"/>
              <a:pPr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3550-4E34-4106-BA7B-E21D77F0D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9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Esagent+plugin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49694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Esagent</a:t>
            </a:r>
            <a:r>
              <a:rPr lang="en-US" altLang="zh-CN" sz="4400" dirty="0" smtClean="0"/>
              <a:t>: </a:t>
            </a: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预计是一个</a:t>
            </a:r>
            <a:r>
              <a:rPr lang="en-US" altLang="zh-CN" sz="2000" dirty="0" smtClean="0"/>
              <a:t>ES</a:t>
            </a:r>
            <a:r>
              <a:rPr lang="zh-CN" altLang="en-US" sz="2000" dirty="0" smtClean="0"/>
              <a:t>的自动部署、自动扩容、缩容的工具包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现阶段：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简单的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命令（非交互型）执行，如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等。不可执行</a:t>
            </a:r>
            <a:r>
              <a:rPr lang="en-US" altLang="zh-CN" dirty="0" smtClean="0"/>
              <a:t>VI  top</a:t>
            </a:r>
            <a:r>
              <a:rPr lang="zh-CN" altLang="en-US" dirty="0" smtClean="0"/>
              <a:t>等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是一个日志收集工具，收集本台机器上所有的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日志，有关键词过滤，并调用报警服务进行报警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方式进行部署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ES</a:t>
            </a:r>
            <a:r>
              <a:rPr lang="zh-CN" altLang="en-US" dirty="0" smtClean="0"/>
              <a:t>每台物理机上部署一个实例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4969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Esagent</a:t>
            </a:r>
            <a:r>
              <a:rPr lang="zh-CN" altLang="en-US" sz="4400" dirty="0" smtClean="0"/>
              <a:t>实现</a:t>
            </a:r>
            <a:r>
              <a:rPr lang="en-US" altLang="zh-CN" sz="4400" dirty="0" smtClean="0"/>
              <a:t>: </a:t>
            </a:r>
            <a:endParaRPr lang="en-US" altLang="zh-CN" sz="4400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命令执行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/>
              <a:t>Runtime.exec</a:t>
            </a:r>
            <a:r>
              <a:rPr lang="en-US" altLang="zh-CN" dirty="0" smtClean="0"/>
              <a:t>()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日</a:t>
            </a:r>
            <a:r>
              <a:rPr lang="zh-CN" altLang="en-US" dirty="0" smtClean="0"/>
              <a:t>志扫描及过滤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定间隔执行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用的也是</a:t>
            </a:r>
            <a:r>
              <a:rPr lang="en-US" altLang="zh-CN" dirty="0" err="1" smtClean="0"/>
              <a:t>Runtime.exec</a:t>
            </a:r>
            <a:r>
              <a:rPr lang="en-US" altLang="zh-CN" dirty="0" smtClean="0"/>
              <a:t>(),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tail –f </a:t>
            </a:r>
            <a:r>
              <a:rPr lang="zh-CN" altLang="en-US" dirty="0" smtClean="0"/>
              <a:t>命令，只取最后的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（可配）行。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需要过滤的文件名可配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过滤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级别的日志和包含</a:t>
            </a:r>
            <a:r>
              <a:rPr lang="en-US" altLang="zh-CN" dirty="0" smtClean="0"/>
              <a:t>exception   error</a:t>
            </a:r>
            <a:r>
              <a:rPr lang="zh-CN" altLang="en-US" dirty="0" smtClean="0"/>
              <a:t>的日志。还可以根据关键词进行过滤。</a:t>
            </a:r>
            <a:endParaRPr lang="en-US" altLang="zh-CN" dirty="0" smtClean="0"/>
          </a:p>
          <a:p>
            <a:pPr marL="800100" lvl="1" indent="-342900"/>
            <a:endParaRPr lang="en-US" altLang="zh-CN" dirty="0" smtClean="0"/>
          </a:p>
          <a:p>
            <a:pPr marL="342900" lvl="1" indent="-342900">
              <a:buFont typeface="+mj-lt"/>
              <a:buAutoNum type="arabicPeriod" startAt="3"/>
            </a:pPr>
            <a:r>
              <a:rPr lang="zh-CN" altLang="en-US" dirty="0" smtClean="0"/>
              <a:t>报</a:t>
            </a:r>
            <a:r>
              <a:rPr lang="zh-CN" altLang="en-US" dirty="0" smtClean="0"/>
              <a:t>警</a:t>
            </a:r>
            <a:endParaRPr lang="en-US" altLang="zh-CN" dirty="0" smtClean="0"/>
          </a:p>
          <a:p>
            <a:pPr marL="342900" lvl="1" indent="-342900"/>
            <a:r>
              <a:rPr lang="en-US" altLang="zh-CN" dirty="0" smtClean="0"/>
              <a:t>	</a:t>
            </a:r>
            <a:r>
              <a:rPr lang="zh-CN" altLang="en-US" dirty="0" smtClean="0"/>
              <a:t>通过调用</a:t>
            </a:r>
            <a:r>
              <a:rPr lang="en-US" altLang="zh-CN" dirty="0" smtClean="0"/>
              <a:t>JSF</a:t>
            </a:r>
            <a:r>
              <a:rPr lang="zh-CN" altLang="en-US" dirty="0" smtClean="0"/>
              <a:t>服务实现报警，该</a:t>
            </a:r>
            <a:r>
              <a:rPr lang="en-US" altLang="zh-CN" dirty="0" smtClean="0"/>
              <a:t>JSF</a:t>
            </a:r>
            <a:r>
              <a:rPr lang="zh-CN" altLang="en-US" dirty="0" smtClean="0"/>
              <a:t>服务收集报警，保存到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，然后通过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定时扫描报警</a:t>
            </a:r>
            <a:endParaRPr lang="en-US" altLang="zh-CN" dirty="0" smtClean="0"/>
          </a:p>
          <a:p>
            <a:pPr marL="342900" lvl="1" indent="-342900">
              <a:buFont typeface="+mj-lt"/>
              <a:buAutoNum type="arabicPeriod" startAt="4"/>
            </a:pPr>
            <a:r>
              <a:rPr lang="zh-CN" altLang="en-US" dirty="0" smtClean="0"/>
              <a:t>报</a:t>
            </a:r>
            <a:r>
              <a:rPr lang="zh-CN" altLang="en-US" dirty="0" smtClean="0"/>
              <a:t>警查询  通过</a:t>
            </a:r>
            <a:r>
              <a:rPr lang="en-US" altLang="zh-CN" dirty="0" err="1" smtClean="0"/>
              <a:t>esm.jd.com</a:t>
            </a:r>
            <a:r>
              <a:rPr lang="zh-CN" altLang="en-US" dirty="0" smtClean="0"/>
              <a:t>可以查询所有收集到的报警内容</a:t>
            </a:r>
            <a:endParaRPr lang="en-US" altLang="zh-CN" dirty="0" smtClean="0"/>
          </a:p>
          <a:p>
            <a:pPr marL="342900" lvl="1" indent="-342900">
              <a:buFont typeface="+mj-lt"/>
              <a:buAutoNum type="arabicPeriod" startAt="4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UCC</a:t>
            </a:r>
            <a:r>
              <a:rPr lang="zh-CN" altLang="en-US" dirty="0" smtClean="0"/>
              <a:t>可以下发配置给</a:t>
            </a:r>
            <a:r>
              <a:rPr lang="en-US" altLang="zh-CN" dirty="0" err="1" smtClean="0"/>
              <a:t>esagent</a:t>
            </a:r>
            <a:r>
              <a:rPr lang="zh-CN" altLang="en-US" dirty="0" smtClean="0"/>
              <a:t>，如：扫描的行数，</a:t>
            </a:r>
            <a:r>
              <a:rPr lang="zh-CN" altLang="en-US" dirty="0" smtClean="0"/>
              <a:t>扫</a:t>
            </a:r>
            <a:r>
              <a:rPr lang="zh-CN" altLang="en-US" dirty="0" smtClean="0"/>
              <a:t>描的时间间隔、关键词等 </a:t>
            </a:r>
            <a:endParaRPr lang="en-US" altLang="zh-CN" dirty="0" smtClean="0"/>
          </a:p>
          <a:p>
            <a:pPr marL="800100" lvl="1" indent="-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49694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Plugin</a:t>
            </a:r>
            <a:r>
              <a:rPr lang="en-US" altLang="zh-CN" sz="4400" dirty="0" smtClean="0"/>
              <a:t>: </a:t>
            </a: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监</a:t>
            </a:r>
            <a:r>
              <a:rPr lang="zh-CN" altLang="en-US" dirty="0" smtClean="0"/>
              <a:t>控数据收集的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，前身是</a:t>
            </a:r>
            <a:r>
              <a:rPr lang="en-US" altLang="zh-CN" dirty="0" smtClean="0"/>
              <a:t>marvel</a:t>
            </a:r>
            <a:r>
              <a:rPr lang="zh-CN" altLang="en-US" dirty="0" smtClean="0"/>
              <a:t>，做了很大的简化，只收集集群、索引、节点三个维度的运行时数据。数据保存到本集群内部，自动每天创建索引。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现阶段：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ES1.7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ES2.1</a:t>
            </a:r>
            <a:r>
              <a:rPr lang="zh-CN" altLang="en-US" dirty="0" smtClean="0"/>
              <a:t>有两个</a:t>
            </a:r>
            <a:r>
              <a:rPr lang="en-US" altLang="zh-CN" dirty="0" err="1" smtClean="0"/>
              <a:t>plugin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esm.jd.com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方式获取该索引内容，展现监控数据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smtClean="0"/>
              <a:t>  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查询该索引内容进行报警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esworker</a:t>
            </a:r>
            <a:r>
              <a:rPr lang="zh-CN" altLang="en-US" dirty="0" smtClean="0"/>
              <a:t>定期执行数据清理工作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zh-CN" altLang="en-US" dirty="0" smtClean="0"/>
              <a:t>集群维度：</a:t>
            </a:r>
            <a:r>
              <a:rPr lang="en-US" altLang="zh-CN" dirty="0" err="1" smtClean="0"/>
              <a:t>indexingTPS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searchTPS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indexingTimes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searchTimes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totalDocByte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totalDocCount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 </a:t>
            </a:r>
            <a:r>
              <a:rPr lang="zh-CN" altLang="en-US" dirty="0" smtClean="0"/>
              <a:t>节点维度：各种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相关，队列信息，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大小、磁盘、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、内存等 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索引维度：各种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recovery  merge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4969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Plugin</a:t>
            </a:r>
            <a:r>
              <a:rPr lang="zh-CN" altLang="en-US" sz="4400" dirty="0" smtClean="0"/>
              <a:t>实现</a:t>
            </a:r>
            <a:r>
              <a:rPr lang="en-US" altLang="zh-CN" sz="4400" dirty="0" smtClean="0"/>
              <a:t>: </a:t>
            </a:r>
            <a:endParaRPr lang="en-US" altLang="zh-CN" sz="44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ES</a:t>
            </a:r>
            <a:r>
              <a:rPr lang="zh-CN" altLang="en-US" dirty="0" smtClean="0"/>
              <a:t>的插件，和集群一起部署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ES</a:t>
            </a:r>
            <a:r>
              <a:rPr lang="zh-CN" altLang="en-US" dirty="0" smtClean="0"/>
              <a:t>自身提供的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获取相关信息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方式写入本集群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32656"/>
            <a:ext cx="84969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目前工作内容</a:t>
            </a:r>
            <a:r>
              <a:rPr lang="en-US" altLang="zh-CN" sz="4400" dirty="0" smtClean="0"/>
              <a:t>: 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创建新集群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Mapping </a:t>
            </a:r>
            <a:r>
              <a:rPr lang="zh-CN" altLang="en-US" dirty="0" smtClean="0"/>
              <a:t>各种操作（要不要放开，交给业务自己执行）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17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478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Esagent+plugin介绍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a document and replica</dc:title>
  <dc:creator>马可阳</dc:creator>
  <cp:lastModifiedBy>Administrator</cp:lastModifiedBy>
  <cp:revision>102</cp:revision>
  <dcterms:created xsi:type="dcterms:W3CDTF">2016-01-29T02:06:42Z</dcterms:created>
  <dcterms:modified xsi:type="dcterms:W3CDTF">2016-03-17T07:59:51Z</dcterms:modified>
</cp:coreProperties>
</file>