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699" r:id="rId4"/>
    <p:sldMasterId id="2147483711" r:id="rId5"/>
  </p:sldMasterIdLst>
  <p:notesMasterIdLst>
    <p:notesMasterId r:id="rId27"/>
  </p:notesMasterIdLst>
  <p:sldIdLst>
    <p:sldId id="256" r:id="rId6"/>
    <p:sldId id="257" r:id="rId7"/>
    <p:sldId id="303" r:id="rId8"/>
    <p:sldId id="315" r:id="rId9"/>
    <p:sldId id="316" r:id="rId10"/>
    <p:sldId id="317" r:id="rId11"/>
    <p:sldId id="318" r:id="rId12"/>
    <p:sldId id="319" r:id="rId13"/>
    <p:sldId id="330" r:id="rId14"/>
    <p:sldId id="320" r:id="rId15"/>
    <p:sldId id="321" r:id="rId16"/>
    <p:sldId id="328" r:id="rId17"/>
    <p:sldId id="323" r:id="rId18"/>
    <p:sldId id="324" r:id="rId19"/>
    <p:sldId id="331" r:id="rId20"/>
    <p:sldId id="325" r:id="rId21"/>
    <p:sldId id="326" r:id="rId22"/>
    <p:sldId id="327" r:id="rId23"/>
    <p:sldId id="332" r:id="rId24"/>
    <p:sldId id="313" r:id="rId25"/>
    <p:sldId id="271" r:id="rId2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93">
          <p15:clr>
            <a:srgbClr val="A4A3A4"/>
          </p15:clr>
        </p15:guide>
        <p15:guide id="2" orient="horz" pos="530">
          <p15:clr>
            <a:srgbClr val="A4A3A4"/>
          </p15:clr>
        </p15:guide>
        <p15:guide id="3" pos="2699">
          <p15:clr>
            <a:srgbClr val="A4A3A4"/>
          </p15:clr>
        </p15:guide>
        <p15:guide id="4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1237AE"/>
    <a:srgbClr val="FF33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75691" autoAdjust="0"/>
  </p:normalViewPr>
  <p:slideViewPr>
    <p:cSldViewPr>
      <p:cViewPr>
        <p:scale>
          <a:sx n="100" d="100"/>
          <a:sy n="100" d="100"/>
        </p:scale>
        <p:origin x="-282" y="216"/>
      </p:cViewPr>
      <p:guideLst>
        <p:guide orient="horz" pos="893"/>
        <p:guide orient="horz" pos="530"/>
        <p:guide pos="2699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36A7F-AB92-E44A-AD37-94946313C10F}" type="datetimeFigureOut">
              <a:rPr kumimoji="1" lang="zh-CN" altLang="en-US" smtClean="0"/>
              <a:t>2016/8/18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1BAB6-15F0-9E4F-9B5D-9BB3D70AEF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1BAB6-15F0-9E4F-9B5D-9BB3D70AEFD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727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1BAB6-15F0-9E4F-9B5D-9BB3D70AEFD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699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1BAB6-15F0-9E4F-9B5D-9BB3D70AEFD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699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1BAB6-15F0-9E4F-9B5D-9BB3D70AEFD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699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1BAB6-15F0-9E4F-9B5D-9BB3D70AEFD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69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1BAB6-15F0-9E4F-9B5D-9BB3D70AEFD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65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1BAB6-15F0-9E4F-9B5D-9BB3D70AEFD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69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1BAB6-15F0-9E4F-9B5D-9BB3D70AEFD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699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1BAB6-15F0-9E4F-9B5D-9BB3D70AEFD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699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1BAB6-15F0-9E4F-9B5D-9BB3D70AEFD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699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1BAB6-15F0-9E4F-9B5D-9BB3D70AEFD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699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1BAB6-15F0-9E4F-9B5D-9BB3D70AEFD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699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1BAB6-15F0-9E4F-9B5D-9BB3D70AEFD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69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2" y="1775838"/>
            <a:ext cx="7772400" cy="1225016"/>
          </a:xfrm>
          <a:prstGeom prst="rect">
            <a:avLst/>
          </a:prstGeom>
        </p:spPr>
        <p:txBody>
          <a:bodyPr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938"/>
            <a:ext cx="6400800" cy="1459592"/>
          </a:xfrm>
          <a:prstGeom prst="rect">
            <a:avLst/>
          </a:prstGeom>
        </p:spPr>
        <p:txBody>
          <a:bodyPr lIns="91414" tIns="45707" rIns="91414" bIns="45707"/>
          <a:lstStyle>
            <a:lvl1pPr marL="0" indent="0" algn="ctr">
              <a:buNone/>
              <a:defRPr/>
            </a:lvl1pPr>
            <a:lvl2pPr marL="457046" indent="0" algn="ctr">
              <a:buNone/>
              <a:defRPr/>
            </a:lvl2pPr>
            <a:lvl3pPr marL="914108" indent="0" algn="ctr">
              <a:buNone/>
              <a:defRPr/>
            </a:lvl3pPr>
            <a:lvl4pPr marL="1371158" indent="0" algn="ctr">
              <a:buNone/>
              <a:defRPr/>
            </a:lvl4pPr>
            <a:lvl5pPr marL="1828214" indent="0" algn="ctr">
              <a:buNone/>
              <a:defRPr/>
            </a:lvl5pPr>
            <a:lvl6pPr marL="2285259" indent="0" algn="ctr">
              <a:buNone/>
              <a:defRPr/>
            </a:lvl6pPr>
            <a:lvl7pPr marL="2742305" indent="0" algn="ctr">
              <a:buNone/>
              <a:defRPr/>
            </a:lvl7pPr>
            <a:lvl8pPr marL="3199360" indent="0" algn="ctr">
              <a:buNone/>
              <a:defRPr/>
            </a:lvl8pPr>
            <a:lvl9pPr marL="365641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94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2750"/>
            <a:ext cx="8229600" cy="3772351"/>
          </a:xfrm>
          <a:prstGeom prst="rect">
            <a:avLst/>
          </a:prstGeom>
        </p:spPr>
        <p:txBody>
          <a:bodyPr vert="eaVert" lIns="91414" tIns="45707" rIns="91414" bIns="4570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9386"/>
            <a:ext cx="2057401" cy="4875733"/>
          </a:xfrm>
          <a:prstGeom prst="rect">
            <a:avLst/>
          </a:prstGeom>
        </p:spPr>
        <p:txBody>
          <a:bodyPr vert="eaVert"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386"/>
            <a:ext cx="6019801" cy="4875733"/>
          </a:xfrm>
          <a:prstGeom prst="rect">
            <a:avLst/>
          </a:prstGeom>
        </p:spPr>
        <p:txBody>
          <a:bodyPr vert="eaVert" lIns="91414" tIns="45707" rIns="91414" bIns="4570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0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09"/>
            <a:ext cx="8229600" cy="952500"/>
          </a:xfrm>
          <a:prstGeom prst="rect">
            <a:avLst/>
          </a:prstGeom>
        </p:spPr>
        <p:txBody>
          <a:bodyPr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2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36FF1A91-6489-4732-B324-4F633F77F504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923122" y="4772658"/>
            <a:ext cx="7323909" cy="38934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257108" indent="0" algn="ctr">
              <a:buNone/>
              <a:defRPr sz="1100"/>
            </a:lvl2pPr>
            <a:lvl3pPr marL="514217" indent="0" algn="ctr">
              <a:buNone/>
              <a:defRPr sz="1000"/>
            </a:lvl3pPr>
            <a:lvl4pPr marL="771316" indent="0" algn="ctr">
              <a:buNone/>
              <a:defRPr sz="900"/>
            </a:lvl4pPr>
            <a:lvl5pPr marL="1028420" indent="0" algn="ctr">
              <a:buNone/>
              <a:defRPr sz="900"/>
            </a:lvl5pPr>
            <a:lvl6pPr marL="1285523" indent="0" algn="ctr">
              <a:buNone/>
              <a:defRPr sz="900"/>
            </a:lvl6pPr>
            <a:lvl7pPr marL="1542623" indent="0" algn="ctr">
              <a:buNone/>
              <a:defRPr sz="900"/>
            </a:lvl7pPr>
            <a:lvl8pPr marL="1799730" indent="0" algn="ctr">
              <a:buNone/>
              <a:defRPr sz="900"/>
            </a:lvl8pPr>
            <a:lvl9pPr marL="2056838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923122" y="4009105"/>
            <a:ext cx="7323909" cy="65040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2700" b="1" kern="1000" baseline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4720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967">
          <p15:clr>
            <a:srgbClr val="FBAE40"/>
          </p15:clr>
        </p15:guide>
        <p15:guide id="0" orient="horz" pos="2160" userDrawn="1">
          <p15:clr>
            <a:srgbClr val="FBAE40"/>
          </p15:clr>
        </p15:guide>
        <p15:guide id="2" pos="662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95536" y="137198"/>
            <a:ext cx="8215844" cy="66334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6C040DDD-E867-407B-BDB1-21571C896B91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915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10" y="1756849"/>
            <a:ext cx="5995988" cy="1029229"/>
          </a:xfrm>
        </p:spPr>
        <p:txBody>
          <a:bodyPr anchor="b">
            <a:normAutofit/>
          </a:bodyPr>
          <a:lstStyle>
            <a:lvl1pPr algn="ctr">
              <a:defRPr sz="20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87" y="2833691"/>
            <a:ext cx="3067662" cy="297899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1421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77131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42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52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262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79973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683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E561AFE8-09E7-47F2-960B-A2E9CB24EF44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72174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8" y="1037170"/>
            <a:ext cx="3810000" cy="41103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9" y="1037170"/>
            <a:ext cx="3820587" cy="41103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8EBACE74-89D9-4F9B-877D-8DC1CB7831FB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36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98790"/>
            <a:ext cx="6984076" cy="597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146979"/>
            <a:ext cx="3868340" cy="686593"/>
          </a:xfrm>
        </p:spPr>
        <p:txBody>
          <a:bodyPr anchor="b">
            <a:normAutofit/>
          </a:bodyPr>
          <a:lstStyle>
            <a:lvl1pPr marL="0" indent="0">
              <a:buNone/>
              <a:defRPr sz="1000" b="1"/>
            </a:lvl1pPr>
            <a:lvl2pPr marL="257108" indent="0">
              <a:buNone/>
              <a:defRPr sz="1100" b="1"/>
            </a:lvl2pPr>
            <a:lvl3pPr marL="514217" indent="0">
              <a:buNone/>
              <a:defRPr sz="1000" b="1"/>
            </a:lvl3pPr>
            <a:lvl4pPr marL="771316" indent="0">
              <a:buNone/>
              <a:defRPr sz="900" b="1"/>
            </a:lvl4pPr>
            <a:lvl5pPr marL="1028420" indent="0">
              <a:buNone/>
              <a:defRPr sz="900" b="1"/>
            </a:lvl5pPr>
            <a:lvl6pPr marL="1285523" indent="0">
              <a:buNone/>
              <a:defRPr sz="900" b="1"/>
            </a:lvl6pPr>
            <a:lvl7pPr marL="1542623" indent="0">
              <a:buNone/>
              <a:defRPr sz="900" b="1"/>
            </a:lvl7pPr>
            <a:lvl8pPr marL="1799730" indent="0">
              <a:buNone/>
              <a:defRPr sz="900" b="1"/>
            </a:lvl8pPr>
            <a:lvl9pPr marL="2056838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1833575"/>
            <a:ext cx="3868340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901" y="1146979"/>
            <a:ext cx="3887390" cy="686593"/>
          </a:xfrm>
        </p:spPr>
        <p:txBody>
          <a:bodyPr anchor="b">
            <a:normAutofit/>
          </a:bodyPr>
          <a:lstStyle>
            <a:lvl1pPr marL="0" indent="0">
              <a:buNone/>
              <a:defRPr sz="1000" b="1"/>
            </a:lvl1pPr>
            <a:lvl2pPr marL="257108" indent="0">
              <a:buNone/>
              <a:defRPr sz="1100" b="1"/>
            </a:lvl2pPr>
            <a:lvl3pPr marL="514217" indent="0">
              <a:buNone/>
              <a:defRPr sz="1000" b="1"/>
            </a:lvl3pPr>
            <a:lvl4pPr marL="771316" indent="0">
              <a:buNone/>
              <a:defRPr sz="900" b="1"/>
            </a:lvl4pPr>
            <a:lvl5pPr marL="1028420" indent="0">
              <a:buNone/>
              <a:defRPr sz="900" b="1"/>
            </a:lvl5pPr>
            <a:lvl6pPr marL="1285523" indent="0">
              <a:buNone/>
              <a:defRPr sz="900" b="1"/>
            </a:lvl6pPr>
            <a:lvl7pPr marL="1542623" indent="0">
              <a:buNone/>
              <a:defRPr sz="900" b="1"/>
            </a:lvl7pPr>
            <a:lvl8pPr marL="1799730" indent="0">
              <a:buNone/>
              <a:defRPr sz="900" b="1"/>
            </a:lvl8pPr>
            <a:lvl9pPr marL="2056838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901" y="1833575"/>
            <a:ext cx="3887390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BEF6DC33-A441-4E6A-9474-0D2CD0618A63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39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F32F3673-3C4F-446C-95B1-8B1943CC3BF9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0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313D3907-17E2-497A-B483-FD4037E84EA2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  <p:pic>
        <p:nvPicPr>
          <p:cNvPr id="5" name="图片 4" descr="京东logo组合标准色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91893" y="206958"/>
            <a:ext cx="2172601" cy="49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9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2750"/>
            <a:ext cx="8229600" cy="3772351"/>
          </a:xfrm>
          <a:prstGeom prst="rect">
            <a:avLst/>
          </a:prstGeom>
        </p:spPr>
        <p:txBody>
          <a:bodyPr lIns="91414" tIns="45707" rIns="91414" bIns="4570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28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5" y="444504"/>
            <a:ext cx="2949179" cy="13335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886383"/>
            <a:ext cx="4629150" cy="4061354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5" y="1778016"/>
            <a:ext cx="2949179" cy="3176323"/>
          </a:xfrm>
        </p:spPr>
        <p:txBody>
          <a:bodyPr/>
          <a:lstStyle>
            <a:lvl1pPr marL="0" indent="0">
              <a:buNone/>
              <a:defRPr sz="900"/>
            </a:lvl1pPr>
            <a:lvl2pPr marL="257108" indent="0">
              <a:buNone/>
              <a:defRPr sz="800"/>
            </a:lvl2pPr>
            <a:lvl3pPr marL="514217" indent="0">
              <a:buNone/>
              <a:defRPr sz="700"/>
            </a:lvl3pPr>
            <a:lvl4pPr marL="771316" indent="0">
              <a:buNone/>
              <a:defRPr sz="600"/>
            </a:lvl4pPr>
            <a:lvl5pPr marL="1028420" indent="0">
              <a:buNone/>
              <a:defRPr sz="600"/>
            </a:lvl5pPr>
            <a:lvl6pPr marL="1285523" indent="0">
              <a:buNone/>
              <a:defRPr sz="600"/>
            </a:lvl6pPr>
            <a:lvl7pPr marL="1542623" indent="0">
              <a:buNone/>
              <a:defRPr sz="600"/>
            </a:lvl7pPr>
            <a:lvl8pPr marL="1799730" indent="0">
              <a:buNone/>
              <a:defRPr sz="600"/>
            </a:lvl8pPr>
            <a:lvl9pPr marL="2056838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64D0611A-B3C8-4427-A5FE-961517D03999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17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7" y="381008"/>
            <a:ext cx="2949179" cy="13335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822877"/>
            <a:ext cx="4629150" cy="4061354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08" indent="0">
              <a:buNone/>
              <a:defRPr sz="1600"/>
            </a:lvl2pPr>
            <a:lvl3pPr marL="514217" indent="0">
              <a:buNone/>
              <a:defRPr sz="1400"/>
            </a:lvl3pPr>
            <a:lvl4pPr marL="771316" indent="0">
              <a:buNone/>
              <a:defRPr sz="1100"/>
            </a:lvl4pPr>
            <a:lvl5pPr marL="1028420" indent="0">
              <a:buNone/>
              <a:defRPr sz="1100"/>
            </a:lvl5pPr>
            <a:lvl6pPr marL="1285523" indent="0">
              <a:buNone/>
              <a:defRPr sz="1100"/>
            </a:lvl6pPr>
            <a:lvl7pPr marL="1542623" indent="0">
              <a:buNone/>
              <a:defRPr sz="1100"/>
            </a:lvl7pPr>
            <a:lvl8pPr marL="1799730" indent="0">
              <a:buNone/>
              <a:defRPr sz="1100"/>
            </a:lvl8pPr>
            <a:lvl9pPr marL="2056838" indent="0">
              <a:buNone/>
              <a:defRPr sz="1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7" y="1714516"/>
            <a:ext cx="2949179" cy="3176323"/>
          </a:xfrm>
        </p:spPr>
        <p:txBody>
          <a:bodyPr/>
          <a:lstStyle>
            <a:lvl1pPr marL="0" indent="0">
              <a:buNone/>
              <a:defRPr sz="900"/>
            </a:lvl1pPr>
            <a:lvl2pPr marL="257108" indent="0">
              <a:buNone/>
              <a:defRPr sz="800"/>
            </a:lvl2pPr>
            <a:lvl3pPr marL="514217" indent="0">
              <a:buNone/>
              <a:defRPr sz="700"/>
            </a:lvl3pPr>
            <a:lvl4pPr marL="771316" indent="0">
              <a:buNone/>
              <a:defRPr sz="600"/>
            </a:lvl4pPr>
            <a:lvl5pPr marL="1028420" indent="0">
              <a:buNone/>
              <a:defRPr sz="600"/>
            </a:lvl5pPr>
            <a:lvl6pPr marL="1285523" indent="0">
              <a:buNone/>
              <a:defRPr sz="600"/>
            </a:lvl6pPr>
            <a:lvl7pPr marL="1542623" indent="0">
              <a:buNone/>
              <a:defRPr sz="600"/>
            </a:lvl7pPr>
            <a:lvl8pPr marL="1799730" indent="0">
              <a:buNone/>
              <a:defRPr sz="600"/>
            </a:lvl8pPr>
            <a:lvl9pPr marL="2056838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27F7658E-3FA4-4B2A-9200-0B9D479899C0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52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B7AD286F-539B-45FA-B7F9-682C7A248F25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614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98" y="304290"/>
            <a:ext cx="886884" cy="4843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04290"/>
            <a:ext cx="5949952" cy="4843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CBF1-72CB-4477-9C83-6464DF0F78C7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mtClean="0"/>
              <a:t>Page_</a:t>
            </a:r>
            <a:fld id="{BD1CF60C-EC2A-450A-B8FB-524672734C7F}" type="slidenum">
              <a:rPr lang="zh-CN" alt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244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-32" y="-22820"/>
            <a:ext cx="9144032" cy="946869"/>
            <a:chOff x="-32" y="-20538"/>
            <a:chExt cx="6929486" cy="852182"/>
          </a:xfrm>
        </p:grpSpPr>
        <p:sp>
          <p:nvSpPr>
            <p:cNvPr id="15" name="矩形 14"/>
            <p:cNvSpPr/>
            <p:nvPr/>
          </p:nvSpPr>
          <p:spPr>
            <a:xfrm>
              <a:off x="0" y="285734"/>
              <a:ext cx="6929454" cy="5459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168452"/>
              <a:ext cx="6929454" cy="54591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-32" y="62356"/>
              <a:ext cx="6929486" cy="545910"/>
            </a:xfrm>
            <a:prstGeom prst="rect">
              <a:avLst/>
            </a:prstGeom>
            <a:solidFill>
              <a:srgbClr val="D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0538"/>
              <a:ext cx="6929454" cy="5459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504" y="-182838"/>
            <a:ext cx="8229600" cy="952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575109" y="5451455"/>
            <a:ext cx="533401" cy="206374"/>
          </a:xfrm>
          <a:prstGeom prst="rect">
            <a:avLst/>
          </a:prstGeom>
        </p:spPr>
        <p:txBody>
          <a:bodyPr vert="horz" lIns="91414" tIns="45707" rIns="91414" bIns="45707" rtlCol="0" anchor="ctr"/>
          <a:lstStyle/>
          <a:p>
            <a:pPr algn="r">
              <a:defRPr/>
            </a:pPr>
            <a:fld id="{8F82E0A0-C266-4798-8C8F-B9F91E9DA37E}" type="slidenum">
              <a:rPr lang="en-US" sz="1200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88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2" y="1775838"/>
            <a:ext cx="7772400" cy="1225016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935"/>
            <a:ext cx="6400800" cy="1459592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 algn="ctr">
              <a:buNone/>
              <a:defRPr/>
            </a:lvl1pPr>
            <a:lvl2pPr marL="457106" indent="0" algn="ctr">
              <a:buNone/>
              <a:defRPr/>
            </a:lvl2pPr>
            <a:lvl3pPr marL="914220" indent="0" algn="ctr">
              <a:buNone/>
              <a:defRPr/>
            </a:lvl3pPr>
            <a:lvl4pPr marL="1371328" indent="0" algn="ctr">
              <a:buNone/>
              <a:defRPr/>
            </a:lvl4pPr>
            <a:lvl5pPr marL="1828439" indent="0" algn="ctr">
              <a:buNone/>
              <a:defRPr/>
            </a:lvl5pPr>
            <a:lvl6pPr marL="2285544" indent="0" algn="ctr">
              <a:buNone/>
              <a:defRPr/>
            </a:lvl6pPr>
            <a:lvl7pPr marL="2742650" indent="0" algn="ctr">
              <a:buNone/>
              <a:defRPr/>
            </a:lvl7pPr>
            <a:lvl8pPr marL="3199760" indent="0" algn="ctr">
              <a:buNone/>
              <a:defRPr/>
            </a:lvl8pPr>
            <a:lvl9pPr marL="365686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36FF1A91-6489-4732-B324-4F633F77F504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04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2750"/>
            <a:ext cx="8229600" cy="3772351"/>
          </a:xfrm>
          <a:prstGeom prst="rect">
            <a:avLst/>
          </a:prstGeom>
        </p:spPr>
        <p:txBody>
          <a:bodyPr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6C040DDD-E867-407B-BDB1-21571C896B91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46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671600"/>
            <a:ext cx="7772400" cy="1136397"/>
          </a:xfrm>
          <a:prstGeom prst="rect">
            <a:avLst/>
          </a:prstGeom>
        </p:spPr>
        <p:txBody>
          <a:bodyPr lIns="91424" tIns="45712" rIns="91424" bIns="45712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422231"/>
            <a:ext cx="7772400" cy="1249342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000"/>
            </a:lvl1pPr>
            <a:lvl2pPr marL="457106" indent="0">
              <a:buNone/>
              <a:defRPr sz="1800"/>
            </a:lvl2pPr>
            <a:lvl3pPr marL="914220" indent="0">
              <a:buNone/>
              <a:defRPr sz="1600"/>
            </a:lvl3pPr>
            <a:lvl4pPr marL="1371328" indent="0">
              <a:buNone/>
              <a:defRPr sz="1400"/>
            </a:lvl4pPr>
            <a:lvl5pPr marL="1828439" indent="0">
              <a:buNone/>
              <a:defRPr sz="1400"/>
            </a:lvl5pPr>
            <a:lvl6pPr marL="2285544" indent="0">
              <a:buNone/>
              <a:defRPr sz="1400"/>
            </a:lvl6pPr>
            <a:lvl7pPr marL="2742650" indent="0">
              <a:buNone/>
              <a:defRPr sz="1400"/>
            </a:lvl7pPr>
            <a:lvl8pPr marL="3199760" indent="0">
              <a:buNone/>
              <a:defRPr sz="1400"/>
            </a:lvl8pPr>
            <a:lvl9pPr marL="365686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E561AFE8-09E7-47F2-960B-A2E9CB24EF44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871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4" y="1332750"/>
            <a:ext cx="4038601" cy="3772351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332750"/>
            <a:ext cx="4038601" cy="3772351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8EBACE74-89D9-4F9B-877D-8DC1CB7831FB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107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882"/>
            <a:ext cx="4040188" cy="53344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20" indent="0">
              <a:buNone/>
              <a:defRPr sz="1800" b="1"/>
            </a:lvl3pPr>
            <a:lvl4pPr marL="1371328" indent="0">
              <a:buNone/>
              <a:defRPr sz="1600" b="1"/>
            </a:lvl4pPr>
            <a:lvl5pPr marL="1828439" indent="0">
              <a:buNone/>
              <a:defRPr sz="1600" b="1"/>
            </a:lvl5pPr>
            <a:lvl6pPr marL="2285544" indent="0">
              <a:buNone/>
              <a:defRPr sz="1600" b="1"/>
            </a:lvl6pPr>
            <a:lvl7pPr marL="2742650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29"/>
            <a:ext cx="4040188" cy="329277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4" y="1278882"/>
            <a:ext cx="4041774" cy="53344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20" indent="0">
              <a:buNone/>
              <a:defRPr sz="1800" b="1"/>
            </a:lvl3pPr>
            <a:lvl4pPr marL="1371328" indent="0">
              <a:buNone/>
              <a:defRPr sz="1600" b="1"/>
            </a:lvl4pPr>
            <a:lvl5pPr marL="1828439" indent="0">
              <a:buNone/>
              <a:defRPr sz="1600" b="1"/>
            </a:lvl5pPr>
            <a:lvl6pPr marL="2285544" indent="0">
              <a:buNone/>
              <a:defRPr sz="1600" b="1"/>
            </a:lvl6pPr>
            <a:lvl7pPr marL="2742650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4" y="1812329"/>
            <a:ext cx="4041774" cy="329277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BEF6DC33-A441-4E6A-9474-0D2CD0618A63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5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671606"/>
            <a:ext cx="7772400" cy="1136397"/>
          </a:xfrm>
          <a:prstGeom prst="rect">
            <a:avLst/>
          </a:prstGeom>
        </p:spPr>
        <p:txBody>
          <a:bodyPr lIns="91414" tIns="45707" rIns="91414" bIns="45707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422231"/>
            <a:ext cx="7772400" cy="1249342"/>
          </a:xfrm>
          <a:prstGeom prst="rect">
            <a:avLst/>
          </a:prstGeom>
        </p:spPr>
        <p:txBody>
          <a:bodyPr lIns="91414" tIns="45707" rIns="91414" bIns="45707" anchor="b"/>
          <a:lstStyle>
            <a:lvl1pPr marL="0" indent="0">
              <a:buNone/>
              <a:defRPr sz="2000"/>
            </a:lvl1pPr>
            <a:lvl2pPr marL="457046" indent="0">
              <a:buNone/>
              <a:defRPr sz="1800"/>
            </a:lvl2pPr>
            <a:lvl3pPr marL="914108" indent="0">
              <a:buNone/>
              <a:defRPr sz="1600"/>
            </a:lvl3pPr>
            <a:lvl4pPr marL="1371158" indent="0">
              <a:buNone/>
              <a:defRPr sz="1400"/>
            </a:lvl4pPr>
            <a:lvl5pPr marL="1828214" indent="0">
              <a:buNone/>
              <a:defRPr sz="1400"/>
            </a:lvl5pPr>
            <a:lvl6pPr marL="2285259" indent="0">
              <a:buNone/>
              <a:defRPr sz="1400"/>
            </a:lvl6pPr>
            <a:lvl7pPr marL="2742305" indent="0">
              <a:buNone/>
              <a:defRPr sz="1400"/>
            </a:lvl7pPr>
            <a:lvl8pPr marL="3199360" indent="0">
              <a:buNone/>
              <a:defRPr sz="1400"/>
            </a:lvl8pPr>
            <a:lvl9pPr marL="3656411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8189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F32F3673-3C4F-446C-95B1-8B1943CC3BF9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291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313D3907-17E2-497A-B483-FD4037E84EA2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3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667"/>
            <a:ext cx="3008313" cy="967848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4" y="227630"/>
            <a:ext cx="5111749" cy="4877471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501"/>
            <a:ext cx="3008313" cy="3909622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20" indent="0">
              <a:buNone/>
              <a:defRPr sz="1000"/>
            </a:lvl3pPr>
            <a:lvl4pPr marL="1371328" indent="0">
              <a:buNone/>
              <a:defRPr sz="900"/>
            </a:lvl4pPr>
            <a:lvl5pPr marL="1828439" indent="0">
              <a:buNone/>
              <a:defRPr sz="900"/>
            </a:lvl5pPr>
            <a:lvl6pPr marL="2285544" indent="0">
              <a:buNone/>
              <a:defRPr sz="900"/>
            </a:lvl6pPr>
            <a:lvl7pPr marL="2742650" indent="0">
              <a:buNone/>
              <a:defRPr sz="900"/>
            </a:lvl7pPr>
            <a:lvl8pPr marL="3199760" indent="0">
              <a:buNone/>
              <a:defRPr sz="900"/>
            </a:lvl8pPr>
            <a:lvl9pPr marL="365686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64D0611A-B3C8-4427-A5FE-961517D03999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97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99979"/>
            <a:ext cx="5486400" cy="472630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869"/>
            <a:ext cx="5486400" cy="3428306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20" indent="0">
              <a:buNone/>
              <a:defRPr sz="2400"/>
            </a:lvl3pPr>
            <a:lvl4pPr marL="1371328" indent="0">
              <a:buNone/>
              <a:defRPr sz="2000"/>
            </a:lvl4pPr>
            <a:lvl5pPr marL="1828439" indent="0">
              <a:buNone/>
              <a:defRPr sz="2000"/>
            </a:lvl5pPr>
            <a:lvl6pPr marL="2285544" indent="0">
              <a:buNone/>
              <a:defRPr sz="2000"/>
            </a:lvl6pPr>
            <a:lvl7pPr marL="2742650" indent="0">
              <a:buNone/>
              <a:defRPr sz="2000"/>
            </a:lvl7pPr>
            <a:lvl8pPr marL="3199760" indent="0">
              <a:buNone/>
              <a:defRPr sz="2000"/>
            </a:lvl8pPr>
            <a:lvl9pPr marL="3656869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633"/>
            <a:ext cx="5486400" cy="670718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20" indent="0">
              <a:buNone/>
              <a:defRPr sz="1000"/>
            </a:lvl3pPr>
            <a:lvl4pPr marL="1371328" indent="0">
              <a:buNone/>
              <a:defRPr sz="900"/>
            </a:lvl4pPr>
            <a:lvl5pPr marL="1828439" indent="0">
              <a:buNone/>
              <a:defRPr sz="900"/>
            </a:lvl5pPr>
            <a:lvl6pPr marL="2285544" indent="0">
              <a:buNone/>
              <a:defRPr sz="900"/>
            </a:lvl6pPr>
            <a:lvl7pPr marL="2742650" indent="0">
              <a:buNone/>
              <a:defRPr sz="900"/>
            </a:lvl7pPr>
            <a:lvl8pPr marL="3199760" indent="0">
              <a:buNone/>
              <a:defRPr sz="900"/>
            </a:lvl8pPr>
            <a:lvl9pPr marL="365686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27F7658E-3FA4-4B2A-9200-0B9D479899C0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781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2750"/>
            <a:ext cx="8229600" cy="3772351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B7AD286F-539B-45FA-B7F9-682C7A248F25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972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6" y="229388"/>
            <a:ext cx="2057401" cy="4875733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388"/>
            <a:ext cx="6019801" cy="4875733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CE858AF8-8EF1-406B-811A-890EE06F478F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579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09"/>
            <a:ext cx="8229600" cy="95250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Page_</a:t>
            </a:r>
            <a:fld id="{A65A08D5-A9CB-447A-A346-70D7CA6035BB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8585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2" y="1775838"/>
            <a:ext cx="7772400" cy="1225016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935"/>
            <a:ext cx="6400800" cy="1459592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 algn="ctr">
              <a:buNone/>
              <a:defRPr/>
            </a:lvl1pPr>
            <a:lvl2pPr marL="457106" indent="0" algn="ctr">
              <a:buNone/>
              <a:defRPr/>
            </a:lvl2pPr>
            <a:lvl3pPr marL="914220" indent="0" algn="ctr">
              <a:buNone/>
              <a:defRPr/>
            </a:lvl3pPr>
            <a:lvl4pPr marL="1371328" indent="0" algn="ctr">
              <a:buNone/>
              <a:defRPr/>
            </a:lvl4pPr>
            <a:lvl5pPr marL="1828439" indent="0" algn="ctr">
              <a:buNone/>
              <a:defRPr/>
            </a:lvl5pPr>
            <a:lvl6pPr marL="2285544" indent="0" algn="ctr">
              <a:buNone/>
              <a:defRPr/>
            </a:lvl6pPr>
            <a:lvl7pPr marL="2742650" indent="0" algn="ctr">
              <a:buNone/>
              <a:defRPr/>
            </a:lvl7pPr>
            <a:lvl8pPr marL="3199760" indent="0" algn="ctr">
              <a:buNone/>
              <a:defRPr/>
            </a:lvl8pPr>
            <a:lvl9pPr marL="365686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224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2750"/>
            <a:ext cx="8229600" cy="3772351"/>
          </a:xfrm>
          <a:prstGeom prst="rect">
            <a:avLst/>
          </a:prstGeom>
        </p:spPr>
        <p:txBody>
          <a:bodyPr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576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671602"/>
            <a:ext cx="7772400" cy="1136397"/>
          </a:xfrm>
          <a:prstGeom prst="rect">
            <a:avLst/>
          </a:prstGeom>
        </p:spPr>
        <p:txBody>
          <a:bodyPr lIns="91424" tIns="45712" rIns="91424" bIns="45712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422231"/>
            <a:ext cx="7772400" cy="1249342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000"/>
            </a:lvl1pPr>
            <a:lvl2pPr marL="457106" indent="0">
              <a:buNone/>
              <a:defRPr sz="1800"/>
            </a:lvl2pPr>
            <a:lvl3pPr marL="914220" indent="0">
              <a:buNone/>
              <a:defRPr sz="1600"/>
            </a:lvl3pPr>
            <a:lvl4pPr marL="1371328" indent="0">
              <a:buNone/>
              <a:defRPr sz="1400"/>
            </a:lvl4pPr>
            <a:lvl5pPr marL="1828439" indent="0">
              <a:buNone/>
              <a:defRPr sz="1400"/>
            </a:lvl5pPr>
            <a:lvl6pPr marL="2285544" indent="0">
              <a:buNone/>
              <a:defRPr sz="1400"/>
            </a:lvl6pPr>
            <a:lvl7pPr marL="2742650" indent="0">
              <a:buNone/>
              <a:defRPr sz="1400"/>
            </a:lvl7pPr>
            <a:lvl8pPr marL="3199760" indent="0">
              <a:buNone/>
              <a:defRPr sz="1400"/>
            </a:lvl8pPr>
            <a:lvl9pPr marL="365686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279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2" y="1332750"/>
            <a:ext cx="4038601" cy="3772351"/>
          </a:xfrm>
          <a:prstGeom prst="rect">
            <a:avLst/>
          </a:prstGeom>
        </p:spPr>
        <p:txBody>
          <a:bodyPr lIns="91414" tIns="45707" rIns="91414" bIns="4570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332750"/>
            <a:ext cx="4038601" cy="3772351"/>
          </a:xfrm>
          <a:prstGeom prst="rect">
            <a:avLst/>
          </a:prstGeom>
        </p:spPr>
        <p:txBody>
          <a:bodyPr lIns="91414" tIns="45707" rIns="91414" bIns="45707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52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4" y="1332750"/>
            <a:ext cx="4038601" cy="3772351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332750"/>
            <a:ext cx="4038601" cy="3772351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8606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882"/>
            <a:ext cx="4040188" cy="53344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20" indent="0">
              <a:buNone/>
              <a:defRPr sz="1800" b="1"/>
            </a:lvl3pPr>
            <a:lvl4pPr marL="1371328" indent="0">
              <a:buNone/>
              <a:defRPr sz="1600" b="1"/>
            </a:lvl4pPr>
            <a:lvl5pPr marL="1828439" indent="0">
              <a:buNone/>
              <a:defRPr sz="1600" b="1"/>
            </a:lvl5pPr>
            <a:lvl6pPr marL="2285544" indent="0">
              <a:buNone/>
              <a:defRPr sz="1600" b="1"/>
            </a:lvl6pPr>
            <a:lvl7pPr marL="2742650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29"/>
            <a:ext cx="4040188" cy="329277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4" y="1278882"/>
            <a:ext cx="4041774" cy="53344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20" indent="0">
              <a:buNone/>
              <a:defRPr sz="1800" b="1"/>
            </a:lvl3pPr>
            <a:lvl4pPr marL="1371328" indent="0">
              <a:buNone/>
              <a:defRPr sz="1600" b="1"/>
            </a:lvl4pPr>
            <a:lvl5pPr marL="1828439" indent="0">
              <a:buNone/>
              <a:defRPr sz="1600" b="1"/>
            </a:lvl5pPr>
            <a:lvl6pPr marL="2285544" indent="0">
              <a:buNone/>
              <a:defRPr sz="1600" b="1"/>
            </a:lvl6pPr>
            <a:lvl7pPr marL="2742650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4" y="1812329"/>
            <a:ext cx="4041774" cy="329277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796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466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320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667"/>
            <a:ext cx="3008313" cy="967848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4" y="227630"/>
            <a:ext cx="5111749" cy="4877471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501"/>
            <a:ext cx="3008313" cy="3909622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20" indent="0">
              <a:buNone/>
              <a:defRPr sz="1000"/>
            </a:lvl3pPr>
            <a:lvl4pPr marL="1371328" indent="0">
              <a:buNone/>
              <a:defRPr sz="900"/>
            </a:lvl4pPr>
            <a:lvl5pPr marL="1828439" indent="0">
              <a:buNone/>
              <a:defRPr sz="900"/>
            </a:lvl5pPr>
            <a:lvl6pPr marL="2285544" indent="0">
              <a:buNone/>
              <a:defRPr sz="900"/>
            </a:lvl6pPr>
            <a:lvl7pPr marL="2742650" indent="0">
              <a:buNone/>
              <a:defRPr sz="900"/>
            </a:lvl7pPr>
            <a:lvl8pPr marL="3199760" indent="0">
              <a:buNone/>
              <a:defRPr sz="900"/>
            </a:lvl8pPr>
            <a:lvl9pPr marL="365686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85083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99979"/>
            <a:ext cx="5486400" cy="472630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869"/>
            <a:ext cx="5486400" cy="3428306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20" indent="0">
              <a:buNone/>
              <a:defRPr sz="2400"/>
            </a:lvl3pPr>
            <a:lvl4pPr marL="1371328" indent="0">
              <a:buNone/>
              <a:defRPr sz="2000"/>
            </a:lvl4pPr>
            <a:lvl5pPr marL="1828439" indent="0">
              <a:buNone/>
              <a:defRPr sz="2000"/>
            </a:lvl5pPr>
            <a:lvl6pPr marL="2285544" indent="0">
              <a:buNone/>
              <a:defRPr sz="2000"/>
            </a:lvl6pPr>
            <a:lvl7pPr marL="2742650" indent="0">
              <a:buNone/>
              <a:defRPr sz="2000"/>
            </a:lvl7pPr>
            <a:lvl8pPr marL="3199760" indent="0">
              <a:buNone/>
              <a:defRPr sz="2000"/>
            </a:lvl8pPr>
            <a:lvl9pPr marL="3656869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633"/>
            <a:ext cx="5486400" cy="670718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20" indent="0">
              <a:buNone/>
              <a:defRPr sz="1000"/>
            </a:lvl3pPr>
            <a:lvl4pPr marL="1371328" indent="0">
              <a:buNone/>
              <a:defRPr sz="900"/>
            </a:lvl4pPr>
            <a:lvl5pPr marL="1828439" indent="0">
              <a:buNone/>
              <a:defRPr sz="900"/>
            </a:lvl5pPr>
            <a:lvl6pPr marL="2285544" indent="0">
              <a:buNone/>
              <a:defRPr sz="900"/>
            </a:lvl6pPr>
            <a:lvl7pPr marL="2742650" indent="0">
              <a:buNone/>
              <a:defRPr sz="900"/>
            </a:lvl7pPr>
            <a:lvl8pPr marL="3199760" indent="0">
              <a:buNone/>
              <a:defRPr sz="900"/>
            </a:lvl8pPr>
            <a:lvl9pPr marL="365686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04775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2750"/>
            <a:ext cx="8229600" cy="3772351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8621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8" y="229388"/>
            <a:ext cx="2057401" cy="4875733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388"/>
            <a:ext cx="6019801" cy="4875733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679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36FF1A91-6489-4732-B324-4F633F77F504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036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6C040DDD-E867-407B-BDB1-21571C896B91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2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14" tIns="45707" rIns="91414" bIns="45707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882"/>
            <a:ext cx="4040188" cy="533447"/>
          </a:xfrm>
          <a:prstGeom prst="rect">
            <a:avLst/>
          </a:prstGeom>
        </p:spPr>
        <p:txBody>
          <a:bodyPr lIns="91414" tIns="45707" rIns="91414" bIns="45707" anchor="b"/>
          <a:lstStyle>
            <a:lvl1pPr marL="0" indent="0">
              <a:buNone/>
              <a:defRPr sz="2400" b="1"/>
            </a:lvl1pPr>
            <a:lvl2pPr marL="457046" indent="0">
              <a:buNone/>
              <a:defRPr sz="2000" b="1"/>
            </a:lvl2pPr>
            <a:lvl3pPr marL="914108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59" indent="0">
              <a:buNone/>
              <a:defRPr sz="1600" b="1"/>
            </a:lvl6pPr>
            <a:lvl7pPr marL="2742305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29"/>
            <a:ext cx="4040188" cy="3292770"/>
          </a:xfrm>
          <a:prstGeom prst="rect">
            <a:avLst/>
          </a:prstGeom>
        </p:spPr>
        <p:txBody>
          <a:bodyPr lIns="91414" tIns="45707" rIns="91414" bIns="45707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65" y="1278882"/>
            <a:ext cx="4041774" cy="533447"/>
          </a:xfrm>
          <a:prstGeom prst="rect">
            <a:avLst/>
          </a:prstGeom>
        </p:spPr>
        <p:txBody>
          <a:bodyPr lIns="91414" tIns="45707" rIns="91414" bIns="45707" anchor="b"/>
          <a:lstStyle>
            <a:lvl1pPr marL="0" indent="0">
              <a:buNone/>
              <a:defRPr sz="2400" b="1"/>
            </a:lvl1pPr>
            <a:lvl2pPr marL="457046" indent="0">
              <a:buNone/>
              <a:defRPr sz="2000" b="1"/>
            </a:lvl2pPr>
            <a:lvl3pPr marL="914108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59" indent="0">
              <a:buNone/>
              <a:defRPr sz="1600" b="1"/>
            </a:lvl6pPr>
            <a:lvl7pPr marL="2742305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65" y="1812329"/>
            <a:ext cx="4041774" cy="3292770"/>
          </a:xfrm>
          <a:prstGeom prst="rect">
            <a:avLst/>
          </a:prstGeom>
        </p:spPr>
        <p:txBody>
          <a:bodyPr lIns="91414" tIns="45707" rIns="91414" bIns="45707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940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E561AFE8-09E7-47F2-960B-A2E9CB24EF44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0617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8EBACE74-89D9-4F9B-877D-8DC1CB7831FB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135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BEF6DC33-A441-4E6A-9474-0D2CD0618A63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745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F32F3673-3C4F-446C-95B1-8B1943CC3BF9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5458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313D3907-17E2-497A-B483-FD4037E84EA2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797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64D0611A-B3C8-4427-A5FE-961517D03999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231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27F7658E-3FA4-4B2A-9200-0B9D479899C0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66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Page_</a:t>
            </a:r>
            <a:fld id="{B7AD286F-539B-45FA-B7F9-682C7A248F25}" type="slidenum">
              <a:rPr lang="zh-CN" altLang="en-US" smtClean="0"/>
              <a:pPr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677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mtClean="0"/>
              <a:t>Page_</a:t>
            </a:r>
            <a:fld id="{BD1CF60C-EC2A-450A-B8FB-524672734C7F}" type="slidenum">
              <a:rPr lang="zh-CN" alt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9367"/>
            <a:ext cx="8229600" cy="952210"/>
          </a:xfrm>
          <a:prstGeom prst="rect">
            <a:avLst/>
          </a:prstGeom>
        </p:spPr>
        <p:txBody>
          <a:bodyPr lIns="91414" tIns="45707" rIns="91414" bIns="4570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2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37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27675"/>
            <a:ext cx="3008313" cy="967848"/>
          </a:xfrm>
          <a:prstGeom prst="rect">
            <a:avLst/>
          </a:prstGeom>
        </p:spPr>
        <p:txBody>
          <a:bodyPr lIns="91414" tIns="45707" rIns="91414" bIns="45707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3" y="227630"/>
            <a:ext cx="5111749" cy="4877471"/>
          </a:xfrm>
          <a:prstGeom prst="rect">
            <a:avLst/>
          </a:prstGeom>
        </p:spPr>
        <p:txBody>
          <a:bodyPr lIns="91414" tIns="45707" rIns="91414" bIns="45707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195501"/>
            <a:ext cx="3008313" cy="3909622"/>
          </a:xfrm>
          <a:prstGeom prst="rect">
            <a:avLst/>
          </a:prstGeom>
        </p:spPr>
        <p:txBody>
          <a:bodyPr lIns="91414" tIns="45707" rIns="91414" bIns="45707"/>
          <a:lstStyle>
            <a:lvl1pPr marL="0" indent="0">
              <a:buNone/>
              <a:defRPr sz="1400"/>
            </a:lvl1pPr>
            <a:lvl2pPr marL="457046" indent="0">
              <a:buNone/>
              <a:defRPr sz="1200"/>
            </a:lvl2pPr>
            <a:lvl3pPr marL="914108" indent="0">
              <a:buNone/>
              <a:defRPr sz="1000"/>
            </a:lvl3pPr>
            <a:lvl4pPr marL="1371158" indent="0">
              <a:buNone/>
              <a:defRPr sz="900"/>
            </a:lvl4pPr>
            <a:lvl5pPr marL="1828214" indent="0">
              <a:buNone/>
              <a:defRPr sz="900"/>
            </a:lvl5pPr>
            <a:lvl6pPr marL="2285259" indent="0">
              <a:buNone/>
              <a:defRPr sz="900"/>
            </a:lvl6pPr>
            <a:lvl7pPr marL="2742305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2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99979"/>
            <a:ext cx="5486400" cy="472630"/>
          </a:xfrm>
          <a:prstGeom prst="rect">
            <a:avLst/>
          </a:prstGeom>
        </p:spPr>
        <p:txBody>
          <a:bodyPr lIns="91414" tIns="45707" rIns="91414" bIns="45707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871"/>
            <a:ext cx="5486400" cy="3428306"/>
          </a:xfrm>
          <a:prstGeom prst="rect">
            <a:avLst/>
          </a:prstGeom>
        </p:spPr>
        <p:txBody>
          <a:bodyPr lIns="91414" tIns="45707" rIns="91414" bIns="45707"/>
          <a:lstStyle>
            <a:lvl1pPr marL="0" indent="0">
              <a:buNone/>
              <a:defRPr sz="3200"/>
            </a:lvl1pPr>
            <a:lvl2pPr marL="457046" indent="0">
              <a:buNone/>
              <a:defRPr sz="2800"/>
            </a:lvl2pPr>
            <a:lvl3pPr marL="914108" indent="0">
              <a:buNone/>
              <a:defRPr sz="2400"/>
            </a:lvl3pPr>
            <a:lvl4pPr marL="1371158" indent="0">
              <a:buNone/>
              <a:defRPr sz="2000"/>
            </a:lvl4pPr>
            <a:lvl5pPr marL="1828214" indent="0">
              <a:buNone/>
              <a:defRPr sz="2000"/>
            </a:lvl5pPr>
            <a:lvl6pPr marL="2285259" indent="0">
              <a:buNone/>
              <a:defRPr sz="2000"/>
            </a:lvl6pPr>
            <a:lvl7pPr marL="2742305" indent="0">
              <a:buNone/>
              <a:defRPr sz="2000"/>
            </a:lvl7pPr>
            <a:lvl8pPr marL="3199360" indent="0">
              <a:buNone/>
              <a:defRPr sz="2000"/>
            </a:lvl8pPr>
            <a:lvl9pPr marL="3656411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Arial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633"/>
            <a:ext cx="5486400" cy="670718"/>
          </a:xfrm>
          <a:prstGeom prst="rect">
            <a:avLst/>
          </a:prstGeom>
        </p:spPr>
        <p:txBody>
          <a:bodyPr lIns="91414" tIns="45707" rIns="91414" bIns="45707"/>
          <a:lstStyle>
            <a:lvl1pPr marL="0" indent="0">
              <a:buNone/>
              <a:defRPr sz="1400"/>
            </a:lvl1pPr>
            <a:lvl2pPr marL="457046" indent="0">
              <a:buNone/>
              <a:defRPr sz="1200"/>
            </a:lvl2pPr>
            <a:lvl3pPr marL="914108" indent="0">
              <a:buNone/>
              <a:defRPr sz="1000"/>
            </a:lvl3pPr>
            <a:lvl4pPr marL="1371158" indent="0">
              <a:buNone/>
              <a:defRPr sz="900"/>
            </a:lvl4pPr>
            <a:lvl5pPr marL="1828214" indent="0">
              <a:buNone/>
              <a:defRPr sz="900"/>
            </a:lvl5pPr>
            <a:lvl6pPr marL="2285259" indent="0">
              <a:buNone/>
              <a:defRPr sz="900"/>
            </a:lvl6pPr>
            <a:lvl7pPr marL="2742305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6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51" descr="应用部分3-0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" y="1784"/>
            <a:ext cx="9155113" cy="572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6"/>
          <p:cNvSpPr>
            <a:spLocks noChangeArrowheads="1"/>
          </p:cNvSpPr>
          <p:nvPr/>
        </p:nvSpPr>
        <p:spPr bwMode="auto">
          <a:xfrm>
            <a:off x="323886" y="5325819"/>
            <a:ext cx="2519364" cy="276973"/>
          </a:xfrm>
          <a:prstGeom prst="rect">
            <a:avLst/>
          </a:prstGeom>
          <a:noFill/>
          <a:ln>
            <a:noFill/>
          </a:ln>
          <a:extLst/>
        </p:spPr>
        <p:txBody>
          <a:bodyPr lIns="91414" tIns="45707" rIns="91414" bIns="45707">
            <a:spAutoFit/>
          </a:bodyPr>
          <a:lstStyle>
            <a:lvl1pPr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200" smtClean="0">
                <a:solidFill>
                  <a:srgbClr val="B5B5B6"/>
                </a:solidFill>
                <a:latin typeface="Arial" pitchFamily="34" charset="0"/>
                <a:sym typeface="Arial" pitchFamily="34" charset="0"/>
              </a:rPr>
              <a:t>JD.com</a:t>
            </a: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6148" name="Rectangle 2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49" y="5353594"/>
            <a:ext cx="2133600" cy="17376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14" tIns="45707" rIns="91414" bIns="4570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7777"/>
                </a:solidFill>
                <a:latin typeface="+mn-lt"/>
                <a:ea typeface="MS PGothic" pitchFamily="34" charset="-128"/>
                <a:sym typeface="Arial" pitchFamily="34" charset="0"/>
              </a:defRPr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9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801428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+mj-lt"/>
          <a:ea typeface="+mj-ea"/>
          <a:cs typeface="+mj-cs"/>
          <a:sym typeface="FrutigerNext LT Medium" charset="0"/>
        </a:defRPr>
      </a:lvl1pPr>
      <a:lvl2pPr marL="801428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2pPr>
      <a:lvl3pPr marL="801428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3pPr>
      <a:lvl4pPr marL="801428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4pPr>
      <a:lvl5pPr marL="801428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5pPr>
      <a:lvl6pPr marL="1258478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6pPr>
      <a:lvl7pPr marL="1715529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7pPr>
      <a:lvl8pPr marL="2172586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8pPr>
      <a:lvl9pPr marL="2629631" indent="-8014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9pPr>
    </p:titleStyle>
    <p:bodyStyle>
      <a:lvl1pPr marL="299941" indent="-299941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•"/>
        <a:defRPr sz="2600" b="1">
          <a:solidFill>
            <a:srgbClr val="777777"/>
          </a:solidFill>
          <a:latin typeface="+mn-lt"/>
          <a:ea typeface="+mn-ea"/>
          <a:cs typeface="+mn-cs"/>
          <a:sym typeface="Arial" pitchFamily="34" charset="0"/>
        </a:defRPr>
      </a:lvl1pPr>
      <a:lvl2pPr marL="652255" indent="-249160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400" b="1">
          <a:solidFill>
            <a:srgbClr val="777777"/>
          </a:solidFill>
          <a:latin typeface="+mn-lt"/>
          <a:ea typeface="+mn-ea"/>
          <a:sym typeface="Arial" pitchFamily="34" charset="0"/>
        </a:defRPr>
      </a:lvl2pPr>
      <a:lvl3pPr marL="1002975" indent="-201548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200" b="1">
          <a:solidFill>
            <a:srgbClr val="777777"/>
          </a:solidFill>
          <a:latin typeface="+mn-lt"/>
          <a:ea typeface="+mn-ea"/>
          <a:sym typeface="Arial" pitchFamily="34" charset="0"/>
        </a:defRPr>
      </a:lvl3pPr>
      <a:lvl4pPr marL="1401308" indent="-198373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–"/>
        <a:defRPr sz="2000" b="1">
          <a:solidFill>
            <a:srgbClr val="777777"/>
          </a:solidFill>
          <a:latin typeface="+mn-lt"/>
          <a:ea typeface="+mn-ea"/>
          <a:sym typeface="Arial" pitchFamily="34" charset="0"/>
        </a:defRPr>
      </a:lvl4pPr>
      <a:lvl5pPr marL="1802815" indent="-201548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5pPr>
      <a:lvl6pPr marL="2259860" indent="-201548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6pPr>
      <a:lvl7pPr marL="2716916" indent="-201548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7pPr>
      <a:lvl8pPr marL="3173973" indent="-201548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8pPr>
      <a:lvl9pPr marL="3631028" indent="-201548" algn="l" defTabSz="8014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6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8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4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9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5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1" algn="l" defTabSz="9141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2" y="5296963"/>
            <a:ext cx="2057401" cy="304271"/>
          </a:xfrm>
          <a:prstGeom prst="rect">
            <a:avLst/>
          </a:prstGeom>
        </p:spPr>
        <p:txBody>
          <a:bodyPr vert="horz" lIns="68564" tIns="34289" rIns="68564" bIns="34289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2" y="5296963"/>
            <a:ext cx="3086100" cy="304271"/>
          </a:xfrm>
          <a:prstGeom prst="rect">
            <a:avLst/>
          </a:prstGeom>
        </p:spPr>
        <p:txBody>
          <a:bodyPr vert="horz" lIns="68564" tIns="34289" rIns="68564" bIns="34289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3" y="5296963"/>
            <a:ext cx="2057401" cy="304271"/>
          </a:xfrm>
          <a:prstGeom prst="rect">
            <a:avLst/>
          </a:prstGeom>
        </p:spPr>
        <p:txBody>
          <a:bodyPr vert="horz" lIns="68564" tIns="34289" rIns="68564" bIns="34289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mtClean="0"/>
              <a:t>Page_</a:t>
            </a:r>
            <a:fld id="{BD1CF60C-EC2A-450A-B8FB-524672734C7F}" type="slidenum">
              <a:rPr lang="zh-CN" alt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47676" y="87665"/>
            <a:ext cx="8215844" cy="663342"/>
          </a:xfrm>
          <a:prstGeom prst="rect">
            <a:avLst/>
          </a:prstGeom>
        </p:spPr>
        <p:txBody>
          <a:bodyPr vert="horz" lIns="68564" tIns="34289" rIns="68564" bIns="34289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47676" y="1000140"/>
            <a:ext cx="8215844" cy="4250119"/>
          </a:xfrm>
          <a:prstGeom prst="rect">
            <a:avLst/>
          </a:prstGeom>
        </p:spPr>
        <p:txBody>
          <a:bodyPr vert="horz" lIns="68564" tIns="34289" rIns="68564" bIns="34289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411964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51421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271397" indent="-271397" algn="just" defTabSz="514217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50000"/>
        <a:buFont typeface="Wingdings 2" panose="05020102010507070707" pitchFamily="18" charset="2"/>
        <a:buChar char=""/>
        <a:defRPr lang="zh-CN" altLang="en-US" sz="18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271397" indent="-271397" algn="just" defTabSz="514217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4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762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99866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6969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078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176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285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394" indent="-128555" algn="l" defTabSz="51421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08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217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316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420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523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2623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9730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6838" algn="l" defTabSz="514217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51" descr="应用部分3-0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" y="1766"/>
            <a:ext cx="9155113" cy="572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6"/>
          <p:cNvSpPr>
            <a:spLocks noChangeArrowheads="1"/>
          </p:cNvSpPr>
          <p:nvPr/>
        </p:nvSpPr>
        <p:spPr bwMode="auto">
          <a:xfrm>
            <a:off x="323879" y="5325807"/>
            <a:ext cx="2519364" cy="276983"/>
          </a:xfrm>
          <a:prstGeom prst="rect">
            <a:avLst/>
          </a:prstGeom>
          <a:noFill/>
          <a:ln>
            <a:noFill/>
          </a:ln>
          <a:extLst/>
        </p:spPr>
        <p:txBody>
          <a:bodyPr lIns="91424" tIns="45712" rIns="91424" bIns="45712">
            <a:spAutoFit/>
          </a:bodyPr>
          <a:lstStyle>
            <a:lvl1pPr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9pPr>
          </a:lstStyle>
          <a:p>
            <a:pPr defTabSz="914220"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200" smtClean="0">
                <a:solidFill>
                  <a:srgbClr val="B5B5B6"/>
                </a:solidFill>
                <a:latin typeface="Arial" pitchFamily="34" charset="0"/>
                <a:sym typeface="Arial" pitchFamily="34" charset="0"/>
              </a:rPr>
              <a:t>JD.com</a:t>
            </a: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6148" name="Rectangle 2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6549" y="5353591"/>
            <a:ext cx="2133600" cy="17376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7777"/>
                </a:solidFill>
                <a:latin typeface="+mn-lt"/>
                <a:ea typeface="MS PGothic" pitchFamily="34" charset="-128"/>
                <a:sym typeface="Arial" pitchFamily="34" charset="0"/>
              </a:defRPr>
            </a:lvl1pPr>
          </a:lstStyle>
          <a:p>
            <a:pPr defTabSz="91422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/>
              <a:t>Page_</a:t>
            </a:r>
            <a:fld id="{BD1CF60C-EC2A-450A-B8FB-524672734C7F}" type="slidenum">
              <a:rPr lang="zh-CN" altLang="en-US" smtClean="0"/>
              <a:pPr defTabSz="91422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800">
              <a:solidFill>
                <a:srgbClr val="FFFFFF"/>
              </a:solidFill>
              <a:latin typeface="FrutigerNext LT Regular" charset="0"/>
              <a:ea typeface="宋体" pitchFamily="2" charset="-122"/>
              <a:sym typeface="FrutigerNext L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2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marL="801528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+mj-lt"/>
          <a:ea typeface="+mj-ea"/>
          <a:cs typeface="+mj-cs"/>
          <a:sym typeface="FrutigerNext LT Medium" charset="0"/>
        </a:defRPr>
      </a:lvl1pPr>
      <a:lvl2pPr marL="801528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2pPr>
      <a:lvl3pPr marL="801528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3pPr>
      <a:lvl4pPr marL="801528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4pPr>
      <a:lvl5pPr marL="801528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5pPr>
      <a:lvl6pPr marL="1258636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6pPr>
      <a:lvl7pPr marL="1715744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7pPr>
      <a:lvl8pPr marL="2172856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8pPr>
      <a:lvl9pPr marL="2629961" indent="-801528" algn="l" defTabSz="0" rtl="0" eaLnBrk="1" fontAlgn="base" hangingPunct="1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FrutigerNext LT Medium" charset="0"/>
          <a:ea typeface="黑体" pitchFamily="49" charset="-122"/>
          <a:sym typeface="FrutigerNext LT Medium" charset="0"/>
        </a:defRPr>
      </a:lvl9pPr>
    </p:titleStyle>
    <p:bodyStyle>
      <a:lvl1pPr marL="299978" indent="-299978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•"/>
        <a:defRPr sz="2600" b="1">
          <a:solidFill>
            <a:srgbClr val="777777"/>
          </a:solidFill>
          <a:latin typeface="+mn-lt"/>
          <a:ea typeface="+mn-ea"/>
          <a:cs typeface="+mn-cs"/>
          <a:sym typeface="Arial" pitchFamily="34" charset="0"/>
        </a:defRPr>
      </a:lvl1pPr>
      <a:lvl2pPr marL="652335" indent="-249190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400" b="1">
          <a:solidFill>
            <a:srgbClr val="777777"/>
          </a:solidFill>
          <a:latin typeface="+mn-lt"/>
          <a:ea typeface="+mn-ea"/>
          <a:sym typeface="Arial" pitchFamily="34" charset="0"/>
        </a:defRPr>
      </a:lvl2pPr>
      <a:lvl3pPr marL="1003100" indent="-201573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200" b="1">
          <a:solidFill>
            <a:srgbClr val="777777"/>
          </a:solidFill>
          <a:latin typeface="+mn-lt"/>
          <a:ea typeface="+mn-ea"/>
          <a:sym typeface="Arial" pitchFamily="34" charset="0"/>
        </a:defRPr>
      </a:lvl3pPr>
      <a:lvl4pPr marL="1401483" indent="-198398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–"/>
        <a:defRPr sz="2000" b="1">
          <a:solidFill>
            <a:srgbClr val="777777"/>
          </a:solidFill>
          <a:latin typeface="+mn-lt"/>
          <a:ea typeface="+mn-ea"/>
          <a:sym typeface="Arial" pitchFamily="34" charset="0"/>
        </a:defRPr>
      </a:lvl4pPr>
      <a:lvl5pPr marL="1803040" indent="-201573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5pPr>
      <a:lvl6pPr marL="2260145" indent="-201573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6pPr>
      <a:lvl7pPr marL="2717256" indent="-201573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7pPr>
      <a:lvl8pPr marL="3174368" indent="-201573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8pPr>
      <a:lvl9pPr marL="3631478" indent="-201573" algn="l" defTabSz="801528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~"/>
        <a:defRPr b="1">
          <a:solidFill>
            <a:srgbClr val="777777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8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9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4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4" descr="应用部分3-0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1" y="1"/>
            <a:ext cx="9178924" cy="573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6"/>
          <p:cNvSpPr>
            <a:spLocks noChangeArrowheads="1"/>
          </p:cNvSpPr>
          <p:nvPr/>
        </p:nvSpPr>
        <p:spPr bwMode="auto">
          <a:xfrm>
            <a:off x="323879" y="5325808"/>
            <a:ext cx="2519364" cy="276983"/>
          </a:xfrm>
          <a:prstGeom prst="rect">
            <a:avLst/>
          </a:prstGeom>
          <a:noFill/>
          <a:ln>
            <a:noFill/>
          </a:ln>
          <a:extLst/>
        </p:spPr>
        <p:txBody>
          <a:bodyPr lIns="91424" tIns="45712" rIns="91424" bIns="45712">
            <a:spAutoFit/>
          </a:bodyPr>
          <a:lstStyle>
            <a:lvl1pPr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bg1"/>
                </a:solidFill>
                <a:latin typeface="FrutigerNext LT Regular" charset="0"/>
                <a:ea typeface="宋体" pitchFamily="2" charset="-122"/>
              </a:defRPr>
            </a:lvl9pPr>
          </a:lstStyle>
          <a:p>
            <a:pPr defTabSz="914220"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200" smtClean="0">
                <a:solidFill>
                  <a:srgbClr val="B5B5B6"/>
                </a:solidFill>
                <a:latin typeface="Arial" pitchFamily="34" charset="0"/>
                <a:sym typeface="Arial" pitchFamily="34" charset="0"/>
              </a:rPr>
              <a:t>JD.com</a:t>
            </a:r>
            <a:endParaRPr lang="zh-CN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2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marL="801528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marL="801528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marL="801528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marL="801528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marL="801528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1258636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1715744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2172856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2629961" indent="-801528" algn="ctr" defTabSz="0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299978" indent="-299978" algn="l" defTabSz="801528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652335" indent="-249190" algn="l" defTabSz="801528" rtl="0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003100" indent="-201573" algn="l" defTabSz="801528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401483" indent="-198398" algn="l" defTabSz="801528" rtl="0" eaLnBrk="1" fontAlgn="base" hangingPunct="1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1803040" indent="-201573" algn="l" defTabSz="801528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260145" indent="-201573" algn="l" defTabSz="801528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717256" indent="-201573" algn="l" defTabSz="801528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174368" indent="-201573" algn="l" defTabSz="801528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631478" indent="-201573" algn="l" defTabSz="801528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8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9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4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93CF-1E18-4211-87F6-C68B61241FC0}" type="datetimeFigureOut">
              <a:rPr lang="zh-CN" altLang="en-US" smtClean="0"/>
              <a:t>2016/8/18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FA35F-C888-45E3-A430-CEAB56D8F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6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ibfm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93204"/>
            <a:ext cx="8784976" cy="367240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05372"/>
            <a:ext cx="9144000" cy="136815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predictor 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系统演化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185" y="4722194"/>
            <a:ext cx="8640295" cy="389342"/>
          </a:xfrm>
        </p:spPr>
        <p:txBody>
          <a:bodyPr>
            <a:noAutofit/>
          </a:bodyPr>
          <a:lstStyle/>
          <a:p>
            <a:pPr algn="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京东商城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质量部模型组</a:t>
            </a:r>
          </a:p>
          <a:p>
            <a:pPr algn="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2016-08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7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系统演化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线上服务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85292"/>
            <a:ext cx="669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41276"/>
            <a:ext cx="6696744" cy="434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6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系统演化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v1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85292"/>
            <a:ext cx="669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39168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上线效率低、繁琐</a:t>
            </a:r>
            <a:endParaRPr lang="en-US" altLang="zh-CN" sz="1600" dirty="0"/>
          </a:p>
          <a:p>
            <a:r>
              <a:rPr lang="en-US" altLang="zh-CN" sz="1600" dirty="0"/>
              <a:t>    1. </a:t>
            </a:r>
            <a:r>
              <a:rPr lang="zh-CN" altLang="en-US" sz="1600" dirty="0"/>
              <a:t>手工配置模型分发树结构</a:t>
            </a:r>
            <a:endParaRPr lang="en-US" altLang="zh-CN" sz="1600" dirty="0"/>
          </a:p>
          <a:p>
            <a:r>
              <a:rPr lang="en-US" altLang="zh-CN" sz="1600" dirty="0"/>
              <a:t>    2. </a:t>
            </a:r>
            <a:r>
              <a:rPr lang="zh-CN" altLang="en-US" sz="1600" dirty="0"/>
              <a:t>手动上线</a:t>
            </a:r>
            <a:r>
              <a:rPr lang="en-US" altLang="zh-CN" sz="1600" dirty="0"/>
              <a:t>predictor</a:t>
            </a:r>
            <a:r>
              <a:rPr lang="zh-CN" altLang="en-US" sz="1600" dirty="0"/>
              <a:t>程序</a:t>
            </a:r>
            <a:endParaRPr lang="en-US" altLang="zh-CN" sz="1600" dirty="0"/>
          </a:p>
          <a:p>
            <a:r>
              <a:rPr lang="en-US" altLang="zh-CN" sz="1600" dirty="0"/>
              <a:t>    3. </a:t>
            </a:r>
            <a:r>
              <a:rPr lang="zh-CN" altLang="en-US" sz="1600" dirty="0"/>
              <a:t>修改监控程序里面</a:t>
            </a:r>
            <a:r>
              <a:rPr lang="en-US" altLang="zh-CN" sz="1600" dirty="0" err="1"/>
              <a:t>ip</a:t>
            </a:r>
            <a:r>
              <a:rPr lang="zh-CN" altLang="en-US" sz="1600" dirty="0"/>
              <a:t>列表</a:t>
            </a:r>
            <a:endParaRPr lang="en-US" altLang="zh-CN" sz="1600" dirty="0"/>
          </a:p>
          <a:p>
            <a:r>
              <a:rPr lang="en-US" altLang="zh-CN" sz="1600" dirty="0"/>
              <a:t>    4. </a:t>
            </a:r>
            <a:r>
              <a:rPr lang="zh-CN" altLang="en-US" sz="1600" dirty="0"/>
              <a:t>修改</a:t>
            </a:r>
            <a:r>
              <a:rPr lang="en-US" altLang="zh-CN" sz="1600" dirty="0"/>
              <a:t>proxy</a:t>
            </a:r>
            <a:r>
              <a:rPr lang="zh-CN" altLang="en-US" sz="1600" dirty="0"/>
              <a:t>的服务</a:t>
            </a:r>
            <a:r>
              <a:rPr lang="en-US" altLang="zh-CN" sz="1600" dirty="0" err="1"/>
              <a:t>ip</a:t>
            </a:r>
            <a:r>
              <a:rPr lang="zh-CN" altLang="en-US" sz="1600" dirty="0"/>
              <a:t>列表</a:t>
            </a:r>
            <a:r>
              <a:rPr lang="en-US" altLang="zh-CN" sz="1600" dirty="0"/>
              <a:t> </a:t>
            </a:r>
          </a:p>
          <a:p>
            <a:endParaRPr lang="en-US" altLang="zh-CN" sz="1600" dirty="0"/>
          </a:p>
          <a:p>
            <a:r>
              <a:rPr lang="zh-CN" altLang="en-US" sz="1600" dirty="0"/>
              <a:t>以上各个步骤都有可能会出错</a:t>
            </a:r>
            <a:endParaRPr lang="en-US" altLang="zh-CN" sz="1600" dirty="0"/>
          </a:p>
          <a:p>
            <a:r>
              <a:rPr lang="zh-CN" altLang="en-US" sz="1600" dirty="0"/>
              <a:t>机器多的上线是</a:t>
            </a:r>
            <a:r>
              <a:rPr lang="zh-CN" altLang="en-US" sz="1600" dirty="0" smtClean="0"/>
              <a:t>灾难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Tx/>
              <a:buChar char="-"/>
            </a:pPr>
            <a:r>
              <a:rPr lang="zh-CN" altLang="en-US" sz="1600" dirty="0" smtClean="0"/>
              <a:t>理想的服务</a:t>
            </a:r>
            <a:endParaRPr lang="en-US" altLang="zh-CN" sz="1600" dirty="0" smtClean="0"/>
          </a:p>
          <a:p>
            <a:r>
              <a:rPr lang="en-US" altLang="zh-CN" sz="1600" dirty="0" smtClean="0"/>
              <a:t>  - </a:t>
            </a:r>
            <a:r>
              <a:rPr lang="zh-CN" altLang="en-US" sz="1600" dirty="0" smtClean="0"/>
              <a:t>只关心</a:t>
            </a:r>
            <a:r>
              <a:rPr lang="en-US" altLang="zh-CN" sz="1600" dirty="0" smtClean="0"/>
              <a:t>predictor </a:t>
            </a:r>
            <a:r>
              <a:rPr lang="zh-CN" altLang="en-US" sz="1600" dirty="0" smtClean="0"/>
              <a:t>服务本身， 其他周边其他的附属能自动协调</a:t>
            </a:r>
            <a:endParaRPr lang="en-US" altLang="zh-CN" sz="1600" dirty="0"/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82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系统演化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85292"/>
            <a:ext cx="669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39168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Zookeeper</a:t>
            </a:r>
            <a:r>
              <a:rPr lang="en-US" altLang="zh-CN" sz="1600" dirty="0"/>
              <a:t> </a:t>
            </a:r>
            <a:r>
              <a:rPr lang="zh-CN" altLang="en-US" sz="1600" dirty="0"/>
              <a:t>作为一个分布式的服务框架，主要用来解决分布式集群中应用系统的一致性问题，它能提供基于类似于文件系统的目录节点树方式的数据存储， </a:t>
            </a:r>
            <a:r>
              <a:rPr lang="en-US" altLang="zh-CN" sz="1600" dirty="0"/>
              <a:t>Zookeeper </a:t>
            </a:r>
            <a:r>
              <a:rPr lang="zh-CN" altLang="en-US" sz="1600" dirty="0"/>
              <a:t>作用主要是用来维护和监控存储的数据的状态变化，通过监控这些数据状态的变化，从而达到基于数据的集群管理。</a:t>
            </a: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08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系统演化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线上服务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endParaRPr lang="zh-CN" alt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53" y="913284"/>
            <a:ext cx="5902799" cy="419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68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系统演化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v2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版本解决的问题与不足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85292"/>
            <a:ext cx="66910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解决的问题</a:t>
            </a:r>
            <a:endParaRPr lang="en-US" altLang="zh-CN" sz="1200" dirty="0"/>
          </a:p>
          <a:p>
            <a:r>
              <a:rPr lang="en-US" altLang="zh-CN" sz="1200" dirty="0"/>
              <a:t>  - </a:t>
            </a:r>
            <a:r>
              <a:rPr lang="en-US" altLang="zh-CN" sz="1200" dirty="0" err="1"/>
              <a:t>jenkins</a:t>
            </a:r>
            <a:r>
              <a:rPr lang="zh-CN" altLang="en-US" sz="1200" dirty="0"/>
              <a:t>自动上线</a:t>
            </a:r>
            <a:r>
              <a:rPr lang="en-US" altLang="zh-CN" sz="1200" dirty="0"/>
              <a:t>predictor</a:t>
            </a:r>
            <a:r>
              <a:rPr lang="zh-CN" altLang="en-US" sz="1200" dirty="0"/>
              <a:t>， 服务启动后自动注册到相应服务节点。</a:t>
            </a:r>
            <a:endParaRPr lang="en-US" altLang="zh-CN" sz="1200" dirty="0"/>
          </a:p>
          <a:p>
            <a:r>
              <a:rPr lang="en-US" altLang="zh-CN" sz="1200" dirty="0"/>
              <a:t>  - </a:t>
            </a:r>
            <a:r>
              <a:rPr lang="zh-CN" altLang="en-US" sz="1200" dirty="0"/>
              <a:t>借助于</a:t>
            </a:r>
            <a:r>
              <a:rPr lang="en-US" altLang="zh-CN" sz="1200" dirty="0"/>
              <a:t>zookeeper</a:t>
            </a:r>
            <a:r>
              <a:rPr lang="zh-CN" altLang="en-US" sz="1200" dirty="0"/>
              <a:t>实现了服务自动化</a:t>
            </a:r>
            <a:endParaRPr lang="en-US" altLang="zh-CN" sz="1200" dirty="0"/>
          </a:p>
          <a:p>
            <a:r>
              <a:rPr lang="en-US" altLang="zh-CN" sz="1200" dirty="0"/>
              <a:t>  - </a:t>
            </a:r>
            <a:r>
              <a:rPr lang="zh-CN" altLang="en-US" sz="1200" dirty="0"/>
              <a:t>模型分发树自动组织， 自动的模型同步更新</a:t>
            </a:r>
            <a:endParaRPr lang="en-US" altLang="zh-CN" sz="1200" dirty="0"/>
          </a:p>
          <a:p>
            <a:r>
              <a:rPr lang="en-US" altLang="zh-CN" sz="1200" dirty="0"/>
              <a:t>  -  proxy</a:t>
            </a:r>
            <a:r>
              <a:rPr lang="zh-CN" altLang="en-US" sz="1200" dirty="0"/>
              <a:t>自动发现服务变动，自动更新路由信息（鉴于线上安全目前为半自动化）</a:t>
            </a:r>
            <a:endParaRPr lang="en-US" altLang="zh-CN" sz="1200" dirty="0"/>
          </a:p>
          <a:p>
            <a:r>
              <a:rPr lang="en-US" altLang="zh-CN" sz="1200" dirty="0"/>
              <a:t>  - </a:t>
            </a:r>
            <a:r>
              <a:rPr lang="zh-CN" altLang="en-US" sz="1200" dirty="0"/>
              <a:t>服务监控程序自动将上线的</a:t>
            </a:r>
            <a:r>
              <a:rPr lang="en-US" altLang="zh-CN" sz="1200" dirty="0"/>
              <a:t>predictor</a:t>
            </a:r>
            <a:r>
              <a:rPr lang="zh-CN" altLang="en-US" sz="1200" dirty="0"/>
              <a:t>纳入监控</a:t>
            </a:r>
            <a:endParaRPr lang="en-US" altLang="zh-CN" sz="1200" dirty="0"/>
          </a:p>
          <a:p>
            <a:r>
              <a:rPr lang="en-US" altLang="zh-CN" sz="1200" dirty="0"/>
              <a:t>  - </a:t>
            </a:r>
            <a:r>
              <a:rPr lang="zh-CN" altLang="en-US" sz="1200" dirty="0"/>
              <a:t>上下线从此变得</a:t>
            </a:r>
            <a:r>
              <a:rPr lang="zh-CN" altLang="en-US" sz="1200" dirty="0" smtClean="0"/>
              <a:t>简单</a:t>
            </a:r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zh-CN" altLang="en-US" sz="1200" dirty="0" smtClean="0"/>
              <a:t>不足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- </a:t>
            </a:r>
            <a:r>
              <a:rPr lang="zh-CN" altLang="en-US" sz="1200" dirty="0" smtClean="0"/>
              <a:t>树状结构在</a:t>
            </a:r>
            <a:r>
              <a:rPr lang="en-US" altLang="zh-CN" sz="1200" dirty="0" smtClean="0"/>
              <a:t>predictor</a:t>
            </a:r>
            <a:r>
              <a:rPr lang="zh-CN" altLang="en-US" sz="1200" dirty="0" smtClean="0"/>
              <a:t>规模较大的时候层次深， 根节点与叶子节点有的时候模型更新时间差很大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- </a:t>
            </a:r>
            <a:r>
              <a:rPr lang="zh-CN" altLang="en-US" sz="1200" dirty="0" smtClean="0"/>
              <a:t>根节点概念对使用者不友好，使用者需要了解根节点的位置</a:t>
            </a:r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zh-CN" altLang="en-US" sz="1200" dirty="0" smtClean="0"/>
              <a:t>可能的</a:t>
            </a:r>
            <a:r>
              <a:rPr lang="zh-CN" altLang="en-US" sz="1200" dirty="0"/>
              <a:t>改进</a:t>
            </a:r>
            <a:r>
              <a:rPr lang="zh-CN" altLang="en-US" sz="1200" dirty="0" smtClean="0"/>
              <a:t>方案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- p2p </a:t>
            </a:r>
            <a:r>
              <a:rPr lang="zh-CN" altLang="en-US" sz="1200" dirty="0" smtClean="0"/>
              <a:t>传输</a:t>
            </a:r>
            <a:endParaRPr lang="en-US" altLang="zh-CN" sz="1200" dirty="0" smtClean="0"/>
          </a:p>
          <a:p>
            <a:r>
              <a:rPr lang="en-US" altLang="zh-CN" sz="1200" dirty="0" smtClean="0"/>
              <a:t>  - </a:t>
            </a:r>
            <a:r>
              <a:rPr lang="zh-CN" altLang="en-US" sz="1200" dirty="0" smtClean="0"/>
              <a:t>分布式文件系统</a:t>
            </a:r>
            <a:endParaRPr lang="en-US" altLang="zh-CN" sz="1200" dirty="0"/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1732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系统演化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MooseFS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85292"/>
            <a:ext cx="669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39168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MooseFS</a:t>
            </a:r>
            <a:endParaRPr lang="en-US" altLang="zh-CN" sz="1600" dirty="0" smtClean="0"/>
          </a:p>
          <a:p>
            <a:r>
              <a:rPr lang="zh-CN" altLang="en-US" sz="1600" dirty="0" smtClean="0"/>
              <a:t>轻量级的分布式文件系统， 提供给用户统一的资源入口。</a:t>
            </a:r>
            <a:endParaRPr lang="zh-CN" altLang="en-US" sz="1600" dirty="0"/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06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系统演化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线上服务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13284"/>
            <a:ext cx="7064538" cy="428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6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层级示意图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769268"/>
            <a:ext cx="3698160" cy="433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220826"/>
              </p:ext>
            </p:extLst>
          </p:nvPr>
        </p:nvGraphicFramePr>
        <p:xfrm>
          <a:off x="457200" y="13335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当前</a:t>
                      </a:r>
                      <a:r>
                        <a:rPr lang="en-US" altLang="zh-CN" dirty="0" smtClean="0"/>
                        <a:t>650</a:t>
                      </a:r>
                      <a:r>
                        <a:rPr lang="zh-CN" altLang="en-US" dirty="0" smtClean="0"/>
                        <a:t>节点，最多的时候</a:t>
                      </a:r>
                      <a:r>
                        <a:rPr lang="en-US" altLang="zh-CN" smtClean="0"/>
                        <a:t>1500+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支持的模型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1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LibFM,DNN,CNN,RNN</a:t>
                      </a:r>
                      <a:r>
                        <a:rPr lang="en-US" altLang="zh-CN" dirty="0" smtClean="0"/>
                        <a:t>, Query</a:t>
                      </a:r>
                      <a:r>
                        <a:rPr lang="zh-CN" altLang="en-US" dirty="0" smtClean="0"/>
                        <a:t>切词，</a:t>
                      </a:r>
                      <a:r>
                        <a:rPr lang="en-US" altLang="zh-CN" dirty="0" smtClean="0"/>
                        <a:t>SVR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err="1" smtClean="0"/>
                        <a:t>unifyModel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Cluster</a:t>
                      </a:r>
                      <a:r>
                        <a:rPr lang="zh-CN" altLang="en-US" dirty="0" smtClean="0"/>
                        <a:t>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集群数量</a:t>
                      </a:r>
                      <a:r>
                        <a:rPr lang="en-US" altLang="zh-CN" dirty="0" smtClean="0"/>
                        <a:t>54</a:t>
                      </a:r>
                      <a:r>
                        <a:rPr lang="zh-CN" altLang="en-US" dirty="0" smtClean="0"/>
                        <a:t>个，在线服务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个，小流量服务</a:t>
                      </a:r>
                      <a:r>
                        <a:rPr lang="en-US" altLang="zh-CN" dirty="0" smtClean="0"/>
                        <a:t>24</a:t>
                      </a:r>
                      <a:r>
                        <a:rPr lang="zh-CN" altLang="en-US" dirty="0" smtClean="0"/>
                        <a:t>个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1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系统演化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最近的一些更新升级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85292"/>
            <a:ext cx="6691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性能方面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- </a:t>
            </a:r>
            <a:r>
              <a:rPr lang="en-US" altLang="zh-CN" sz="1200" dirty="0" err="1" smtClean="0"/>
              <a:t>omp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并行计算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- GPU </a:t>
            </a:r>
            <a:r>
              <a:rPr lang="zh-CN" altLang="en-US" sz="1200" dirty="0" smtClean="0"/>
              <a:t>计算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业务方面</a:t>
            </a:r>
            <a:endParaRPr lang="en-US" altLang="zh-CN" sz="1200" dirty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- </a:t>
            </a:r>
            <a:r>
              <a:rPr lang="zh-CN" altLang="en-US" sz="1200" dirty="0" smtClean="0"/>
              <a:t>特征日志从</a:t>
            </a:r>
            <a:r>
              <a:rPr lang="en-US" altLang="zh-CN" sz="1200" dirty="0" err="1" smtClean="0"/>
              <a:t>adserver</a:t>
            </a:r>
            <a:r>
              <a:rPr lang="zh-CN" altLang="en-US" sz="1200" dirty="0" smtClean="0"/>
              <a:t>挪到</a:t>
            </a:r>
            <a:r>
              <a:rPr lang="en-US" altLang="zh-CN" sz="1200" dirty="0" smtClean="0"/>
              <a:t>predictor</a:t>
            </a:r>
            <a:r>
              <a:rPr lang="zh-CN" altLang="en-US" sz="1200" dirty="0" smtClean="0"/>
              <a:t>， 解决特征一致性问题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- </a:t>
            </a:r>
            <a:r>
              <a:rPr lang="zh-CN" altLang="en-US" sz="1200" dirty="0" smtClean="0"/>
              <a:t>统一模型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66626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568" y="913284"/>
            <a:ext cx="9324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  <a:p>
            <a:pPr marL="285750" indent="-285750">
              <a:lnSpc>
                <a:spcPct val="300000"/>
              </a:lnSpc>
              <a:buFont typeface="Wingdings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系统演化</a:t>
            </a:r>
          </a:p>
          <a:p>
            <a:pPr marL="285750" indent="-285750">
              <a:lnSpc>
                <a:spcPct val="300000"/>
              </a:lnSpc>
              <a:buFont typeface="Wingdings" charset="2"/>
              <a:buChar char="p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现状</a:t>
            </a:r>
          </a:p>
          <a:p>
            <a:pPr marL="285750" indent="-285750">
              <a:lnSpc>
                <a:spcPct val="300000"/>
              </a:lnSpc>
              <a:buFont typeface="Wingdings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73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696" y="213742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177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93204"/>
            <a:ext cx="8784976" cy="367240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23528" y="1417340"/>
            <a:ext cx="9144000" cy="136815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</a:t>
            </a:r>
            <a:b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2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在线广告的几个重要概念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85292"/>
            <a:ext cx="669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39168"/>
            <a:ext cx="8280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CTR = Click Through Rate =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点击次数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展现次数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predict CTR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/>
              <a:t>- </a:t>
            </a:r>
            <a:r>
              <a:rPr lang="en-US" altLang="zh-CN" sz="1600" dirty="0" err="1" smtClean="0"/>
              <a:t>eCPM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(expected Cost Per Mille)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千</a:t>
            </a:r>
            <a:r>
              <a:rPr lang="zh-CN" altLang="en-US" sz="1600" dirty="0"/>
              <a:t>次展现期望收入，</a:t>
            </a:r>
            <a:r>
              <a:rPr lang="en-US" altLang="zh-CN" sz="1600" dirty="0" err="1"/>
              <a:t>eCPM</a:t>
            </a:r>
            <a:r>
              <a:rPr lang="zh-CN" altLang="en-US" sz="1600" dirty="0" smtClean="0"/>
              <a:t>是</a:t>
            </a:r>
            <a:r>
              <a:rPr lang="zh-CN" altLang="en-US" sz="1600" dirty="0"/>
              <a:t>在线</a:t>
            </a:r>
            <a:r>
              <a:rPr lang="zh-CN" altLang="en-US" sz="1600" dirty="0" smtClean="0"/>
              <a:t>广告</a:t>
            </a:r>
            <a:r>
              <a:rPr lang="zh-CN" altLang="en-US" sz="1600" dirty="0"/>
              <a:t>最核心的定量收益评估指标。 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CPC </a:t>
            </a:r>
            <a:r>
              <a:rPr lang="zh-CN" altLang="en-US" sz="1600" dirty="0" smtClean="0"/>
              <a:t>广告中</a:t>
            </a:r>
            <a:r>
              <a:rPr lang="en-US" altLang="zh-CN" sz="1600" dirty="0" err="1" smtClean="0"/>
              <a:t>eCPM</a:t>
            </a:r>
            <a:r>
              <a:rPr lang="en-US" altLang="zh-CN" sz="1600" dirty="0" smtClean="0"/>
              <a:t> = </a:t>
            </a:r>
            <a:r>
              <a:rPr lang="en-US" altLang="zh-CN" sz="1600" dirty="0" err="1"/>
              <a:t>pCTR</a:t>
            </a:r>
            <a:r>
              <a:rPr lang="en-US" altLang="zh-CN" sz="1600" dirty="0"/>
              <a:t> * bid </a:t>
            </a: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Predictor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的作用是给在线广告做实时的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70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85292"/>
            <a:ext cx="669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39168"/>
            <a:ext cx="8280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年之前， 京东的广告系统以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CPD, CPM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广告为主。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年逐步建立自己的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广告播放系统，优化的目标是提高广告的收入。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广告播放系统基本架构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48" y="1333500"/>
            <a:ext cx="596390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7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系统演化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起步阶段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85292"/>
            <a:ext cx="669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39168"/>
            <a:ext cx="828092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线下调研开始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LibFM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http://libfm.org/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在线下的良好性能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重定向流量上评估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 0.73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非重定向流量上评估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 0.65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尽快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的将离线调研成果应用于线上服务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线上服务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-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LibFM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网络通信，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附属的运维设施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服务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模型分发，树状结构的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rsync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分发脚本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- 14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月上线，规模，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内存物理机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31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系统演化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起步阶段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85292"/>
            <a:ext cx="669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39168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很快遇到问题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-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流量越来越多的接入，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的同步阻塞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需要开大量线程才能满足越来越多的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优化目标从单一的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pctr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到多目标的优化（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pgmv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pvalue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），单一算法不能满足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-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连的方式与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过于耦合，无论是开发还是重启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adserver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代价都非常大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异步非阻塞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boost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asio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 predictor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框架与业务分离，底层提供基础服务，对外提供新算法接入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引入代理层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，让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adserver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解耦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6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系统演化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predictor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重构改版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85292"/>
            <a:ext cx="669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39168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内部结构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112" y="1489348"/>
            <a:ext cx="338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Netio</a:t>
            </a:r>
            <a:r>
              <a:rPr lang="en-US" altLang="zh-CN" dirty="0" smtClean="0"/>
              <a:t> </a:t>
            </a:r>
            <a:r>
              <a:rPr lang="zh-CN" altLang="en-US" dirty="0" smtClean="0"/>
              <a:t>网络通信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Scorer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，算法接入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Thread pool</a:t>
            </a:r>
            <a:r>
              <a:rPr lang="zh-CN" altLang="en-US" dirty="0" smtClean="0"/>
              <a:t>，线程管理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Model manager API</a:t>
            </a:r>
            <a:r>
              <a:rPr lang="zh-CN" altLang="en-US" dirty="0" smtClean="0"/>
              <a:t>， 模型接入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Umonitor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统一的监控服务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Protobuf</a:t>
            </a:r>
            <a:r>
              <a:rPr lang="zh-CN" altLang="en-US" dirty="0" smtClean="0"/>
              <a:t>定义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reply message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7340"/>
            <a:ext cx="48863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4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1104" y="337220"/>
            <a:ext cx="8229600" cy="952210"/>
          </a:xfrm>
        </p:spPr>
        <p:txBody>
          <a:bodyPr/>
          <a:lstStyle/>
          <a:p>
            <a:pPr algn="l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系统演化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起步阶段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85292"/>
            <a:ext cx="669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39168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predictor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框架开发新算法应用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 step1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定义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message 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protobuf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 step2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继承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AutoUpdateDict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类，实现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 step3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继承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类，实现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DoScore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unitest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regression  test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9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1_正文页">
      <a:majorFont>
        <a:latin typeface="FrutigerNext LT Medium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charset="0"/>
            <a:ea typeface="宋体" pitchFamily="2" charset="-122"/>
          </a:defRPr>
        </a:defPPr>
      </a:lstStyle>
    </a:lnDef>
  </a:objectDefaults>
  <a:extraClrSchemeLst>
    <a:extraClrScheme>
      <a:clrScheme name="1_正文页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000120140530A99PPBG">
  <a:themeElements>
    <a:clrScheme name="自定义 570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00B050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正文页">
  <a:themeElements>
    <a:clrScheme name="1_正文页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_正文页">
      <a:majorFont>
        <a:latin typeface="FrutigerNext LT Medium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charset="0"/>
            <a:ea typeface="宋体" pitchFamily="2" charset="-122"/>
          </a:defRPr>
        </a:defPPr>
      </a:lstStyle>
    </a:lnDef>
  </a:objectDefaults>
  <a:extraClrSchemeLst>
    <a:extraClrScheme>
      <a:clrScheme name="1_正文页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charset="0"/>
            <a:ea typeface="宋体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7670</TotalTime>
  <Words>824</Words>
  <Application>Microsoft Office PowerPoint</Application>
  <PresentationFormat>全屏显示(16:10)</PresentationFormat>
  <Paragraphs>158</Paragraphs>
  <Slides>21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主题1</vt:lpstr>
      <vt:lpstr>A000120140530A99PPBG</vt:lpstr>
      <vt:lpstr>3_正文页</vt:lpstr>
      <vt:lpstr>2_自定义设计方案</vt:lpstr>
      <vt:lpstr>Office 主题​​</vt:lpstr>
      <vt:lpstr>  predictor 在线预估系统演化 </vt:lpstr>
      <vt:lpstr>主要内容</vt:lpstr>
      <vt:lpstr>背景- 在线广告的几个重要概念</vt:lpstr>
      <vt:lpstr>背景</vt:lpstr>
      <vt:lpstr>背景 – 广告播放系统基本架构</vt:lpstr>
      <vt:lpstr>Predictor 系统演化 – 起步阶段</vt:lpstr>
      <vt:lpstr>Predictor 系统演化 – 起步阶段</vt:lpstr>
      <vt:lpstr>Predictor 系统演化 – predictor重构改版</vt:lpstr>
      <vt:lpstr>Predictor 系统演化 – 起步阶段</vt:lpstr>
      <vt:lpstr>Predictor 系统演化 – 线上服务v1</vt:lpstr>
      <vt:lpstr>Predictor 系统演化 – v1的问题</vt:lpstr>
      <vt:lpstr>Predictor 系统演化 – 引入zookeeper</vt:lpstr>
      <vt:lpstr>Predictor 系统演化 – 线上服务v2</vt:lpstr>
      <vt:lpstr>Predictor 系统演化 – v2版本解决的问题与不足</vt:lpstr>
      <vt:lpstr>Predictor 系统演化 – 引入MooseFS</vt:lpstr>
      <vt:lpstr>Predictor 系统演化 – 线上服务v3</vt:lpstr>
      <vt:lpstr>层级示意图</vt:lpstr>
      <vt:lpstr>现状</vt:lpstr>
      <vt:lpstr>Predictor 系统演化 – 最近的一些更新升级</vt:lpstr>
      <vt:lpstr>Q&amp;A</vt:lpstr>
      <vt:lpstr> Thank You               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京东到家变现方案</dc:title>
  <dc:creator>Sonatina</dc:creator>
  <cp:lastModifiedBy>Bill Gates</cp:lastModifiedBy>
  <cp:revision>301</cp:revision>
  <dcterms:created xsi:type="dcterms:W3CDTF">2016-03-29T02:42:51Z</dcterms:created>
  <dcterms:modified xsi:type="dcterms:W3CDTF">2016-08-18T06:10:17Z</dcterms:modified>
</cp:coreProperties>
</file>