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370" r:id="rId4"/>
    <p:sldId id="400" r:id="rId5"/>
    <p:sldId id="434" r:id="rId6"/>
    <p:sldId id="404" r:id="rId7"/>
    <p:sldId id="419" r:id="rId8"/>
    <p:sldId id="41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2873" autoAdjust="0"/>
  </p:normalViewPr>
  <p:slideViewPr>
    <p:cSldViewPr>
      <p:cViewPr>
        <p:scale>
          <a:sx n="100" d="100"/>
          <a:sy n="100" d="100"/>
        </p:scale>
        <p:origin x="-102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3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04856" cy="1368152"/>
          </a:xfrm>
        </p:spPr>
        <p:txBody>
          <a:bodyPr/>
          <a:lstStyle/>
          <a:p>
            <a:r>
              <a:rPr lang="en-US" altLang="zh-CN" sz="2400" dirty="0"/>
              <a:t>S</a:t>
            </a:r>
            <a:r>
              <a:rPr lang="en-US" altLang="zh-CN" sz="2400" dirty="0" smtClean="0"/>
              <a:t>pring </a:t>
            </a:r>
            <a:r>
              <a:rPr lang="en-US" altLang="zh-CN" sz="2400" dirty="0"/>
              <a:t>boot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儒明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41B2BD3B-D5B0-437C-9C09-6AF9ABDB7BC5}" type="datetime5">
              <a:rPr lang="zh-CN" altLang="en-US" smtClean="0"/>
              <a:t>2016/11/4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1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43608" y="1628800"/>
            <a:ext cx="5904656" cy="424847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推荐</a:t>
            </a:r>
            <a:r>
              <a:rPr lang="zh-CN" altLang="en-US" dirty="0"/>
              <a:t>的基础 </a:t>
            </a:r>
            <a:r>
              <a:rPr lang="en-US" altLang="zh-CN" dirty="0"/>
              <a:t>POM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 Q&amp;A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7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290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1.SpringBoot</a:t>
            </a:r>
            <a:r>
              <a:rPr lang="zh-CN" altLang="en-US" dirty="0"/>
              <a:t>做了些什么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772816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ea1ChsPeriod"/>
            </a:pPr>
            <a:r>
              <a:rPr lang="zh-CN" altLang="en-US" sz="2400" dirty="0"/>
              <a:t>简化</a:t>
            </a:r>
            <a:r>
              <a:rPr lang="en-US" altLang="zh-CN" sz="2400" dirty="0"/>
              <a:t>XML</a:t>
            </a:r>
            <a:r>
              <a:rPr lang="zh-CN" altLang="en-US" sz="2400" dirty="0"/>
              <a:t>配置、简化复杂的依赖管理　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AutoNum type="ea1ChsPeriod"/>
            </a:pPr>
            <a:r>
              <a:rPr lang="zh-CN" altLang="en-US" sz="2400" dirty="0"/>
              <a:t>整合最适合的 </a:t>
            </a:r>
            <a:r>
              <a:rPr lang="en-US" altLang="zh-CN" sz="2400" dirty="0"/>
              <a:t>Spring </a:t>
            </a:r>
            <a:r>
              <a:rPr lang="zh-CN" altLang="en-US" sz="2400" dirty="0"/>
              <a:t>子项目和第三方开源库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AutoNum type="ea1ChsPeriod"/>
            </a:pPr>
            <a:r>
              <a:rPr lang="zh-CN" altLang="en-US" sz="2400" dirty="0" smtClean="0"/>
              <a:t>开箱即用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41168"/>
            <a:ext cx="1762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Spring Boot </a:t>
            </a:r>
            <a:r>
              <a:rPr lang="zh-CN" altLang="en-US" dirty="0"/>
              <a:t>包含的特性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916742"/>
            <a:ext cx="8568952" cy="25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创建可以独立运行的 </a:t>
            </a:r>
            <a:r>
              <a:rPr lang="en-US" altLang="zh-CN" dirty="0">
                <a:latin typeface="+mj-ea"/>
                <a:ea typeface="+mj-ea"/>
              </a:rPr>
              <a:t>Spring </a:t>
            </a:r>
            <a:r>
              <a:rPr lang="zh-CN" altLang="en-US" dirty="0">
                <a:latin typeface="+mj-ea"/>
                <a:ea typeface="+mj-ea"/>
              </a:rPr>
              <a:t>应用。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直接嵌入 </a:t>
            </a:r>
            <a:r>
              <a:rPr lang="en-US" altLang="zh-CN" dirty="0">
                <a:latin typeface="+mj-ea"/>
                <a:ea typeface="+mj-ea"/>
              </a:rPr>
              <a:t>Tomcat </a:t>
            </a:r>
            <a:r>
              <a:rPr lang="zh-CN" altLang="en-US" dirty="0">
                <a:latin typeface="+mj-ea"/>
                <a:ea typeface="+mj-ea"/>
              </a:rPr>
              <a:t>或 </a:t>
            </a:r>
            <a:r>
              <a:rPr lang="en-US" altLang="zh-CN" dirty="0">
                <a:latin typeface="+mj-ea"/>
                <a:ea typeface="+mj-ea"/>
              </a:rPr>
              <a:t>Jetty </a:t>
            </a:r>
            <a:r>
              <a:rPr lang="zh-CN" altLang="en-US" dirty="0">
                <a:latin typeface="+mj-ea"/>
                <a:ea typeface="+mj-ea"/>
              </a:rPr>
              <a:t>服务器，不需要部署 </a:t>
            </a:r>
            <a:r>
              <a:rPr lang="en-US" altLang="zh-CN" dirty="0">
                <a:latin typeface="+mj-ea"/>
                <a:ea typeface="+mj-ea"/>
              </a:rPr>
              <a:t>WAR </a:t>
            </a:r>
            <a:r>
              <a:rPr lang="zh-CN" altLang="en-US" dirty="0">
                <a:latin typeface="+mj-ea"/>
                <a:ea typeface="+mj-ea"/>
              </a:rPr>
              <a:t>文件。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提供推荐的基础 </a:t>
            </a:r>
            <a:r>
              <a:rPr lang="en-US" altLang="zh-CN" dirty="0">
                <a:latin typeface="+mj-ea"/>
                <a:ea typeface="+mj-ea"/>
              </a:rPr>
              <a:t>POM </a:t>
            </a:r>
            <a:r>
              <a:rPr lang="zh-CN" altLang="en-US" dirty="0">
                <a:latin typeface="+mj-ea"/>
                <a:ea typeface="+mj-ea"/>
              </a:rPr>
              <a:t>文件来简化 </a:t>
            </a:r>
            <a:r>
              <a:rPr lang="en-US" altLang="zh-CN" dirty="0">
                <a:latin typeface="+mj-ea"/>
                <a:ea typeface="+mj-ea"/>
              </a:rPr>
              <a:t>Apache Maven </a:t>
            </a:r>
            <a:r>
              <a:rPr lang="zh-CN" altLang="en-US" dirty="0">
                <a:latin typeface="+mj-ea"/>
                <a:ea typeface="+mj-ea"/>
              </a:rPr>
              <a:t>配置。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尽可能的根据项目依赖来自动配置 </a:t>
            </a:r>
            <a:r>
              <a:rPr lang="en-US" altLang="zh-CN" dirty="0">
                <a:latin typeface="+mj-ea"/>
                <a:ea typeface="+mj-ea"/>
              </a:rPr>
              <a:t>Spring </a:t>
            </a:r>
            <a:r>
              <a:rPr lang="zh-CN" altLang="en-US" dirty="0">
                <a:latin typeface="+mj-ea"/>
                <a:ea typeface="+mj-ea"/>
              </a:rPr>
              <a:t>框架。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提供可以直接在生产环境中使用的功能，如性能指标、应用信息和应用健康检查。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没有代码生成，也没有 </a:t>
            </a:r>
            <a:r>
              <a:rPr lang="en-US" altLang="zh-CN" dirty="0">
                <a:latin typeface="+mj-ea"/>
                <a:ea typeface="+mj-ea"/>
              </a:rPr>
              <a:t>XML </a:t>
            </a:r>
            <a:r>
              <a:rPr lang="zh-CN" altLang="en-US" dirty="0">
                <a:latin typeface="+mj-ea"/>
                <a:ea typeface="+mj-ea"/>
              </a:rPr>
              <a:t>配置文件。</a:t>
            </a: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56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43752" y="2708920"/>
            <a:ext cx="26564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40015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推荐</a:t>
            </a:r>
            <a:r>
              <a:rPr lang="zh-CN" altLang="en-US" dirty="0"/>
              <a:t>的基础 </a:t>
            </a:r>
            <a:r>
              <a:rPr lang="en-US" altLang="zh-CN" dirty="0"/>
              <a:t>POM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4228"/>
            <a:ext cx="7065218" cy="586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1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290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学习资料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390889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http://www.ibm.com/developerworks/cn/java/j-lo-spring-boot/</a:t>
            </a:r>
          </a:p>
          <a:p>
            <a:r>
              <a:rPr lang="en-US" altLang="zh-CN" dirty="0"/>
              <a:t>https://my.oschina.net/jkcui/blog/388400</a:t>
            </a:r>
          </a:p>
          <a:p>
            <a:r>
              <a:rPr lang="en-US" altLang="zh-CN" dirty="0"/>
              <a:t>http://www.infoq.com/cn/news/2014/01/spring-boot/</a:t>
            </a:r>
          </a:p>
          <a:p>
            <a:r>
              <a:rPr lang="en-US" altLang="zh-CN" dirty="0"/>
              <a:t>http://www.infoq.com/cn/articles/microframeworks1-spring-boot/</a:t>
            </a:r>
          </a:p>
          <a:p>
            <a:r>
              <a:rPr lang="en-US" altLang="zh-CN" dirty="0"/>
              <a:t>http://</a:t>
            </a:r>
            <a:r>
              <a:rPr lang="en-US" altLang="zh-CN" dirty="0" smtClean="0"/>
              <a:t>blog.csdn.net/lw_power/article/details/46843489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http://projects.spring.io/spring-boot/</a:t>
            </a:r>
          </a:p>
          <a:p>
            <a:r>
              <a:rPr lang="en-US" altLang="zh-CN" dirty="0"/>
              <a:t>https://github.com/spring-projects/spring-boot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41168"/>
            <a:ext cx="1762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5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 5 Q&amp;A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50351" y="2708920"/>
            <a:ext cx="24432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zh-CN" alt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8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RDM BudgetThinking 2014Y V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wrap="square" rtlCol="0" anchor="ctr">
        <a:noAutofit/>
      </a:bodyPr>
      <a:lstStyle>
        <a:defPPr algn="ctr">
          <a:defRPr dirty="0" smtClean="0">
            <a:latin typeface="+mj-ea"/>
            <a:ea typeface="+mj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RDM BudgetThinking 2014Y V0.1</Template>
  <TotalTime>9165</TotalTime>
  <Words>153</Words>
  <Application>Microsoft Office PowerPoint</Application>
  <PresentationFormat>全屏显示(4:3)</PresentationFormat>
  <Paragraphs>38</Paragraphs>
  <Slides>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RDM BudgetThinking 2014Y V0.1</vt:lpstr>
      <vt:lpstr>think-cell Slide</vt:lpstr>
      <vt:lpstr>Spring boot</vt:lpstr>
      <vt:lpstr>PowerPoint 演示文稿</vt:lpstr>
      <vt:lpstr>1.SpringBoot做了些什么</vt:lpstr>
      <vt:lpstr>2. Spring Boot 包含的特性</vt:lpstr>
      <vt:lpstr>3. 演示</vt:lpstr>
      <vt:lpstr>4. 推荐的基础 POM</vt:lpstr>
      <vt:lpstr>学习资料</vt:lpstr>
      <vt:lpstr> 5 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JD研发部门2014年预算规划</dc:title>
  <dc:creator>章爱文</dc:creator>
  <cp:lastModifiedBy>zhangruming</cp:lastModifiedBy>
  <cp:revision>744</cp:revision>
  <dcterms:created xsi:type="dcterms:W3CDTF">2013-12-03T06:04:46Z</dcterms:created>
  <dcterms:modified xsi:type="dcterms:W3CDTF">2016-11-04T09:42:16Z</dcterms:modified>
</cp:coreProperties>
</file>