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62" r:id="rId7"/>
    <p:sldId id="259" r:id="rId8"/>
    <p:sldId id="261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065" y="2129741"/>
            <a:ext cx="8825658" cy="1177654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MIPS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065" y="4515770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王理治</a:t>
            </a: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指导老师</a:t>
            </a:r>
            <a:r>
              <a:rPr kumimoji="1" lang="zh-CN" altLang="en-US" dirty="0" smtClean="0">
                <a:solidFill>
                  <a:schemeClr val="tx1"/>
                </a:solidFill>
              </a:rPr>
              <a:t>：</a:t>
            </a:r>
            <a:r>
              <a:rPr kumimoji="1" lang="zh-CN" altLang="en-US" dirty="0" smtClean="0">
                <a:solidFill>
                  <a:schemeClr val="tx1"/>
                </a:solidFill>
              </a:rPr>
              <a:t>董前琨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10765" y="398146"/>
            <a:ext cx="701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/>
              <a:t>第二届大学生计算机系统能力培养大赛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50198" y="3680750"/>
            <a:ext cx="393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/>
              <a:t>南开大学一</a:t>
            </a:r>
            <a:r>
              <a:rPr kumimoji="1" lang="zh-CN" altLang="en-US" sz="2400" dirty="0" smtClean="0"/>
              <a:t>队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4845" y="2060293"/>
            <a:ext cx="9404723" cy="961997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恳请各位专家</a:t>
            </a:r>
            <a:r>
              <a:rPr kumimoji="1" lang="zh-CN" altLang="en-US" smtClean="0"/>
              <a:t>批评指正</a:t>
            </a:r>
            <a:br>
              <a:rPr kumimoji="1" lang="zh-CN" altLang="en-US" smtClean="0"/>
            </a:b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93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展示提纲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处理器</a:t>
            </a:r>
            <a:r>
              <a:rPr kumimoji="1" lang="zh-CN" altLang="en-US" dirty="0" smtClean="0"/>
              <a:t>结构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实现指令集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冒险处理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性能优化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性能瓶颈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功能展示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处理器结构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采用单发射五级流水线结构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支持异常检测和精确异常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统一在写回级进行异常处理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82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处理器结构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990" y="1392070"/>
            <a:ext cx="10160591" cy="46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0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实现指令集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在大赛要求的指令集基础上，额外添加了四条非对其存取指令</a:t>
            </a:r>
          </a:p>
          <a:p>
            <a:r>
              <a:rPr kumimoji="1" lang="en-US" altLang="zh-CN" dirty="0" smtClean="0"/>
              <a:t>LWL, LWR, SWL, SWR</a:t>
            </a:r>
            <a:endParaRPr kumimoji="1" lang="zh-CN" altLang="en-US" dirty="0" smtClean="0"/>
          </a:p>
          <a:p>
            <a:r>
              <a:rPr kumimoji="1" lang="zh-CN" altLang="en-US" dirty="0" smtClean="0"/>
              <a:t>并通过了龙芯提供的</a:t>
            </a:r>
            <a:r>
              <a:rPr kumimoji="1" lang="en-US" altLang="zh-CN" dirty="0" smtClean="0"/>
              <a:t>SRAM</a:t>
            </a:r>
            <a:r>
              <a:rPr kumimoji="1" lang="zh-CN" altLang="en-US" dirty="0" smtClean="0"/>
              <a:t>版本的功能测试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不足部分：</a:t>
            </a:r>
          </a:p>
          <a:p>
            <a:pPr lvl="1"/>
            <a:r>
              <a:rPr kumimoji="1" lang="zh-CN" altLang="en-US" dirty="0" smtClean="0"/>
              <a:t>由于</a:t>
            </a:r>
            <a:r>
              <a:rPr kumimoji="1" lang="en-US" altLang="zh-CN" dirty="0" smtClean="0"/>
              <a:t>AXI</a:t>
            </a:r>
            <a:r>
              <a:rPr kumimoji="1" lang="zh-CN" altLang="en-US" dirty="0" smtClean="0"/>
              <a:t>单次不支持对三个字节数据的存取工作</a:t>
            </a:r>
          </a:p>
          <a:p>
            <a:pPr lvl="1"/>
            <a:r>
              <a:rPr kumimoji="1" lang="zh-CN" altLang="en-US" dirty="0" smtClean="0"/>
              <a:t>故该四条指令尚未完成对</a:t>
            </a:r>
            <a:r>
              <a:rPr kumimoji="1" lang="en-US" altLang="zh-CN" dirty="0" smtClean="0"/>
              <a:t>AXI</a:t>
            </a:r>
            <a:r>
              <a:rPr kumimoji="1" lang="zh-CN" altLang="en-US" dirty="0" smtClean="0"/>
              <a:t>总线的支持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49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冒险处理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结构冒险 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&lt;= </a:t>
            </a:r>
            <a:r>
              <a:rPr kumimoji="1" lang="zh-CN" altLang="en-US" dirty="0" smtClean="0"/>
              <a:t>阻塞</a:t>
            </a:r>
            <a:r>
              <a:rPr kumimoji="1" lang="en-US" altLang="zh-CN" dirty="0" smtClean="0"/>
              <a:t>CPU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数据冒险</a:t>
            </a:r>
            <a:r>
              <a:rPr kumimoji="1" lang="en-US" altLang="zh-CN" dirty="0" smtClean="0"/>
              <a:t>  &lt;= </a:t>
            </a:r>
            <a:r>
              <a:rPr kumimoji="1" lang="zh-CN" altLang="en-US" dirty="0" smtClean="0"/>
              <a:t>数据前递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控制冒险</a:t>
            </a:r>
            <a:r>
              <a:rPr kumimoji="1" lang="en-US" altLang="zh-CN" dirty="0" smtClean="0"/>
              <a:t>  &lt;= </a:t>
            </a:r>
            <a:r>
              <a:rPr kumimoji="1" lang="zh-CN" altLang="en-US" dirty="0" smtClean="0"/>
              <a:t>延迟槽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41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8923"/>
          </a:xfrm>
        </p:spPr>
        <p:txBody>
          <a:bodyPr/>
          <a:lstStyle/>
          <a:p>
            <a:r>
              <a:rPr kumimoji="1" lang="zh-CN" altLang="en-US" dirty="0" smtClean="0"/>
              <a:t>性能优化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201" y="1728827"/>
            <a:ext cx="8946541" cy="4195481"/>
          </a:xfrm>
        </p:spPr>
        <p:txBody>
          <a:bodyPr/>
          <a:lstStyle/>
          <a:p>
            <a:r>
              <a:rPr kumimoji="1" lang="zh-CN" altLang="en-US" dirty="0" smtClean="0"/>
              <a:t>将分支跳转语句的判断放到译码级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针对可能的数据冲突采用数据前递进行</a:t>
            </a:r>
            <a:r>
              <a:rPr kumimoji="1" lang="zh-CN" altLang="en-US" dirty="0" smtClean="0"/>
              <a:t>处理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对不同类型的指令进行区分</a:t>
            </a:r>
          </a:p>
          <a:p>
            <a:pPr lvl="1"/>
            <a:r>
              <a:rPr kumimoji="1" lang="zh-CN" altLang="en-US" dirty="0" smtClean="0"/>
              <a:t>保证在数据运算完成后立刻进行数据前递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Cache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划分</a:t>
            </a:r>
            <a:r>
              <a:rPr kumimoji="1" lang="en-US" altLang="zh-CN" dirty="0" smtClean="0"/>
              <a:t>I-Cache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D-Cache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AXI</a:t>
            </a:r>
            <a:r>
              <a:rPr kumimoji="1" lang="zh-CN" altLang="en-US" dirty="0" smtClean="0"/>
              <a:t>总线与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的兼容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性能瓶颈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AXI</a:t>
            </a:r>
            <a:r>
              <a:rPr kumimoji="1" lang="zh-CN" altLang="en-US" dirty="0" smtClean="0"/>
              <a:t>总线每次进行访存均会耗费数</a:t>
            </a:r>
            <a:r>
              <a:rPr kumimoji="1" lang="zh-CN" altLang="en-US" dirty="0" smtClean="0"/>
              <a:t>拍</a:t>
            </a:r>
            <a:r>
              <a:rPr kumimoji="1" lang="zh-CN" altLang="en-US" dirty="0" smtClean="0"/>
              <a:t>甚至更长时间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Cache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的更新及替换策略</a:t>
            </a:r>
          </a:p>
          <a:p>
            <a:pPr lvl="1"/>
            <a:r>
              <a:rPr kumimoji="1" lang="en-US" altLang="zh-CN" dirty="0" smtClean="0"/>
              <a:t>AXI</a:t>
            </a:r>
            <a:r>
              <a:rPr kumimoji="1" lang="zh-CN" altLang="en-US" dirty="0" smtClean="0"/>
              <a:t>总线一次请求一旦发起便无法中断</a:t>
            </a:r>
          </a:p>
          <a:p>
            <a:pPr lvl="1"/>
            <a:r>
              <a:rPr kumimoji="1" lang="zh-CN" altLang="en-US" dirty="0" smtClean="0"/>
              <a:t>写存储器的策略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09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功能展示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记忆游戏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633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253</Words>
  <Application>Microsoft Macintosh PowerPoint</Application>
  <PresentationFormat>宽屏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Century Gothic</vt:lpstr>
      <vt:lpstr>Wingdings 3</vt:lpstr>
      <vt:lpstr>宋体</vt:lpstr>
      <vt:lpstr>Arial</vt:lpstr>
      <vt:lpstr>离子</vt:lpstr>
      <vt:lpstr>MIPS CPU设计</vt:lpstr>
      <vt:lpstr>展示提纲</vt:lpstr>
      <vt:lpstr>处理器结构</vt:lpstr>
      <vt:lpstr>处理器结构</vt:lpstr>
      <vt:lpstr>实现指令集</vt:lpstr>
      <vt:lpstr>冒险处理</vt:lpstr>
      <vt:lpstr>性能优化</vt:lpstr>
      <vt:lpstr>性能瓶颈</vt:lpstr>
      <vt:lpstr>功能展示</vt:lpstr>
      <vt:lpstr>恳请各位专家批评指正  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CPU设计</dc:title>
  <dc:creator>荔 枝</dc:creator>
  <cp:lastModifiedBy>荔 枝</cp:lastModifiedBy>
  <cp:revision>14</cp:revision>
  <dcterms:created xsi:type="dcterms:W3CDTF">2018-09-17T10:09:03Z</dcterms:created>
  <dcterms:modified xsi:type="dcterms:W3CDTF">2018-09-21T14:33:19Z</dcterms:modified>
</cp:coreProperties>
</file>