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64" r:id="rId6"/>
    <p:sldId id="263" r:id="rId7"/>
    <p:sldId id="270" r:id="rId8"/>
    <p:sldId id="259" r:id="rId9"/>
    <p:sldId id="272" r:id="rId10"/>
    <p:sldId id="261" r:id="rId11"/>
    <p:sldId id="273" r:id="rId12"/>
    <p:sldId id="271" r:id="rId13"/>
    <p:sldId id="260" r:id="rId14"/>
    <p:sldId id="262" r:id="rId15"/>
    <p:sldId id="265" r:id="rId16"/>
    <p:sldId id="276" r:id="rId17"/>
    <p:sldId id="266" r:id="rId18"/>
    <p:sldId id="278" r:id="rId19"/>
    <p:sldId id="267" r:id="rId20"/>
    <p:sldId id="274" r:id="rId21"/>
    <p:sldId id="269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7FF0-AA4E-4FEE-9396-B338EF6970A3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80958-2113-4484-9A2C-4D77A89DE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7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0958-2113-4484-9A2C-4D77A89DE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6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0958-2113-4484-9A2C-4D77A89DE7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0958-2113-4484-9A2C-4D77A89DE7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0958-2113-4484-9A2C-4D77A89DE7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5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0958-2113-4484-9A2C-4D77A89DE76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6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5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9A45-CE60-4E0D-8E9C-693F79AD983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4B26-2DFC-4D1E-9A82-B3AB06530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8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队员：吕昱峰，葛胡军，张启航，蔡林晋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老师：钟将，刘大江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固定延时，访存性能骤降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1690254"/>
            <a:ext cx="725285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参赛指南中的建议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：功能全面，但实现偏复杂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缓存：简单但有效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预取：简单算法就很有效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固定延时，访存性能骤降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690254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直接映射，替换策略简单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块大小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1word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burst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直写法，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70255" y="2990906"/>
            <a:ext cx="5504873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简单，但也最可行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836" y="365125"/>
            <a:ext cx="10734964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先做类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？需要转接桥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6"/>
          <a:stretch/>
        </p:blipFill>
        <p:spPr>
          <a:xfrm>
            <a:off x="838200" y="1422400"/>
            <a:ext cx="4961376" cy="5143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6219" y="2055379"/>
            <a:ext cx="4897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参赛指南中的建议：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其他方案：如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AHB-Lite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4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 interface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8592"/>
            <a:ext cx="4733717" cy="5531127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64509" y="3269673"/>
            <a:ext cx="1717964" cy="654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3637" y="2055379"/>
            <a:ext cx="57634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仲裁在哪做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接口内做仲裁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：信号纷杂，实现较难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独立仲裁模块：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接口实现简单。单输入单输出，直接对应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仲裁简洁，明确取指优先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5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sz="3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TestBench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CONFREG!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TIMER_ADDR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TRACE_FLAG=0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2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一些不成功的尝试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性能？系统？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更复杂的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跑操作系统：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先实现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，再上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PMON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嵌入式操作系统，无需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935125" y="2055379"/>
            <a:ext cx="2020186" cy="1414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95658" y="2055379"/>
            <a:ext cx="2020186" cy="1414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READMISS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15498" y="3380508"/>
            <a:ext cx="2020186" cy="1414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BLOCK_CHANGE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35125" y="4794638"/>
            <a:ext cx="2020186" cy="1414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WRITEBACK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5658" y="4794638"/>
            <a:ext cx="2020186" cy="1414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MISSOK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945218" y="3469509"/>
            <a:ext cx="0" cy="132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3955311" y="2762444"/>
            <a:ext cx="104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2"/>
          </p:cNvCxnSpPr>
          <p:nvPr/>
        </p:nvCxnSpPr>
        <p:spPr>
          <a:xfrm>
            <a:off x="3338623" y="3469509"/>
            <a:ext cx="1657035" cy="203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7" idx="1"/>
          </p:cNvCxnSpPr>
          <p:nvPr/>
        </p:nvCxnSpPr>
        <p:spPr>
          <a:xfrm>
            <a:off x="7015844" y="2762444"/>
            <a:ext cx="995503" cy="82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4"/>
            <a:endCxn id="9" idx="0"/>
          </p:cNvCxnSpPr>
          <p:nvPr/>
        </p:nvCxnSpPr>
        <p:spPr>
          <a:xfrm>
            <a:off x="6005751" y="3469509"/>
            <a:ext cx="0" cy="132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1"/>
            <a:endCxn id="6" idx="7"/>
          </p:cNvCxnSpPr>
          <p:nvPr/>
        </p:nvCxnSpPr>
        <p:spPr>
          <a:xfrm rot="5400000" flipH="1" flipV="1">
            <a:off x="6005751" y="1548230"/>
            <a:ext cx="12700" cy="1428488"/>
          </a:xfrm>
          <a:prstGeom prst="curvedConnector3">
            <a:avLst>
              <a:gd name="adj1" fmla="val 3430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1"/>
          </p:cNvCxnSpPr>
          <p:nvPr/>
        </p:nvCxnSpPr>
        <p:spPr>
          <a:xfrm flipH="1" flipV="1">
            <a:off x="3792259" y="3189767"/>
            <a:ext cx="1499248" cy="18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8" idx="4"/>
          </p:cNvCxnSpPr>
          <p:nvPr/>
        </p:nvCxnSpPr>
        <p:spPr>
          <a:xfrm rot="5400000" flipH="1" flipV="1">
            <a:off x="3172724" y="2395635"/>
            <a:ext cx="3585627" cy="4040640"/>
          </a:xfrm>
          <a:prstGeom prst="curvedConnector4">
            <a:avLst>
              <a:gd name="adj1" fmla="val -6375"/>
              <a:gd name="adj2" fmla="val 187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8" idx="3"/>
            <a:endCxn id="8" idx="1"/>
          </p:cNvCxnSpPr>
          <p:nvPr/>
        </p:nvCxnSpPr>
        <p:spPr>
          <a:xfrm rot="5400000" flipH="1">
            <a:off x="1731004" y="5501703"/>
            <a:ext cx="999940" cy="12700"/>
          </a:xfrm>
          <a:prstGeom prst="curvedConnector5">
            <a:avLst>
              <a:gd name="adj1" fmla="val -22861"/>
              <a:gd name="adj2" fmla="val 5582110"/>
              <a:gd name="adj3" fmla="val 122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" idx="3"/>
            <a:endCxn id="9" idx="7"/>
          </p:cNvCxnSpPr>
          <p:nvPr/>
        </p:nvCxnSpPr>
        <p:spPr>
          <a:xfrm flipH="1">
            <a:off x="6719995" y="4587543"/>
            <a:ext cx="1291352" cy="4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206543" y="3606637"/>
            <a:ext cx="135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hit&amp;dirty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39776" y="2406308"/>
            <a:ext cx="1004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~hit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&amp;~dirty &amp; read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30393" y="4007756"/>
            <a:ext cx="13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hit &amp; write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1194" y="4740982"/>
            <a:ext cx="166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~hit &amp; ~dirty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write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0039" y="3010742"/>
            <a:ext cx="2005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m_ready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write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50640" y="4150141"/>
            <a:ext cx="194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m_ready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read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22536" y="1554401"/>
            <a:ext cx="129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m_ready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41171" y="5935101"/>
            <a:ext cx="111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m_ready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0412" y="5323387"/>
            <a:ext cx="129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m_ready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1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1409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个性能测试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上板。。。。无法通过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1432"/>
              </p:ext>
            </p:extLst>
          </p:nvPr>
        </p:nvGraphicFramePr>
        <p:xfrm>
          <a:off x="6096000" y="2055379"/>
          <a:ext cx="5421744" cy="4326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248">
                  <a:extLst>
                    <a:ext uri="{9D8B030D-6E8A-4147-A177-3AD203B41FA5}">
                      <a16:colId xmlns:a16="http://schemas.microsoft.com/office/drawing/2014/main" val="2063120914"/>
                    </a:ext>
                  </a:extLst>
                </a:gridCol>
                <a:gridCol w="1807248">
                  <a:extLst>
                    <a:ext uri="{9D8B030D-6E8A-4147-A177-3AD203B41FA5}">
                      <a16:colId xmlns:a16="http://schemas.microsoft.com/office/drawing/2014/main" val="1467360924"/>
                    </a:ext>
                  </a:extLst>
                </a:gridCol>
                <a:gridCol w="1807248">
                  <a:extLst>
                    <a:ext uri="{9D8B030D-6E8A-4147-A177-3AD203B41FA5}">
                      <a16:colId xmlns:a16="http://schemas.microsoft.com/office/drawing/2014/main" val="2953922592"/>
                    </a:ext>
                  </a:extLst>
                </a:gridCol>
              </a:tblGrid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测试程序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直写法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写回法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4342882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11bd1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10977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089084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bubble_sort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5290f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4a77c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7193819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coremark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14b6a1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f5545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2823672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crc32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176f55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69dd1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260996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dhrystone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27161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24221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5404906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quick_sort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538e3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66892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9938510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select_sort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314f6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4573f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1050420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bf5d2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6e4ad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7717923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stream_copy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cdc5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110ac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4065314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stringsearch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75718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45e72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030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，指令添加看起来并不复杂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模块实现陷入僵局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没有理论知识的支撑，无法继续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4764" y="2152073"/>
            <a:ext cx="4759036" cy="4024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哈佛结构，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核预留指令、数据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254"/>
            <a:ext cx="5198143" cy="473507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35055" y="3823855"/>
            <a:ext cx="1043709" cy="216130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2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一点参赛感悟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作为预备队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没有学习组成原理课程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半个月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的培训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超越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性能评分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我们再一次感受到了差距，但我们已成功超越自己！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2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2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增量实现五级流水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来自数字逻辑课的单一器件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74" y="2055379"/>
            <a:ext cx="9996054" cy="28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单周期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02"/>
          <a:stretch/>
        </p:blipFill>
        <p:spPr>
          <a:xfrm>
            <a:off x="838201" y="2055379"/>
            <a:ext cx="10515600" cy="3845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五级流水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992" b="118"/>
          <a:stretch/>
        </p:blipFill>
        <p:spPr>
          <a:xfrm>
            <a:off x="838200" y="1926070"/>
            <a:ext cx="10515600" cy="44385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流水线冒险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数据冒险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数据前推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LW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：流水线暂停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数据前推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冒险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译码阶段条件判断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Harzard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模块处理所有冒险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精确异常：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发生阶段标记，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阶段处理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标记处理：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模块译码异常类型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2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一些成功的想法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1768" b="27916"/>
          <a:stretch/>
        </p:blipFill>
        <p:spPr>
          <a:xfrm>
            <a:off x="7641070" y="0"/>
            <a:ext cx="4412384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436</Words>
  <Application>Microsoft Office PowerPoint</Application>
  <PresentationFormat>宽屏</PresentationFormat>
  <Paragraphs>125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Wingdings</vt:lpstr>
      <vt:lpstr>Office 主题​​</vt:lpstr>
      <vt:lpstr>MIPS处理器设计</vt:lpstr>
      <vt:lpstr>基本结构</vt:lpstr>
      <vt:lpstr>增量实现五级流水</vt:lpstr>
      <vt:lpstr>来自数字逻辑课的单一器件</vt:lpstr>
      <vt:lpstr>器件+连线单周期</vt:lpstr>
      <vt:lpstr>单周期+触发器五级流水</vt:lpstr>
      <vt:lpstr>流水线冒险</vt:lpstr>
      <vt:lpstr>异常处理</vt:lpstr>
      <vt:lpstr>一些成功的想法</vt:lpstr>
      <vt:lpstr>固定延时，访存性能骤降</vt:lpstr>
      <vt:lpstr>固定延时，访存性能骤降</vt:lpstr>
      <vt:lpstr>先做类SRAM？需要转接桥？</vt:lpstr>
      <vt:lpstr>AXI interface</vt:lpstr>
      <vt:lpstr>性能测试无Trace</vt:lpstr>
      <vt:lpstr>一些不成功的尝试</vt:lpstr>
      <vt:lpstr>性能？系统？</vt:lpstr>
      <vt:lpstr>写回法Cache</vt:lpstr>
      <vt:lpstr>写回法Cache</vt:lpstr>
      <vt:lpstr>TLB</vt:lpstr>
      <vt:lpstr>一点参赛感悟</vt:lpstr>
      <vt:lpstr>作为预备队</vt:lpstr>
      <vt:lpstr>请各位老师批评指正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吕昱峰</dc:creator>
  <cp:lastModifiedBy>吕昱峰</cp:lastModifiedBy>
  <cp:revision>51</cp:revision>
  <dcterms:created xsi:type="dcterms:W3CDTF">2018-09-18T06:33:55Z</dcterms:created>
  <dcterms:modified xsi:type="dcterms:W3CDTF">2018-09-22T06:10:02Z</dcterms:modified>
</cp:coreProperties>
</file>