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60" r:id="rId3"/>
    <p:sldId id="257" r:id="rId4"/>
    <p:sldId id="279" r:id="rId5"/>
    <p:sldId id="258" r:id="rId6"/>
    <p:sldId id="274" r:id="rId7"/>
    <p:sldId id="280" r:id="rId8"/>
    <p:sldId id="283" r:id="rId9"/>
    <p:sldId id="285" r:id="rId10"/>
    <p:sldId id="273" r:id="rId11"/>
    <p:sldId id="284" r:id="rId12"/>
    <p:sldId id="286" r:id="rId13"/>
    <p:sldId id="267" r:id="rId14"/>
    <p:sldId id="263" r:id="rId15"/>
    <p:sldId id="281" r:id="rId16"/>
    <p:sldId id="259" r:id="rId17"/>
    <p:sldId id="261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 soo Kim" initials="jsK" lastIdx="1" clrIdx="0">
    <p:extLst>
      <p:ext uri="{19B8F6BF-5375-455C-9EA6-DF929625EA0E}">
        <p15:presenceInfo xmlns:p15="http://schemas.microsoft.com/office/powerpoint/2012/main" userId="82c6ef676de265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38A9B7"/>
    <a:srgbClr val="DED7C3"/>
    <a:srgbClr val="DE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83529" autoAdjust="0"/>
  </p:normalViewPr>
  <p:slideViewPr>
    <p:cSldViewPr snapToGrid="0">
      <p:cViewPr varScale="1">
        <p:scale>
          <a:sx n="81" d="100"/>
          <a:sy n="81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AA1BF-8213-4FA3-90EE-48F3D25BB3A1}" type="doc">
      <dgm:prSet loTypeId="urn:microsoft.com/office/officeart/2008/layout/HexagonCluster" loCatId="pictur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7BB46A8-7882-4057-AF36-B916976BFEC9}">
      <dgm:prSet phldrT="[텍스트]"/>
      <dgm:spPr/>
      <dgm:t>
        <a:bodyPr/>
        <a:lstStyle/>
        <a:p>
          <a:pPr latinLnBrk="1"/>
          <a:r>
            <a:rPr lang="en-US" altLang="ko-KR" dirty="0"/>
            <a:t>Git</a:t>
          </a:r>
          <a:endParaRPr lang="ko-KR" altLang="en-US" dirty="0"/>
        </a:p>
      </dgm:t>
    </dgm:pt>
    <dgm:pt modelId="{7D5E2388-B130-4315-820D-AF381CDAC8AF}" type="parTrans" cxnId="{FC5DBB1D-CD19-4F71-ABCE-B83FBA9BF87E}">
      <dgm:prSet/>
      <dgm:spPr/>
      <dgm:t>
        <a:bodyPr/>
        <a:lstStyle/>
        <a:p>
          <a:pPr latinLnBrk="1"/>
          <a:endParaRPr lang="ko-KR" altLang="en-US"/>
        </a:p>
      </dgm:t>
    </dgm:pt>
    <dgm:pt modelId="{9A913692-03D1-4512-98BF-B69B9D7B5C5C}" type="sibTrans" cxnId="{FC5DBB1D-CD19-4F71-ABCE-B83FBA9BF87E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000" r="7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A28AA736-FB86-4E1E-8D25-483A1813E0BF}">
      <dgm:prSet phldrT="[텍스트]"/>
      <dgm:spPr/>
      <dgm:t>
        <a:bodyPr/>
        <a:lstStyle/>
        <a:p>
          <a:pPr latinLnBrk="1"/>
          <a:r>
            <a:rPr lang="en-US" altLang="ko-KR" dirty="0"/>
            <a:t>VS code</a:t>
          </a:r>
          <a:endParaRPr lang="ko-KR" altLang="en-US" dirty="0"/>
        </a:p>
      </dgm:t>
    </dgm:pt>
    <dgm:pt modelId="{AB03BCC5-5978-409A-824D-F0599470645E}" type="parTrans" cxnId="{6E34FDCA-63DD-4D07-8663-A9BAAC3A8E30}">
      <dgm:prSet/>
      <dgm:spPr/>
      <dgm:t>
        <a:bodyPr/>
        <a:lstStyle/>
        <a:p>
          <a:pPr latinLnBrk="1"/>
          <a:endParaRPr lang="ko-KR" altLang="en-US"/>
        </a:p>
      </dgm:t>
    </dgm:pt>
    <dgm:pt modelId="{9C5FFD64-B8D5-4DA3-B5B9-A1D6BC0D57C5}" type="sibTrans" cxnId="{6E34FDCA-63DD-4D07-8663-A9BAAC3A8E30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4000" t="5000" r="14000" b="5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AFD79AE2-983A-43F4-AB30-C56ACBCE0ABF}">
      <dgm:prSet phldrT="[텍스트]"/>
      <dgm:spPr/>
      <dgm:t>
        <a:bodyPr/>
        <a:lstStyle/>
        <a:p>
          <a:pPr latinLnBrk="1"/>
          <a:r>
            <a:rPr lang="en-US" altLang="ko-KR" dirty="0"/>
            <a:t>JAVA</a:t>
          </a:r>
          <a:endParaRPr lang="ko-KR" altLang="en-US" dirty="0"/>
        </a:p>
      </dgm:t>
    </dgm:pt>
    <dgm:pt modelId="{EEDE0F5F-D3A7-40BB-B03F-8D0817E3ED61}" type="parTrans" cxnId="{ED5E39D4-63AD-4336-A9F6-17219C7CB94A}">
      <dgm:prSet/>
      <dgm:spPr/>
      <dgm:t>
        <a:bodyPr/>
        <a:lstStyle/>
        <a:p>
          <a:pPr latinLnBrk="1"/>
          <a:endParaRPr lang="ko-KR" altLang="en-US"/>
        </a:p>
      </dgm:t>
    </dgm:pt>
    <dgm:pt modelId="{F9D9D23E-DD61-4C17-8DCC-5FFC4C9D5B50}" type="sibTrans" cxnId="{ED5E39D4-63AD-4336-A9F6-17219C7CB94A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83585B8D-5F78-4341-A99A-136BBD8E5177}">
      <dgm:prSet phldrT="[텍스트]"/>
      <dgm:spPr/>
      <dgm:t>
        <a:bodyPr/>
        <a:lstStyle/>
        <a:p>
          <a:pPr latinLnBrk="1"/>
          <a:r>
            <a:rPr lang="en-US" altLang="ko-KR" dirty="0"/>
            <a:t>HTML</a:t>
          </a:r>
        </a:p>
      </dgm:t>
    </dgm:pt>
    <dgm:pt modelId="{E6D03552-4588-4E81-9872-940DA37FCC51}" type="parTrans" cxnId="{41B48B34-8BB9-46B3-AF72-852E683C3F95}">
      <dgm:prSet/>
      <dgm:spPr/>
      <dgm:t>
        <a:bodyPr/>
        <a:lstStyle/>
        <a:p>
          <a:pPr latinLnBrk="1"/>
          <a:endParaRPr lang="ko-KR" altLang="en-US"/>
        </a:p>
      </dgm:t>
    </dgm:pt>
    <dgm:pt modelId="{59D7E539-7A61-4040-B71D-F9EBB4C75E6E}" type="sibTrans" cxnId="{41B48B34-8BB9-46B3-AF72-852E683C3F95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000" t="7000" r="10000" b="3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A0C7ED03-EFAE-4C99-B71D-4503070E4083}">
      <dgm:prSet phldrT="[텍스트]"/>
      <dgm:spPr/>
      <dgm:t>
        <a:bodyPr/>
        <a:lstStyle/>
        <a:p>
          <a:pPr latinLnBrk="1"/>
          <a:r>
            <a:rPr lang="en-US" altLang="ko-KR" dirty="0"/>
            <a:t>+a</a:t>
          </a:r>
        </a:p>
      </dgm:t>
    </dgm:pt>
    <dgm:pt modelId="{F0468FAC-3B58-431D-A0CF-CFBA37EFCD6B}" type="sibTrans" cxnId="{023C50D0-CD46-43B0-BC64-C957EB37B1DB}">
      <dgm:prSet/>
      <dgm:spPr>
        <a:blipFill dpi="0" rotWithShape="1">
          <a:blip xmlns:r="http://schemas.openxmlformats.org/officeDocument/2006/relationships"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7000" t="1000" r="7000" b="1000"/>
          </a:stretch>
        </a:blipFill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추가 단색으로 채워진"/>
        </a:ext>
      </dgm:extLst>
    </dgm:pt>
    <dgm:pt modelId="{8711D370-6009-48B8-942C-A25A1D20A679}" type="parTrans" cxnId="{023C50D0-CD46-43B0-BC64-C957EB37B1DB}">
      <dgm:prSet/>
      <dgm:spPr/>
      <dgm:t>
        <a:bodyPr/>
        <a:lstStyle/>
        <a:p>
          <a:pPr latinLnBrk="1"/>
          <a:endParaRPr lang="ko-KR" altLang="en-US"/>
        </a:p>
      </dgm:t>
    </dgm:pt>
    <dgm:pt modelId="{7A8B73AB-7976-4AEA-9065-8B1D214E77DC}" type="pres">
      <dgm:prSet presAssocID="{434AA1BF-8213-4FA3-90EE-48F3D25BB3A1}" presName="Name0" presStyleCnt="0">
        <dgm:presLayoutVars>
          <dgm:chMax val="21"/>
          <dgm:chPref val="21"/>
        </dgm:presLayoutVars>
      </dgm:prSet>
      <dgm:spPr/>
    </dgm:pt>
    <dgm:pt modelId="{2B44BBE8-D7AB-406A-A8DC-BFA2C88EAB1E}" type="pres">
      <dgm:prSet presAssocID="{F7BB46A8-7882-4057-AF36-B916976BFEC9}" presName="text1" presStyleCnt="0"/>
      <dgm:spPr/>
    </dgm:pt>
    <dgm:pt modelId="{1A0CA244-465C-4381-94F0-BEB2B14026B6}" type="pres">
      <dgm:prSet presAssocID="{F7BB46A8-7882-4057-AF36-B916976BFEC9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9A2BCD04-4DD9-4E63-8A35-102EC83B1830}" type="pres">
      <dgm:prSet presAssocID="{F7BB46A8-7882-4057-AF36-B916976BFEC9}" presName="textaccent1" presStyleCnt="0"/>
      <dgm:spPr/>
    </dgm:pt>
    <dgm:pt modelId="{E4B5FA1A-38C4-4C43-A8AC-7D849BE9BDF8}" type="pres">
      <dgm:prSet presAssocID="{F7BB46A8-7882-4057-AF36-B916976BFEC9}" presName="accentRepeatNode" presStyleLbl="solidAlignAcc1" presStyleIdx="0" presStyleCnt="10"/>
      <dgm:spPr/>
    </dgm:pt>
    <dgm:pt modelId="{D1E13A27-4C48-4C34-8DB5-10D10DF23A0F}" type="pres">
      <dgm:prSet presAssocID="{9A913692-03D1-4512-98BF-B69B9D7B5C5C}" presName="image1" presStyleCnt="0"/>
      <dgm:spPr/>
    </dgm:pt>
    <dgm:pt modelId="{B570B39B-0C8E-48B0-A844-1B3B2177DC9E}" type="pres">
      <dgm:prSet presAssocID="{9A913692-03D1-4512-98BF-B69B9D7B5C5C}" presName="imageRepeatNode" presStyleLbl="alignAcc1" presStyleIdx="0" presStyleCnt="5"/>
      <dgm:spPr/>
    </dgm:pt>
    <dgm:pt modelId="{D7D59D62-B908-4BBD-ACA0-F23B00AD579F}" type="pres">
      <dgm:prSet presAssocID="{9A913692-03D1-4512-98BF-B69B9D7B5C5C}" presName="imageaccent1" presStyleCnt="0"/>
      <dgm:spPr/>
    </dgm:pt>
    <dgm:pt modelId="{85490911-C171-42C8-873A-4B7DAA3DDAF9}" type="pres">
      <dgm:prSet presAssocID="{9A913692-03D1-4512-98BF-B69B9D7B5C5C}" presName="accentRepeatNode" presStyleLbl="solidAlignAcc1" presStyleIdx="1" presStyleCnt="10"/>
      <dgm:spPr/>
    </dgm:pt>
    <dgm:pt modelId="{1C42CC04-96FA-4A84-8331-E4A63619987A}" type="pres">
      <dgm:prSet presAssocID="{A28AA736-FB86-4E1E-8D25-483A1813E0BF}" presName="text2" presStyleCnt="0"/>
      <dgm:spPr/>
    </dgm:pt>
    <dgm:pt modelId="{73636451-FA11-436C-A0C3-D2DD24D74018}" type="pres">
      <dgm:prSet presAssocID="{A28AA736-FB86-4E1E-8D25-483A1813E0BF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08A9DACE-C2E6-4D5E-A9A4-6FDDE5E3B8D3}" type="pres">
      <dgm:prSet presAssocID="{A28AA736-FB86-4E1E-8D25-483A1813E0BF}" presName="textaccent2" presStyleCnt="0"/>
      <dgm:spPr/>
    </dgm:pt>
    <dgm:pt modelId="{59FC22CB-AE77-4D82-84CF-C2100BE00E00}" type="pres">
      <dgm:prSet presAssocID="{A28AA736-FB86-4E1E-8D25-483A1813E0BF}" presName="accentRepeatNode" presStyleLbl="solidAlignAcc1" presStyleIdx="2" presStyleCnt="10"/>
      <dgm:spPr/>
    </dgm:pt>
    <dgm:pt modelId="{0BD7BD10-406F-4EEB-9B77-B71E6F7F4DF9}" type="pres">
      <dgm:prSet presAssocID="{9C5FFD64-B8D5-4DA3-B5B9-A1D6BC0D57C5}" presName="image2" presStyleCnt="0"/>
      <dgm:spPr/>
    </dgm:pt>
    <dgm:pt modelId="{996A0BB8-2304-4F24-BC66-70C86EF7BAC1}" type="pres">
      <dgm:prSet presAssocID="{9C5FFD64-B8D5-4DA3-B5B9-A1D6BC0D57C5}" presName="imageRepeatNode" presStyleLbl="alignAcc1" presStyleIdx="1" presStyleCnt="5"/>
      <dgm:spPr/>
    </dgm:pt>
    <dgm:pt modelId="{0C760F06-E27B-403E-B9F5-02EA1CDFD178}" type="pres">
      <dgm:prSet presAssocID="{9C5FFD64-B8D5-4DA3-B5B9-A1D6BC0D57C5}" presName="imageaccent2" presStyleCnt="0"/>
      <dgm:spPr/>
    </dgm:pt>
    <dgm:pt modelId="{416E2FF7-DE0C-4143-B011-92250C05A38E}" type="pres">
      <dgm:prSet presAssocID="{9C5FFD64-B8D5-4DA3-B5B9-A1D6BC0D57C5}" presName="accentRepeatNode" presStyleLbl="solidAlignAcc1" presStyleIdx="3" presStyleCnt="10"/>
      <dgm:spPr/>
    </dgm:pt>
    <dgm:pt modelId="{06F557FE-BE4E-4C64-833C-A7A25E7EBBF7}" type="pres">
      <dgm:prSet presAssocID="{AFD79AE2-983A-43F4-AB30-C56ACBCE0ABF}" presName="text3" presStyleCnt="0"/>
      <dgm:spPr/>
    </dgm:pt>
    <dgm:pt modelId="{405564B8-356A-4F6F-B3F0-3E25A5EF222A}" type="pres">
      <dgm:prSet presAssocID="{AFD79AE2-983A-43F4-AB30-C56ACBCE0ABF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A6344E7-DDBC-424E-94F0-2B763D3E7AED}" type="pres">
      <dgm:prSet presAssocID="{AFD79AE2-983A-43F4-AB30-C56ACBCE0ABF}" presName="textaccent3" presStyleCnt="0"/>
      <dgm:spPr/>
    </dgm:pt>
    <dgm:pt modelId="{3D313A27-29BF-4412-9E9A-B6A9BB4B9648}" type="pres">
      <dgm:prSet presAssocID="{AFD79AE2-983A-43F4-AB30-C56ACBCE0ABF}" presName="accentRepeatNode" presStyleLbl="solidAlignAcc1" presStyleIdx="4" presStyleCnt="10"/>
      <dgm:spPr/>
    </dgm:pt>
    <dgm:pt modelId="{E8CB7B69-8D8A-4456-A00E-4399F2FB8981}" type="pres">
      <dgm:prSet presAssocID="{F9D9D23E-DD61-4C17-8DCC-5FFC4C9D5B50}" presName="image3" presStyleCnt="0"/>
      <dgm:spPr/>
    </dgm:pt>
    <dgm:pt modelId="{0851D020-5942-46F2-8D3B-0D4176F03C17}" type="pres">
      <dgm:prSet presAssocID="{F9D9D23E-DD61-4C17-8DCC-5FFC4C9D5B50}" presName="imageRepeatNode" presStyleLbl="alignAcc1" presStyleIdx="2" presStyleCnt="5"/>
      <dgm:spPr/>
    </dgm:pt>
    <dgm:pt modelId="{9830304D-EBC3-42B1-97A9-037E592E860F}" type="pres">
      <dgm:prSet presAssocID="{F9D9D23E-DD61-4C17-8DCC-5FFC4C9D5B50}" presName="imageaccent3" presStyleCnt="0"/>
      <dgm:spPr/>
    </dgm:pt>
    <dgm:pt modelId="{436A3F2F-9EAE-4634-AC9F-01018684C3DA}" type="pres">
      <dgm:prSet presAssocID="{F9D9D23E-DD61-4C17-8DCC-5FFC4C9D5B50}" presName="accentRepeatNode" presStyleLbl="solidAlignAcc1" presStyleIdx="5" presStyleCnt="10"/>
      <dgm:spPr/>
    </dgm:pt>
    <dgm:pt modelId="{EEE24909-3D5A-498B-BC7E-99E1F3CB3DF3}" type="pres">
      <dgm:prSet presAssocID="{83585B8D-5F78-4341-A99A-136BBD8E5177}" presName="text4" presStyleCnt="0"/>
      <dgm:spPr/>
    </dgm:pt>
    <dgm:pt modelId="{20F5DFB1-73FA-47E6-9D93-17FFC6345DBD}" type="pres">
      <dgm:prSet presAssocID="{83585B8D-5F78-4341-A99A-136BBD8E5177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80F9F40B-1B09-4A79-BB8F-B97BB20E824B}" type="pres">
      <dgm:prSet presAssocID="{83585B8D-5F78-4341-A99A-136BBD8E5177}" presName="textaccent4" presStyleCnt="0"/>
      <dgm:spPr/>
    </dgm:pt>
    <dgm:pt modelId="{9A75411B-AEBD-4CF0-8AB3-81A39A01FE61}" type="pres">
      <dgm:prSet presAssocID="{83585B8D-5F78-4341-A99A-136BBD8E5177}" presName="accentRepeatNode" presStyleLbl="solidAlignAcc1" presStyleIdx="6" presStyleCnt="10"/>
      <dgm:spPr/>
    </dgm:pt>
    <dgm:pt modelId="{4C2692CA-C590-446B-970C-1AACEF899FB6}" type="pres">
      <dgm:prSet presAssocID="{59D7E539-7A61-4040-B71D-F9EBB4C75E6E}" presName="image4" presStyleCnt="0"/>
      <dgm:spPr/>
    </dgm:pt>
    <dgm:pt modelId="{9EE88A57-7F91-4B5D-AD1F-54363D8B1A04}" type="pres">
      <dgm:prSet presAssocID="{59D7E539-7A61-4040-B71D-F9EBB4C75E6E}" presName="imageRepeatNode" presStyleLbl="alignAcc1" presStyleIdx="3" presStyleCnt="5"/>
      <dgm:spPr/>
    </dgm:pt>
    <dgm:pt modelId="{EEBA2249-6FF9-469B-A4C5-DEC307BD02BE}" type="pres">
      <dgm:prSet presAssocID="{59D7E539-7A61-4040-B71D-F9EBB4C75E6E}" presName="imageaccent4" presStyleCnt="0"/>
      <dgm:spPr/>
    </dgm:pt>
    <dgm:pt modelId="{119DAC0C-32D2-4403-95F5-3ACAE81F1A4B}" type="pres">
      <dgm:prSet presAssocID="{59D7E539-7A61-4040-B71D-F9EBB4C75E6E}" presName="accentRepeatNode" presStyleLbl="solidAlignAcc1" presStyleIdx="7" presStyleCnt="10"/>
      <dgm:spPr/>
    </dgm:pt>
    <dgm:pt modelId="{BC493C1C-7DC2-47FD-83F9-5500B5AE385F}" type="pres">
      <dgm:prSet presAssocID="{A0C7ED03-EFAE-4C99-B71D-4503070E4083}" presName="text5" presStyleCnt="0"/>
      <dgm:spPr/>
    </dgm:pt>
    <dgm:pt modelId="{0449B39D-0751-44BB-A49A-F1102EE04EF3}" type="pres">
      <dgm:prSet presAssocID="{A0C7ED03-EFAE-4C99-B71D-4503070E4083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93AB4414-5573-4068-A760-A985E1325EBB}" type="pres">
      <dgm:prSet presAssocID="{A0C7ED03-EFAE-4C99-B71D-4503070E4083}" presName="textaccent5" presStyleCnt="0"/>
      <dgm:spPr/>
    </dgm:pt>
    <dgm:pt modelId="{1C3F8038-F13B-4519-A6A3-771C16F7C840}" type="pres">
      <dgm:prSet presAssocID="{A0C7ED03-EFAE-4C99-B71D-4503070E4083}" presName="accentRepeatNode" presStyleLbl="solidAlignAcc1" presStyleIdx="8" presStyleCnt="10"/>
      <dgm:spPr/>
    </dgm:pt>
    <dgm:pt modelId="{E29266AD-4318-49C3-A5D2-46A7504FE1FB}" type="pres">
      <dgm:prSet presAssocID="{F0468FAC-3B58-431D-A0CF-CFBA37EFCD6B}" presName="image5" presStyleCnt="0"/>
      <dgm:spPr/>
    </dgm:pt>
    <dgm:pt modelId="{4E901B68-1178-4F5E-AD43-8CF78EDD7D97}" type="pres">
      <dgm:prSet presAssocID="{F0468FAC-3B58-431D-A0CF-CFBA37EFCD6B}" presName="imageRepeatNode" presStyleLbl="alignAcc1" presStyleIdx="4" presStyleCnt="5"/>
      <dgm:spPr/>
    </dgm:pt>
    <dgm:pt modelId="{3CDD6DEF-4585-4572-906D-65A9C0873AB1}" type="pres">
      <dgm:prSet presAssocID="{F0468FAC-3B58-431D-A0CF-CFBA37EFCD6B}" presName="imageaccent5" presStyleCnt="0"/>
      <dgm:spPr/>
    </dgm:pt>
    <dgm:pt modelId="{397EDA85-3E05-4C67-AE49-FB18EE4B0D5E}" type="pres">
      <dgm:prSet presAssocID="{F0468FAC-3B58-431D-A0CF-CFBA37EFCD6B}" presName="accentRepeatNode" presStyleLbl="solidAlignAcc1" presStyleIdx="9" presStyleCnt="10"/>
      <dgm:spPr/>
    </dgm:pt>
  </dgm:ptLst>
  <dgm:cxnLst>
    <dgm:cxn modelId="{940E8712-A37D-4294-A476-C09EEC30CA3D}" type="presOf" srcId="{59D7E539-7A61-4040-B71D-F9EBB4C75E6E}" destId="{9EE88A57-7F91-4B5D-AD1F-54363D8B1A04}" srcOrd="0" destOrd="0" presId="urn:microsoft.com/office/officeart/2008/layout/HexagonCluster"/>
    <dgm:cxn modelId="{FC5DBB1D-CD19-4F71-ABCE-B83FBA9BF87E}" srcId="{434AA1BF-8213-4FA3-90EE-48F3D25BB3A1}" destId="{F7BB46A8-7882-4057-AF36-B916976BFEC9}" srcOrd="0" destOrd="0" parTransId="{7D5E2388-B130-4315-820D-AF381CDAC8AF}" sibTransId="{9A913692-03D1-4512-98BF-B69B9D7B5C5C}"/>
    <dgm:cxn modelId="{41B48B34-8BB9-46B3-AF72-852E683C3F95}" srcId="{434AA1BF-8213-4FA3-90EE-48F3D25BB3A1}" destId="{83585B8D-5F78-4341-A99A-136BBD8E5177}" srcOrd="3" destOrd="0" parTransId="{E6D03552-4588-4E81-9872-940DA37FCC51}" sibTransId="{59D7E539-7A61-4040-B71D-F9EBB4C75E6E}"/>
    <dgm:cxn modelId="{1EA3103B-5760-4E53-88FF-7D6D4648A08D}" type="presOf" srcId="{9A913692-03D1-4512-98BF-B69B9D7B5C5C}" destId="{B570B39B-0C8E-48B0-A844-1B3B2177DC9E}" srcOrd="0" destOrd="0" presId="urn:microsoft.com/office/officeart/2008/layout/HexagonCluster"/>
    <dgm:cxn modelId="{28312C45-10A5-4D0B-A7F5-CC927DD75D24}" type="presOf" srcId="{9C5FFD64-B8D5-4DA3-B5B9-A1D6BC0D57C5}" destId="{996A0BB8-2304-4F24-BC66-70C86EF7BAC1}" srcOrd="0" destOrd="0" presId="urn:microsoft.com/office/officeart/2008/layout/HexagonCluster"/>
    <dgm:cxn modelId="{4D7C5F5A-40CA-48ED-966E-9C6700B49B29}" type="presOf" srcId="{434AA1BF-8213-4FA3-90EE-48F3D25BB3A1}" destId="{7A8B73AB-7976-4AEA-9065-8B1D214E77DC}" srcOrd="0" destOrd="0" presId="urn:microsoft.com/office/officeart/2008/layout/HexagonCluster"/>
    <dgm:cxn modelId="{C15B98A2-C8F5-42E5-8A1D-8D115C9551CC}" type="presOf" srcId="{A28AA736-FB86-4E1E-8D25-483A1813E0BF}" destId="{73636451-FA11-436C-A0C3-D2DD24D74018}" srcOrd="0" destOrd="0" presId="urn:microsoft.com/office/officeart/2008/layout/HexagonCluster"/>
    <dgm:cxn modelId="{F8F1E8B4-DBB8-4D17-886F-A3ECFC11B75C}" type="presOf" srcId="{F0468FAC-3B58-431D-A0CF-CFBA37EFCD6B}" destId="{4E901B68-1178-4F5E-AD43-8CF78EDD7D97}" srcOrd="0" destOrd="0" presId="urn:microsoft.com/office/officeart/2008/layout/HexagonCluster"/>
    <dgm:cxn modelId="{8725DDB6-E0F2-48C5-A047-4F7BCF8A26D3}" type="presOf" srcId="{F7BB46A8-7882-4057-AF36-B916976BFEC9}" destId="{1A0CA244-465C-4381-94F0-BEB2B14026B6}" srcOrd="0" destOrd="0" presId="urn:microsoft.com/office/officeart/2008/layout/HexagonCluster"/>
    <dgm:cxn modelId="{DFBF53C2-0359-4E4E-ABA4-32D304729684}" type="presOf" srcId="{83585B8D-5F78-4341-A99A-136BBD8E5177}" destId="{20F5DFB1-73FA-47E6-9D93-17FFC6345DBD}" srcOrd="0" destOrd="0" presId="urn:microsoft.com/office/officeart/2008/layout/HexagonCluster"/>
    <dgm:cxn modelId="{6E34FDCA-63DD-4D07-8663-A9BAAC3A8E30}" srcId="{434AA1BF-8213-4FA3-90EE-48F3D25BB3A1}" destId="{A28AA736-FB86-4E1E-8D25-483A1813E0BF}" srcOrd="1" destOrd="0" parTransId="{AB03BCC5-5978-409A-824D-F0599470645E}" sibTransId="{9C5FFD64-B8D5-4DA3-B5B9-A1D6BC0D57C5}"/>
    <dgm:cxn modelId="{023C50D0-CD46-43B0-BC64-C957EB37B1DB}" srcId="{434AA1BF-8213-4FA3-90EE-48F3D25BB3A1}" destId="{A0C7ED03-EFAE-4C99-B71D-4503070E4083}" srcOrd="4" destOrd="0" parTransId="{8711D370-6009-48B8-942C-A25A1D20A679}" sibTransId="{F0468FAC-3B58-431D-A0CF-CFBA37EFCD6B}"/>
    <dgm:cxn modelId="{ED5E39D4-63AD-4336-A9F6-17219C7CB94A}" srcId="{434AA1BF-8213-4FA3-90EE-48F3D25BB3A1}" destId="{AFD79AE2-983A-43F4-AB30-C56ACBCE0ABF}" srcOrd="2" destOrd="0" parTransId="{EEDE0F5F-D3A7-40BB-B03F-8D0817E3ED61}" sibTransId="{F9D9D23E-DD61-4C17-8DCC-5FFC4C9D5B50}"/>
    <dgm:cxn modelId="{FED725E7-AA9C-4062-907E-EFB07DC7BB9D}" type="presOf" srcId="{F9D9D23E-DD61-4C17-8DCC-5FFC4C9D5B50}" destId="{0851D020-5942-46F2-8D3B-0D4176F03C17}" srcOrd="0" destOrd="0" presId="urn:microsoft.com/office/officeart/2008/layout/HexagonCluster"/>
    <dgm:cxn modelId="{F0FE9CF1-C773-4972-A931-72A3628ED25C}" type="presOf" srcId="{A0C7ED03-EFAE-4C99-B71D-4503070E4083}" destId="{0449B39D-0751-44BB-A49A-F1102EE04EF3}" srcOrd="0" destOrd="0" presId="urn:microsoft.com/office/officeart/2008/layout/HexagonCluster"/>
    <dgm:cxn modelId="{C63778FD-60D5-4280-8890-FFA1C269F3D2}" type="presOf" srcId="{AFD79AE2-983A-43F4-AB30-C56ACBCE0ABF}" destId="{405564B8-356A-4F6F-B3F0-3E25A5EF222A}" srcOrd="0" destOrd="0" presId="urn:microsoft.com/office/officeart/2008/layout/HexagonCluster"/>
    <dgm:cxn modelId="{E00245DB-6B13-4D14-8590-BAAC79D06005}" type="presParOf" srcId="{7A8B73AB-7976-4AEA-9065-8B1D214E77DC}" destId="{2B44BBE8-D7AB-406A-A8DC-BFA2C88EAB1E}" srcOrd="0" destOrd="0" presId="urn:microsoft.com/office/officeart/2008/layout/HexagonCluster"/>
    <dgm:cxn modelId="{20253164-DA6C-4378-B525-51F4294821CF}" type="presParOf" srcId="{2B44BBE8-D7AB-406A-A8DC-BFA2C88EAB1E}" destId="{1A0CA244-465C-4381-94F0-BEB2B14026B6}" srcOrd="0" destOrd="0" presId="urn:microsoft.com/office/officeart/2008/layout/HexagonCluster"/>
    <dgm:cxn modelId="{79E5201C-8FD9-464A-8143-0A04C1AE9461}" type="presParOf" srcId="{7A8B73AB-7976-4AEA-9065-8B1D214E77DC}" destId="{9A2BCD04-4DD9-4E63-8A35-102EC83B1830}" srcOrd="1" destOrd="0" presId="urn:microsoft.com/office/officeart/2008/layout/HexagonCluster"/>
    <dgm:cxn modelId="{7D1850CE-E175-406D-8DAF-10BA504859D2}" type="presParOf" srcId="{9A2BCD04-4DD9-4E63-8A35-102EC83B1830}" destId="{E4B5FA1A-38C4-4C43-A8AC-7D849BE9BDF8}" srcOrd="0" destOrd="0" presId="urn:microsoft.com/office/officeart/2008/layout/HexagonCluster"/>
    <dgm:cxn modelId="{6853D0FF-A92A-44B5-9907-5AAA7C1A72B6}" type="presParOf" srcId="{7A8B73AB-7976-4AEA-9065-8B1D214E77DC}" destId="{D1E13A27-4C48-4C34-8DB5-10D10DF23A0F}" srcOrd="2" destOrd="0" presId="urn:microsoft.com/office/officeart/2008/layout/HexagonCluster"/>
    <dgm:cxn modelId="{58B43A85-8568-4E30-9550-9DDC670CB902}" type="presParOf" srcId="{D1E13A27-4C48-4C34-8DB5-10D10DF23A0F}" destId="{B570B39B-0C8E-48B0-A844-1B3B2177DC9E}" srcOrd="0" destOrd="0" presId="urn:microsoft.com/office/officeart/2008/layout/HexagonCluster"/>
    <dgm:cxn modelId="{F17C5E46-809F-4CD7-8765-4EB2EA26091B}" type="presParOf" srcId="{7A8B73AB-7976-4AEA-9065-8B1D214E77DC}" destId="{D7D59D62-B908-4BBD-ACA0-F23B00AD579F}" srcOrd="3" destOrd="0" presId="urn:microsoft.com/office/officeart/2008/layout/HexagonCluster"/>
    <dgm:cxn modelId="{29C6087B-CE37-43DA-94F0-5990D22D84B1}" type="presParOf" srcId="{D7D59D62-B908-4BBD-ACA0-F23B00AD579F}" destId="{85490911-C171-42C8-873A-4B7DAA3DDAF9}" srcOrd="0" destOrd="0" presId="urn:microsoft.com/office/officeart/2008/layout/HexagonCluster"/>
    <dgm:cxn modelId="{93F9913A-D33C-45DB-846E-E3EEA5FB967E}" type="presParOf" srcId="{7A8B73AB-7976-4AEA-9065-8B1D214E77DC}" destId="{1C42CC04-96FA-4A84-8331-E4A63619987A}" srcOrd="4" destOrd="0" presId="urn:microsoft.com/office/officeart/2008/layout/HexagonCluster"/>
    <dgm:cxn modelId="{3B071AC1-7A7B-4C4D-B6A0-D8290E4DBD74}" type="presParOf" srcId="{1C42CC04-96FA-4A84-8331-E4A63619987A}" destId="{73636451-FA11-436C-A0C3-D2DD24D74018}" srcOrd="0" destOrd="0" presId="urn:microsoft.com/office/officeart/2008/layout/HexagonCluster"/>
    <dgm:cxn modelId="{A014AC90-BBA6-459E-98FB-65D6623E6ADF}" type="presParOf" srcId="{7A8B73AB-7976-4AEA-9065-8B1D214E77DC}" destId="{08A9DACE-C2E6-4D5E-A9A4-6FDDE5E3B8D3}" srcOrd="5" destOrd="0" presId="urn:microsoft.com/office/officeart/2008/layout/HexagonCluster"/>
    <dgm:cxn modelId="{0B761097-57E5-48EC-A878-E93BB2E17DB0}" type="presParOf" srcId="{08A9DACE-C2E6-4D5E-A9A4-6FDDE5E3B8D3}" destId="{59FC22CB-AE77-4D82-84CF-C2100BE00E00}" srcOrd="0" destOrd="0" presId="urn:microsoft.com/office/officeart/2008/layout/HexagonCluster"/>
    <dgm:cxn modelId="{BEF1434D-1DE5-46B7-8F11-59EF8A11DBC9}" type="presParOf" srcId="{7A8B73AB-7976-4AEA-9065-8B1D214E77DC}" destId="{0BD7BD10-406F-4EEB-9B77-B71E6F7F4DF9}" srcOrd="6" destOrd="0" presId="urn:microsoft.com/office/officeart/2008/layout/HexagonCluster"/>
    <dgm:cxn modelId="{F4163378-4E61-4BE9-A228-CD931A174455}" type="presParOf" srcId="{0BD7BD10-406F-4EEB-9B77-B71E6F7F4DF9}" destId="{996A0BB8-2304-4F24-BC66-70C86EF7BAC1}" srcOrd="0" destOrd="0" presId="urn:microsoft.com/office/officeart/2008/layout/HexagonCluster"/>
    <dgm:cxn modelId="{6B8A627B-C9CC-43FC-BCA5-41FEE66F0A7E}" type="presParOf" srcId="{7A8B73AB-7976-4AEA-9065-8B1D214E77DC}" destId="{0C760F06-E27B-403E-B9F5-02EA1CDFD178}" srcOrd="7" destOrd="0" presId="urn:microsoft.com/office/officeart/2008/layout/HexagonCluster"/>
    <dgm:cxn modelId="{5C18DAD4-FDE1-45CE-B8D3-D0429FEEE2F0}" type="presParOf" srcId="{0C760F06-E27B-403E-B9F5-02EA1CDFD178}" destId="{416E2FF7-DE0C-4143-B011-92250C05A38E}" srcOrd="0" destOrd="0" presId="urn:microsoft.com/office/officeart/2008/layout/HexagonCluster"/>
    <dgm:cxn modelId="{B0CE93C8-09AD-481C-A19A-5183464CE878}" type="presParOf" srcId="{7A8B73AB-7976-4AEA-9065-8B1D214E77DC}" destId="{06F557FE-BE4E-4C64-833C-A7A25E7EBBF7}" srcOrd="8" destOrd="0" presId="urn:microsoft.com/office/officeart/2008/layout/HexagonCluster"/>
    <dgm:cxn modelId="{1E79E279-4A24-457E-9585-CA8754808D43}" type="presParOf" srcId="{06F557FE-BE4E-4C64-833C-A7A25E7EBBF7}" destId="{405564B8-356A-4F6F-B3F0-3E25A5EF222A}" srcOrd="0" destOrd="0" presId="urn:microsoft.com/office/officeart/2008/layout/HexagonCluster"/>
    <dgm:cxn modelId="{0D1F2D8F-8478-424B-A3CE-D8AE3FCD0C73}" type="presParOf" srcId="{7A8B73AB-7976-4AEA-9065-8B1D214E77DC}" destId="{2A6344E7-DDBC-424E-94F0-2B763D3E7AED}" srcOrd="9" destOrd="0" presId="urn:microsoft.com/office/officeart/2008/layout/HexagonCluster"/>
    <dgm:cxn modelId="{1ED46837-F7A9-47D2-A64A-46F0C6065B28}" type="presParOf" srcId="{2A6344E7-DDBC-424E-94F0-2B763D3E7AED}" destId="{3D313A27-29BF-4412-9E9A-B6A9BB4B9648}" srcOrd="0" destOrd="0" presId="urn:microsoft.com/office/officeart/2008/layout/HexagonCluster"/>
    <dgm:cxn modelId="{2EAE00F0-E4B9-4B6B-8620-A1EE084D7A31}" type="presParOf" srcId="{7A8B73AB-7976-4AEA-9065-8B1D214E77DC}" destId="{E8CB7B69-8D8A-4456-A00E-4399F2FB8981}" srcOrd="10" destOrd="0" presId="urn:microsoft.com/office/officeart/2008/layout/HexagonCluster"/>
    <dgm:cxn modelId="{0A9CD0F5-C282-4D4D-85E0-B2474541899D}" type="presParOf" srcId="{E8CB7B69-8D8A-4456-A00E-4399F2FB8981}" destId="{0851D020-5942-46F2-8D3B-0D4176F03C17}" srcOrd="0" destOrd="0" presId="urn:microsoft.com/office/officeart/2008/layout/HexagonCluster"/>
    <dgm:cxn modelId="{FF2843B0-DA07-4FA0-A585-863DBE11B03A}" type="presParOf" srcId="{7A8B73AB-7976-4AEA-9065-8B1D214E77DC}" destId="{9830304D-EBC3-42B1-97A9-037E592E860F}" srcOrd="11" destOrd="0" presId="urn:microsoft.com/office/officeart/2008/layout/HexagonCluster"/>
    <dgm:cxn modelId="{7B6EF45A-F413-4208-9F61-27DB15EDFC2E}" type="presParOf" srcId="{9830304D-EBC3-42B1-97A9-037E592E860F}" destId="{436A3F2F-9EAE-4634-AC9F-01018684C3DA}" srcOrd="0" destOrd="0" presId="urn:microsoft.com/office/officeart/2008/layout/HexagonCluster"/>
    <dgm:cxn modelId="{B31AEF67-6534-4FD7-810B-714EA7C217DD}" type="presParOf" srcId="{7A8B73AB-7976-4AEA-9065-8B1D214E77DC}" destId="{EEE24909-3D5A-498B-BC7E-99E1F3CB3DF3}" srcOrd="12" destOrd="0" presId="urn:microsoft.com/office/officeart/2008/layout/HexagonCluster"/>
    <dgm:cxn modelId="{5397A6FC-816F-4B25-99C0-9174926C6B79}" type="presParOf" srcId="{EEE24909-3D5A-498B-BC7E-99E1F3CB3DF3}" destId="{20F5DFB1-73FA-47E6-9D93-17FFC6345DBD}" srcOrd="0" destOrd="0" presId="urn:microsoft.com/office/officeart/2008/layout/HexagonCluster"/>
    <dgm:cxn modelId="{AF01C07E-66CF-4530-B5A5-62DF08F7961A}" type="presParOf" srcId="{7A8B73AB-7976-4AEA-9065-8B1D214E77DC}" destId="{80F9F40B-1B09-4A79-BB8F-B97BB20E824B}" srcOrd="13" destOrd="0" presId="urn:microsoft.com/office/officeart/2008/layout/HexagonCluster"/>
    <dgm:cxn modelId="{7C78E78C-ADE4-4685-B174-D74577B6BE17}" type="presParOf" srcId="{80F9F40B-1B09-4A79-BB8F-B97BB20E824B}" destId="{9A75411B-AEBD-4CF0-8AB3-81A39A01FE61}" srcOrd="0" destOrd="0" presId="urn:microsoft.com/office/officeart/2008/layout/HexagonCluster"/>
    <dgm:cxn modelId="{71E992DE-FAE9-4A0B-A3F5-CBC4F174E844}" type="presParOf" srcId="{7A8B73AB-7976-4AEA-9065-8B1D214E77DC}" destId="{4C2692CA-C590-446B-970C-1AACEF899FB6}" srcOrd="14" destOrd="0" presId="urn:microsoft.com/office/officeart/2008/layout/HexagonCluster"/>
    <dgm:cxn modelId="{25674E3B-577C-4105-B2E7-3ADE9FDFFA5B}" type="presParOf" srcId="{4C2692CA-C590-446B-970C-1AACEF899FB6}" destId="{9EE88A57-7F91-4B5D-AD1F-54363D8B1A04}" srcOrd="0" destOrd="0" presId="urn:microsoft.com/office/officeart/2008/layout/HexagonCluster"/>
    <dgm:cxn modelId="{D1F5EDA8-FD81-4D16-8DE2-5FB59CB4F155}" type="presParOf" srcId="{7A8B73AB-7976-4AEA-9065-8B1D214E77DC}" destId="{EEBA2249-6FF9-469B-A4C5-DEC307BD02BE}" srcOrd="15" destOrd="0" presId="urn:microsoft.com/office/officeart/2008/layout/HexagonCluster"/>
    <dgm:cxn modelId="{28454DF4-7B7F-447B-89D0-31742676E40E}" type="presParOf" srcId="{EEBA2249-6FF9-469B-A4C5-DEC307BD02BE}" destId="{119DAC0C-32D2-4403-95F5-3ACAE81F1A4B}" srcOrd="0" destOrd="0" presId="urn:microsoft.com/office/officeart/2008/layout/HexagonCluster"/>
    <dgm:cxn modelId="{4AD4666A-C77D-462C-BDB9-3E20A67A44E8}" type="presParOf" srcId="{7A8B73AB-7976-4AEA-9065-8B1D214E77DC}" destId="{BC493C1C-7DC2-47FD-83F9-5500B5AE385F}" srcOrd="16" destOrd="0" presId="urn:microsoft.com/office/officeart/2008/layout/HexagonCluster"/>
    <dgm:cxn modelId="{05003DAF-39A1-46A0-BA32-5F8B86EEE657}" type="presParOf" srcId="{BC493C1C-7DC2-47FD-83F9-5500B5AE385F}" destId="{0449B39D-0751-44BB-A49A-F1102EE04EF3}" srcOrd="0" destOrd="0" presId="urn:microsoft.com/office/officeart/2008/layout/HexagonCluster"/>
    <dgm:cxn modelId="{4D259634-C2B0-4590-804E-B2F93944F1AC}" type="presParOf" srcId="{7A8B73AB-7976-4AEA-9065-8B1D214E77DC}" destId="{93AB4414-5573-4068-A760-A985E1325EBB}" srcOrd="17" destOrd="0" presId="urn:microsoft.com/office/officeart/2008/layout/HexagonCluster"/>
    <dgm:cxn modelId="{CFCBF055-7197-4028-98F2-02090C16475D}" type="presParOf" srcId="{93AB4414-5573-4068-A760-A985E1325EBB}" destId="{1C3F8038-F13B-4519-A6A3-771C16F7C840}" srcOrd="0" destOrd="0" presId="urn:microsoft.com/office/officeart/2008/layout/HexagonCluster"/>
    <dgm:cxn modelId="{0221F55C-8F99-4DE8-BE2F-8C37A2B7C1D4}" type="presParOf" srcId="{7A8B73AB-7976-4AEA-9065-8B1D214E77DC}" destId="{E29266AD-4318-49C3-A5D2-46A7504FE1FB}" srcOrd="18" destOrd="0" presId="urn:microsoft.com/office/officeart/2008/layout/HexagonCluster"/>
    <dgm:cxn modelId="{A5CFF4EB-B412-4E7A-ACE8-C63697049676}" type="presParOf" srcId="{E29266AD-4318-49C3-A5D2-46A7504FE1FB}" destId="{4E901B68-1178-4F5E-AD43-8CF78EDD7D97}" srcOrd="0" destOrd="0" presId="urn:microsoft.com/office/officeart/2008/layout/HexagonCluster"/>
    <dgm:cxn modelId="{DC7E326D-FB22-476E-BD35-3DB538961B02}" type="presParOf" srcId="{7A8B73AB-7976-4AEA-9065-8B1D214E77DC}" destId="{3CDD6DEF-4585-4572-906D-65A9C0873AB1}" srcOrd="19" destOrd="0" presId="urn:microsoft.com/office/officeart/2008/layout/HexagonCluster"/>
    <dgm:cxn modelId="{D54FBA8F-CAE6-4998-AC4B-D3AFF6F7CE6B}" type="presParOf" srcId="{3CDD6DEF-4585-4572-906D-65A9C0873AB1}" destId="{397EDA85-3E05-4C67-AE49-FB18EE4B0D5E}" srcOrd="0" destOrd="0" presId="urn:microsoft.com/office/officeart/2008/layout/HexagonCluster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4F2CCD-4E53-4ABD-A987-72F932311510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616790-3391-4740-8E23-E02ABF63CB53}">
      <dgm:prSet phldrT="[텍스트]" custT="1"/>
      <dgm:spPr/>
      <dgm:t>
        <a:bodyPr/>
        <a:lstStyle/>
        <a:p>
          <a:pPr latinLnBrk="1"/>
          <a:r>
            <a:rPr lang="en-US" altLang="ko-KR" sz="1800" b="1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3</a:t>
          </a:r>
          <a:r>
            <a:rPr lang="ko-KR" altLang="en-US" sz="1800" b="1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월</a:t>
          </a:r>
        </a:p>
      </dgm:t>
    </dgm:pt>
    <dgm:pt modelId="{560FA9FB-0E91-4E6F-94C4-804A7C2E54C4}" type="parTrans" cxnId="{4E1724FF-C7C5-49F7-B460-7CC8D4537806}">
      <dgm:prSet/>
      <dgm:spPr/>
      <dgm:t>
        <a:bodyPr/>
        <a:lstStyle/>
        <a:p>
          <a:pPr latinLnBrk="1"/>
          <a:endParaRPr lang="ko-KR" altLang="en-US" sz="1400"/>
        </a:p>
      </dgm:t>
    </dgm:pt>
    <dgm:pt modelId="{BA9CC70F-E73C-479E-944D-DC76E5029199}" type="sibTrans" cxnId="{4E1724FF-C7C5-49F7-B460-7CC8D4537806}">
      <dgm:prSet/>
      <dgm:spPr/>
      <dgm:t>
        <a:bodyPr/>
        <a:lstStyle/>
        <a:p>
          <a:pPr latinLnBrk="1"/>
          <a:endParaRPr lang="ko-KR" altLang="en-US" sz="1400"/>
        </a:p>
      </dgm:t>
    </dgm:pt>
    <dgm:pt modelId="{08D4962F-288A-41CA-9D5B-857635D73AC3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세부 자료조사</a:t>
          </a:r>
        </a:p>
      </dgm:t>
    </dgm:pt>
    <dgm:pt modelId="{42991912-67C3-42FA-8427-059E90AC507E}" type="parTrans" cxnId="{1BC26719-1FDD-424E-914E-21232AB74D80}">
      <dgm:prSet/>
      <dgm:spPr/>
      <dgm:t>
        <a:bodyPr/>
        <a:lstStyle/>
        <a:p>
          <a:pPr latinLnBrk="1"/>
          <a:endParaRPr lang="ko-KR" altLang="en-US" sz="1400"/>
        </a:p>
      </dgm:t>
    </dgm:pt>
    <dgm:pt modelId="{703AB91A-8551-40CE-A0A4-01CF8EA64EBC}" type="sibTrans" cxnId="{1BC26719-1FDD-424E-914E-21232AB74D80}">
      <dgm:prSet/>
      <dgm:spPr/>
      <dgm:t>
        <a:bodyPr/>
        <a:lstStyle/>
        <a:p>
          <a:pPr latinLnBrk="1"/>
          <a:endParaRPr lang="ko-KR" altLang="en-US" sz="1400"/>
        </a:p>
      </dgm:t>
    </dgm:pt>
    <dgm:pt modelId="{033C730E-C009-4A93-B623-CEDE30D869B8}">
      <dgm:prSet phldrT="[텍스트]" custT="1"/>
      <dgm:spPr/>
      <dgm:t>
        <a:bodyPr/>
        <a:lstStyle/>
        <a:p>
          <a:pPr latinLnBrk="1"/>
          <a:r>
            <a:rPr lang="en-US" altLang="ko-KR" sz="1800" b="1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4</a:t>
          </a:r>
          <a:r>
            <a:rPr lang="ko-KR" altLang="en-US" sz="1800" b="1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월</a:t>
          </a:r>
        </a:p>
      </dgm:t>
    </dgm:pt>
    <dgm:pt modelId="{CED043CA-8DF2-46C4-8CD9-1CABB3D5F3AD}" type="parTrans" cxnId="{2D737E38-D95E-4B15-BB49-22B5A3163C1D}">
      <dgm:prSet/>
      <dgm:spPr/>
      <dgm:t>
        <a:bodyPr/>
        <a:lstStyle/>
        <a:p>
          <a:pPr latinLnBrk="1"/>
          <a:endParaRPr lang="ko-KR" altLang="en-US" sz="1400"/>
        </a:p>
      </dgm:t>
    </dgm:pt>
    <dgm:pt modelId="{5CD9044E-F7F4-4EBF-AADE-043FDBA7C7A0}" type="sibTrans" cxnId="{2D737E38-D95E-4B15-BB49-22B5A3163C1D}">
      <dgm:prSet/>
      <dgm:spPr/>
      <dgm:t>
        <a:bodyPr/>
        <a:lstStyle/>
        <a:p>
          <a:pPr latinLnBrk="1"/>
          <a:endParaRPr lang="ko-KR" altLang="en-US" sz="1400"/>
        </a:p>
      </dgm:t>
    </dgm:pt>
    <dgm:pt modelId="{B797F799-8C6A-4F01-9596-D47DE50343DA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안드로이드 레이아웃 구성</a:t>
          </a:r>
        </a:p>
      </dgm:t>
    </dgm:pt>
    <dgm:pt modelId="{67A1E23E-7EBD-4E6D-AB72-209D306695FF}" type="parTrans" cxnId="{E4711697-D73A-4273-9576-2AACB4662163}">
      <dgm:prSet/>
      <dgm:spPr/>
      <dgm:t>
        <a:bodyPr/>
        <a:lstStyle/>
        <a:p>
          <a:pPr latinLnBrk="1"/>
          <a:endParaRPr lang="ko-KR" altLang="en-US" sz="1400"/>
        </a:p>
      </dgm:t>
    </dgm:pt>
    <dgm:pt modelId="{2D1737C8-FBCC-44A8-ADE9-CD65038364C2}" type="sibTrans" cxnId="{E4711697-D73A-4273-9576-2AACB4662163}">
      <dgm:prSet/>
      <dgm:spPr/>
      <dgm:t>
        <a:bodyPr/>
        <a:lstStyle/>
        <a:p>
          <a:pPr latinLnBrk="1"/>
          <a:endParaRPr lang="ko-KR" altLang="en-US" sz="1400"/>
        </a:p>
      </dgm:t>
    </dgm:pt>
    <dgm:pt modelId="{6C9591D0-135A-481D-A415-7CC0E4C3E817}">
      <dgm:prSet phldrT="[텍스트]" custT="1"/>
      <dgm:spPr/>
      <dgm:t>
        <a:bodyPr/>
        <a:lstStyle/>
        <a:p>
          <a:pPr latinLnBrk="1"/>
          <a:r>
            <a:rPr lang="en-US" altLang="ko-KR" sz="1800" b="1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5</a:t>
          </a:r>
          <a:r>
            <a:rPr lang="ko-KR" altLang="en-US" sz="1800" b="1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월</a:t>
          </a:r>
        </a:p>
      </dgm:t>
    </dgm:pt>
    <dgm:pt modelId="{0224026B-274B-4452-8F5E-3EA629F0621A}" type="parTrans" cxnId="{D9317509-B433-4224-9F09-2757F86AA302}">
      <dgm:prSet/>
      <dgm:spPr/>
      <dgm:t>
        <a:bodyPr/>
        <a:lstStyle/>
        <a:p>
          <a:pPr latinLnBrk="1"/>
          <a:endParaRPr lang="ko-KR" altLang="en-US" sz="1400"/>
        </a:p>
      </dgm:t>
    </dgm:pt>
    <dgm:pt modelId="{159CDFF8-E061-4DBD-9B2E-1CDD6717873D}" type="sibTrans" cxnId="{D9317509-B433-4224-9F09-2757F86AA302}">
      <dgm:prSet/>
      <dgm:spPr/>
      <dgm:t>
        <a:bodyPr/>
        <a:lstStyle/>
        <a:p>
          <a:pPr latinLnBrk="1"/>
          <a:endParaRPr lang="ko-KR" altLang="en-US" sz="1400"/>
        </a:p>
      </dgm:t>
    </dgm:pt>
    <dgm:pt modelId="{B57298EE-DFAA-4A73-ACD6-9DEF6074F34E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멘토</a:t>
          </a:r>
          <a:r>
            <a:rPr lang="en-US" altLang="ko-KR" sz="1400" dirty="0"/>
            <a:t>,</a:t>
          </a:r>
          <a:r>
            <a:rPr lang="ko-KR" altLang="en-US" sz="1400" dirty="0"/>
            <a:t>멘티 소통 시스템 개발</a:t>
          </a:r>
        </a:p>
      </dgm:t>
    </dgm:pt>
    <dgm:pt modelId="{B193382E-6EEF-461C-A53C-DCA96FE2BB1D}" type="parTrans" cxnId="{47679AC5-7E88-4158-8C4D-C2539E70B2F3}">
      <dgm:prSet/>
      <dgm:spPr/>
      <dgm:t>
        <a:bodyPr/>
        <a:lstStyle/>
        <a:p>
          <a:pPr latinLnBrk="1"/>
          <a:endParaRPr lang="ko-KR" altLang="en-US" sz="1400"/>
        </a:p>
      </dgm:t>
    </dgm:pt>
    <dgm:pt modelId="{4B1AB206-3539-4733-A7FA-FF70155EC37D}" type="sibTrans" cxnId="{47679AC5-7E88-4158-8C4D-C2539E70B2F3}">
      <dgm:prSet/>
      <dgm:spPr/>
      <dgm:t>
        <a:bodyPr/>
        <a:lstStyle/>
        <a:p>
          <a:pPr latinLnBrk="1"/>
          <a:endParaRPr lang="ko-KR" altLang="en-US" sz="1400"/>
        </a:p>
      </dgm:t>
    </dgm:pt>
    <dgm:pt modelId="{EFFF6117-7C4F-4188-A17A-87526654B8E8}">
      <dgm:prSet phldrT="[텍스트]" custT="1"/>
      <dgm:spPr/>
      <dgm:t>
        <a:bodyPr/>
        <a:lstStyle/>
        <a:p>
          <a:pPr latinLnBrk="1"/>
          <a:r>
            <a:rPr lang="en-US" altLang="ko-KR" sz="1800" b="1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6</a:t>
          </a:r>
          <a:r>
            <a:rPr lang="ko-KR" altLang="en-US" sz="1800" b="1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월</a:t>
          </a:r>
        </a:p>
      </dgm:t>
    </dgm:pt>
    <dgm:pt modelId="{64D27D66-CDCE-4659-A414-A1982CD0A766}" type="parTrans" cxnId="{62F4B90E-7BD9-43B5-954C-118E89C1CE7B}">
      <dgm:prSet/>
      <dgm:spPr/>
      <dgm:t>
        <a:bodyPr/>
        <a:lstStyle/>
        <a:p>
          <a:pPr latinLnBrk="1"/>
          <a:endParaRPr lang="ko-KR" altLang="en-US" sz="1400"/>
        </a:p>
      </dgm:t>
    </dgm:pt>
    <dgm:pt modelId="{744288DE-9FB6-4D10-9E2A-0F3093329EF1}" type="sibTrans" cxnId="{62F4B90E-7BD9-43B5-954C-118E89C1CE7B}">
      <dgm:prSet/>
      <dgm:spPr/>
      <dgm:t>
        <a:bodyPr/>
        <a:lstStyle/>
        <a:p>
          <a:pPr latinLnBrk="1"/>
          <a:endParaRPr lang="ko-KR" altLang="en-US" sz="1400"/>
        </a:p>
      </dgm:t>
    </dgm:pt>
    <dgm:pt modelId="{DA36E522-AB73-4F21-80EE-6D2F8161AD56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최종 테스트</a:t>
          </a:r>
        </a:p>
      </dgm:t>
    </dgm:pt>
    <dgm:pt modelId="{500F8F0B-DC8C-4A10-BD05-839FD20C790B}" type="parTrans" cxnId="{9C0688FF-23EE-4A7B-940B-9F9A1138B4F9}">
      <dgm:prSet/>
      <dgm:spPr/>
      <dgm:t>
        <a:bodyPr/>
        <a:lstStyle/>
        <a:p>
          <a:pPr latinLnBrk="1"/>
          <a:endParaRPr lang="ko-KR" altLang="en-US" sz="1400"/>
        </a:p>
      </dgm:t>
    </dgm:pt>
    <dgm:pt modelId="{DAE68FF0-055D-4AB4-AA90-BDFA584E75D1}" type="sibTrans" cxnId="{9C0688FF-23EE-4A7B-940B-9F9A1138B4F9}">
      <dgm:prSet/>
      <dgm:spPr/>
      <dgm:t>
        <a:bodyPr/>
        <a:lstStyle/>
        <a:p>
          <a:pPr latinLnBrk="1"/>
          <a:endParaRPr lang="ko-KR" altLang="en-US" sz="1400"/>
        </a:p>
      </dgm:t>
    </dgm:pt>
    <dgm:pt modelId="{3067BF51-E224-4E40-8D54-D81B77C723AE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언어 학습</a:t>
          </a:r>
        </a:p>
      </dgm:t>
    </dgm:pt>
    <dgm:pt modelId="{B7902BDD-BFC1-40E8-90E9-FE512F760AEE}" type="parTrans" cxnId="{74EEB5DE-66CA-46C7-ADA1-F0DBFEB8052C}">
      <dgm:prSet/>
      <dgm:spPr/>
      <dgm:t>
        <a:bodyPr/>
        <a:lstStyle/>
        <a:p>
          <a:pPr latinLnBrk="1"/>
          <a:endParaRPr lang="ko-KR" altLang="en-US" sz="1400"/>
        </a:p>
      </dgm:t>
    </dgm:pt>
    <dgm:pt modelId="{2D77738A-7C46-4805-9EB9-5F2240D70BF2}" type="sibTrans" cxnId="{74EEB5DE-66CA-46C7-ADA1-F0DBFEB8052C}">
      <dgm:prSet/>
      <dgm:spPr/>
      <dgm:t>
        <a:bodyPr/>
        <a:lstStyle/>
        <a:p>
          <a:pPr latinLnBrk="1"/>
          <a:endParaRPr lang="ko-KR" altLang="en-US" sz="1400"/>
        </a:p>
      </dgm:t>
    </dgm:pt>
    <dgm:pt modelId="{C20D2BA1-9B01-46CB-89C7-4F4D24BAA4BE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대략적인 </a:t>
          </a:r>
          <a:r>
            <a:rPr lang="en-US" altLang="ko-KR" sz="1400" dirty="0"/>
            <a:t>DB</a:t>
          </a:r>
          <a:r>
            <a:rPr lang="ko-KR" altLang="en-US" sz="1400" dirty="0"/>
            <a:t>설계</a:t>
          </a:r>
        </a:p>
      </dgm:t>
    </dgm:pt>
    <dgm:pt modelId="{41BDBBF2-BF1B-4C2E-BA3D-066BE2EC311F}" type="parTrans" cxnId="{E120B777-CF69-413D-AA18-44CAC43B1F6C}">
      <dgm:prSet/>
      <dgm:spPr/>
      <dgm:t>
        <a:bodyPr/>
        <a:lstStyle/>
        <a:p>
          <a:pPr latinLnBrk="1"/>
          <a:endParaRPr lang="ko-KR" altLang="en-US" sz="1400"/>
        </a:p>
      </dgm:t>
    </dgm:pt>
    <dgm:pt modelId="{10CA6570-E407-4A4B-AB82-1D7079323453}" type="sibTrans" cxnId="{E120B777-CF69-413D-AA18-44CAC43B1F6C}">
      <dgm:prSet/>
      <dgm:spPr/>
      <dgm:t>
        <a:bodyPr/>
        <a:lstStyle/>
        <a:p>
          <a:pPr latinLnBrk="1"/>
          <a:endParaRPr lang="ko-KR" altLang="en-US" sz="1400"/>
        </a:p>
      </dgm:t>
    </dgm:pt>
    <dgm:pt modelId="{31E21EF3-26B4-41D0-AE95-68C6A467DF5B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서비스 설계</a:t>
          </a:r>
        </a:p>
      </dgm:t>
    </dgm:pt>
    <dgm:pt modelId="{91126D24-1237-48FE-A0B8-893F69E2AFFE}" type="parTrans" cxnId="{0CE36E6E-058C-4514-8D5E-0B93B66146ED}">
      <dgm:prSet/>
      <dgm:spPr/>
      <dgm:t>
        <a:bodyPr/>
        <a:lstStyle/>
        <a:p>
          <a:pPr latinLnBrk="1"/>
          <a:endParaRPr lang="ko-KR" altLang="en-US" sz="1400"/>
        </a:p>
      </dgm:t>
    </dgm:pt>
    <dgm:pt modelId="{3C2E4B34-132C-47C0-A39B-CB1478294C23}" type="sibTrans" cxnId="{0CE36E6E-058C-4514-8D5E-0B93B66146ED}">
      <dgm:prSet/>
      <dgm:spPr/>
      <dgm:t>
        <a:bodyPr/>
        <a:lstStyle/>
        <a:p>
          <a:pPr latinLnBrk="1"/>
          <a:endParaRPr lang="ko-KR" altLang="en-US" sz="1400"/>
        </a:p>
      </dgm:t>
    </dgm:pt>
    <dgm:pt modelId="{66CD05C2-4AF5-4039-A4AF-F08E3DACAF7B}">
      <dgm:prSet phldrT="[텍스트]" custT="1"/>
      <dgm:spPr/>
      <dgm:t>
        <a:bodyPr/>
        <a:lstStyle/>
        <a:p>
          <a:pPr latinLnBrk="1"/>
          <a:r>
            <a:rPr lang="en-US" altLang="ko-KR" sz="1400" dirty="0"/>
            <a:t>DB</a:t>
          </a:r>
          <a:r>
            <a:rPr lang="ko-KR" altLang="en-US" sz="1400" dirty="0"/>
            <a:t>구축</a:t>
          </a:r>
        </a:p>
      </dgm:t>
    </dgm:pt>
    <dgm:pt modelId="{6375F0B4-4D90-459C-AE84-A25583119DE2}" type="parTrans" cxnId="{A6F49F07-6677-4D3B-92E5-08802064EC89}">
      <dgm:prSet/>
      <dgm:spPr/>
      <dgm:t>
        <a:bodyPr/>
        <a:lstStyle/>
        <a:p>
          <a:pPr latinLnBrk="1"/>
          <a:endParaRPr lang="ko-KR" altLang="en-US" sz="1400"/>
        </a:p>
      </dgm:t>
    </dgm:pt>
    <dgm:pt modelId="{C3415FF5-9146-4ED7-901E-0147F22FA177}" type="sibTrans" cxnId="{A6F49F07-6677-4D3B-92E5-08802064EC89}">
      <dgm:prSet/>
      <dgm:spPr/>
      <dgm:t>
        <a:bodyPr/>
        <a:lstStyle/>
        <a:p>
          <a:pPr latinLnBrk="1"/>
          <a:endParaRPr lang="ko-KR" altLang="en-US" sz="1400"/>
        </a:p>
      </dgm:t>
    </dgm:pt>
    <dgm:pt modelId="{51E7B00D-BE96-40B9-9F98-F96E788C86E1}">
      <dgm:prSet phldrT="[텍스트]" custT="1"/>
      <dgm:spPr/>
      <dgm:t>
        <a:bodyPr/>
        <a:lstStyle/>
        <a:p>
          <a:pPr latinLnBrk="1"/>
          <a:r>
            <a:rPr lang="en-US" altLang="ko-KR" sz="1400" dirty="0"/>
            <a:t>LMS </a:t>
          </a:r>
          <a:r>
            <a:rPr lang="ko-KR" altLang="en-US" sz="1400" dirty="0"/>
            <a:t>시간표와 캘린더 연동</a:t>
          </a:r>
        </a:p>
      </dgm:t>
    </dgm:pt>
    <dgm:pt modelId="{856A30AE-049A-48C6-97AB-6E365F1AAEB6}" type="parTrans" cxnId="{43B95844-7C94-4139-BB80-7177232A4087}">
      <dgm:prSet/>
      <dgm:spPr/>
      <dgm:t>
        <a:bodyPr/>
        <a:lstStyle/>
        <a:p>
          <a:pPr latinLnBrk="1"/>
          <a:endParaRPr lang="ko-KR" altLang="en-US" sz="1400"/>
        </a:p>
      </dgm:t>
    </dgm:pt>
    <dgm:pt modelId="{A1FB22C1-E0BE-4596-95CB-053BBB3D1030}" type="sibTrans" cxnId="{43B95844-7C94-4139-BB80-7177232A4087}">
      <dgm:prSet/>
      <dgm:spPr/>
      <dgm:t>
        <a:bodyPr/>
        <a:lstStyle/>
        <a:p>
          <a:pPr latinLnBrk="1"/>
          <a:endParaRPr lang="ko-KR" altLang="en-US" sz="1400"/>
        </a:p>
      </dgm:t>
    </dgm:pt>
    <dgm:pt modelId="{65F1D094-C51E-4DC9-9D40-CCDC84DB38AB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발표준비</a:t>
          </a:r>
        </a:p>
      </dgm:t>
    </dgm:pt>
    <dgm:pt modelId="{5B093E7E-D3AB-4BC7-A6BF-4DB182E88026}" type="parTrans" cxnId="{2D8682D1-82D1-4AC2-8BE0-3318A89A105D}">
      <dgm:prSet/>
      <dgm:spPr/>
      <dgm:t>
        <a:bodyPr/>
        <a:lstStyle/>
        <a:p>
          <a:pPr latinLnBrk="1"/>
          <a:endParaRPr lang="ko-KR" altLang="en-US" sz="1400"/>
        </a:p>
      </dgm:t>
    </dgm:pt>
    <dgm:pt modelId="{EBCD08CF-75A2-41E2-8B33-2B21E6C9732A}" type="sibTrans" cxnId="{2D8682D1-82D1-4AC2-8BE0-3318A89A105D}">
      <dgm:prSet/>
      <dgm:spPr/>
      <dgm:t>
        <a:bodyPr/>
        <a:lstStyle/>
        <a:p>
          <a:pPr latinLnBrk="1"/>
          <a:endParaRPr lang="ko-KR" altLang="en-US" sz="1400"/>
        </a:p>
      </dgm:t>
    </dgm:pt>
    <dgm:pt modelId="{8E187AA3-A92D-468C-B9BC-90C2EC23F212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실제 구동</a:t>
          </a:r>
        </a:p>
      </dgm:t>
    </dgm:pt>
    <dgm:pt modelId="{33E4E7AA-5F8D-471D-AA7B-ECE551A35F0E}" type="parTrans" cxnId="{4F2C16A5-E6B5-4C92-AE94-D7C595311911}">
      <dgm:prSet/>
      <dgm:spPr/>
      <dgm:t>
        <a:bodyPr/>
        <a:lstStyle/>
        <a:p>
          <a:pPr latinLnBrk="1"/>
          <a:endParaRPr lang="ko-KR" altLang="en-US"/>
        </a:p>
      </dgm:t>
    </dgm:pt>
    <dgm:pt modelId="{EA55D351-0C66-4BA8-8F4C-7B001DABB9A3}" type="sibTrans" cxnId="{4F2C16A5-E6B5-4C92-AE94-D7C595311911}">
      <dgm:prSet/>
      <dgm:spPr/>
      <dgm:t>
        <a:bodyPr/>
        <a:lstStyle/>
        <a:p>
          <a:pPr latinLnBrk="1"/>
          <a:endParaRPr lang="ko-KR" altLang="en-US"/>
        </a:p>
      </dgm:t>
    </dgm:pt>
    <dgm:pt modelId="{BFDB539F-9F05-4A4A-8B7B-4034B2A00547}">
      <dgm:prSet phldrT="[텍스트]" custT="1"/>
      <dgm:spPr/>
      <dgm:t>
        <a:bodyPr/>
        <a:lstStyle/>
        <a:p>
          <a:pPr latinLnBrk="1"/>
          <a:r>
            <a:rPr lang="en-US" altLang="ko-KR" sz="1400" dirty="0"/>
            <a:t>LMS</a:t>
          </a:r>
          <a:r>
            <a:rPr lang="ko-KR" altLang="en-US" sz="1400" dirty="0"/>
            <a:t>서비스 연동</a:t>
          </a:r>
        </a:p>
      </dgm:t>
    </dgm:pt>
    <dgm:pt modelId="{BB185B8B-A40E-47A2-B37A-0EE2BE416778}" type="sibTrans" cxnId="{5BFC17B8-0DE2-44CF-AD83-9A0EFC475A1B}">
      <dgm:prSet/>
      <dgm:spPr/>
      <dgm:t>
        <a:bodyPr/>
        <a:lstStyle/>
        <a:p>
          <a:pPr latinLnBrk="1"/>
          <a:endParaRPr lang="ko-KR" altLang="en-US" sz="1400"/>
        </a:p>
      </dgm:t>
    </dgm:pt>
    <dgm:pt modelId="{7FA8DB02-8F02-4A7D-AB14-E07A89CE78D7}" type="parTrans" cxnId="{5BFC17B8-0DE2-44CF-AD83-9A0EFC475A1B}">
      <dgm:prSet/>
      <dgm:spPr/>
      <dgm:t>
        <a:bodyPr/>
        <a:lstStyle/>
        <a:p>
          <a:pPr latinLnBrk="1"/>
          <a:endParaRPr lang="ko-KR" altLang="en-US" sz="1400"/>
        </a:p>
      </dgm:t>
    </dgm:pt>
    <dgm:pt modelId="{4A358A51-47B5-46D6-8972-42D117D8635A}" type="pres">
      <dgm:prSet presAssocID="{004F2CCD-4E53-4ABD-A987-72F932311510}" presName="rootnode" presStyleCnt="0">
        <dgm:presLayoutVars>
          <dgm:chMax/>
          <dgm:chPref/>
          <dgm:dir/>
          <dgm:animLvl val="lvl"/>
        </dgm:presLayoutVars>
      </dgm:prSet>
      <dgm:spPr/>
    </dgm:pt>
    <dgm:pt modelId="{77269D8D-D114-4599-8BB7-311EE483080E}" type="pres">
      <dgm:prSet presAssocID="{8D616790-3391-4740-8E23-E02ABF63CB53}" presName="composite" presStyleCnt="0"/>
      <dgm:spPr/>
    </dgm:pt>
    <dgm:pt modelId="{A64C7D39-1A1A-48AA-AD46-8F835E7F7521}" type="pres">
      <dgm:prSet presAssocID="{8D616790-3391-4740-8E23-E02ABF63CB53}" presName="LShape" presStyleLbl="alignNode1" presStyleIdx="0" presStyleCnt="7"/>
      <dgm:spPr/>
    </dgm:pt>
    <dgm:pt modelId="{837FADD1-3328-4F61-9ABA-D2A15EC882AF}" type="pres">
      <dgm:prSet presAssocID="{8D616790-3391-4740-8E23-E02ABF63CB53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3BF16AE3-5481-4909-92CE-561E33B25D32}" type="pres">
      <dgm:prSet presAssocID="{8D616790-3391-4740-8E23-E02ABF63CB53}" presName="Triangle" presStyleLbl="alignNode1" presStyleIdx="1" presStyleCnt="7"/>
      <dgm:spPr/>
    </dgm:pt>
    <dgm:pt modelId="{664BFE77-8C7B-49BD-80B1-0DF296133A49}" type="pres">
      <dgm:prSet presAssocID="{BA9CC70F-E73C-479E-944D-DC76E5029199}" presName="sibTrans" presStyleCnt="0"/>
      <dgm:spPr/>
    </dgm:pt>
    <dgm:pt modelId="{A1B6E10D-8423-4DBF-AF83-C59259B4FA11}" type="pres">
      <dgm:prSet presAssocID="{BA9CC70F-E73C-479E-944D-DC76E5029199}" presName="space" presStyleCnt="0"/>
      <dgm:spPr/>
    </dgm:pt>
    <dgm:pt modelId="{8A7C0323-6F18-45F6-AF88-3378640F9597}" type="pres">
      <dgm:prSet presAssocID="{033C730E-C009-4A93-B623-CEDE30D869B8}" presName="composite" presStyleCnt="0"/>
      <dgm:spPr/>
    </dgm:pt>
    <dgm:pt modelId="{9D64130B-FEF0-4808-A930-6F6E41FC0778}" type="pres">
      <dgm:prSet presAssocID="{033C730E-C009-4A93-B623-CEDE30D869B8}" presName="LShape" presStyleLbl="alignNode1" presStyleIdx="2" presStyleCnt="7"/>
      <dgm:spPr/>
    </dgm:pt>
    <dgm:pt modelId="{E660805F-F130-4526-BE42-B5CAF7911439}" type="pres">
      <dgm:prSet presAssocID="{033C730E-C009-4A93-B623-CEDE30D869B8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D4203E3D-2624-4D45-BDED-145CE3748252}" type="pres">
      <dgm:prSet presAssocID="{033C730E-C009-4A93-B623-CEDE30D869B8}" presName="Triangle" presStyleLbl="alignNode1" presStyleIdx="3" presStyleCnt="7"/>
      <dgm:spPr/>
    </dgm:pt>
    <dgm:pt modelId="{31637C97-30EE-482B-83C2-02311928F87B}" type="pres">
      <dgm:prSet presAssocID="{5CD9044E-F7F4-4EBF-AADE-043FDBA7C7A0}" presName="sibTrans" presStyleCnt="0"/>
      <dgm:spPr/>
    </dgm:pt>
    <dgm:pt modelId="{170BBC40-7EF9-4771-864B-9E240E081205}" type="pres">
      <dgm:prSet presAssocID="{5CD9044E-F7F4-4EBF-AADE-043FDBA7C7A0}" presName="space" presStyleCnt="0"/>
      <dgm:spPr/>
    </dgm:pt>
    <dgm:pt modelId="{DF9BD40A-DAE0-45B7-ACE8-AB016A8AC184}" type="pres">
      <dgm:prSet presAssocID="{6C9591D0-135A-481D-A415-7CC0E4C3E817}" presName="composite" presStyleCnt="0"/>
      <dgm:spPr/>
    </dgm:pt>
    <dgm:pt modelId="{B4678789-6602-47BD-B636-1904148A909A}" type="pres">
      <dgm:prSet presAssocID="{6C9591D0-135A-481D-A415-7CC0E4C3E817}" presName="LShape" presStyleLbl="alignNode1" presStyleIdx="4" presStyleCnt="7"/>
      <dgm:spPr/>
    </dgm:pt>
    <dgm:pt modelId="{37C66221-E269-404E-91BA-1F40D6B4A409}" type="pres">
      <dgm:prSet presAssocID="{6C9591D0-135A-481D-A415-7CC0E4C3E817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EF5D36B-7FEC-441D-83CD-2AC0C96F9248}" type="pres">
      <dgm:prSet presAssocID="{6C9591D0-135A-481D-A415-7CC0E4C3E817}" presName="Triangle" presStyleLbl="alignNode1" presStyleIdx="5" presStyleCnt="7"/>
      <dgm:spPr/>
    </dgm:pt>
    <dgm:pt modelId="{B31AC987-2347-4896-9690-572D736EBFC7}" type="pres">
      <dgm:prSet presAssocID="{159CDFF8-E061-4DBD-9B2E-1CDD6717873D}" presName="sibTrans" presStyleCnt="0"/>
      <dgm:spPr/>
    </dgm:pt>
    <dgm:pt modelId="{D99776DC-729A-4AFE-8EF5-40035DBDE1AF}" type="pres">
      <dgm:prSet presAssocID="{159CDFF8-E061-4DBD-9B2E-1CDD6717873D}" presName="space" presStyleCnt="0"/>
      <dgm:spPr/>
    </dgm:pt>
    <dgm:pt modelId="{C86D9DAD-60FB-4BD3-91D3-631FC9F40B1C}" type="pres">
      <dgm:prSet presAssocID="{EFFF6117-7C4F-4188-A17A-87526654B8E8}" presName="composite" presStyleCnt="0"/>
      <dgm:spPr/>
    </dgm:pt>
    <dgm:pt modelId="{8D45FF5D-9CD8-4574-8CC3-B328BD17FB21}" type="pres">
      <dgm:prSet presAssocID="{EFFF6117-7C4F-4188-A17A-87526654B8E8}" presName="LShape" presStyleLbl="alignNode1" presStyleIdx="6" presStyleCnt="7"/>
      <dgm:spPr/>
    </dgm:pt>
    <dgm:pt modelId="{A6876FB8-C616-40E4-9321-AC55FE90C4CA}" type="pres">
      <dgm:prSet presAssocID="{EFFF6117-7C4F-4188-A17A-87526654B8E8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6551300-1FA6-4D1F-9CE3-D3397520A0AC}" type="presOf" srcId="{B57298EE-DFAA-4A73-ACD6-9DEF6074F34E}" destId="{37C66221-E269-404E-91BA-1F40D6B4A409}" srcOrd="0" destOrd="1" presId="urn:microsoft.com/office/officeart/2009/3/layout/StepUpProcess"/>
    <dgm:cxn modelId="{86D79606-AFD8-40F8-A53A-E34A2F6F9419}" type="presOf" srcId="{31E21EF3-26B4-41D0-AE95-68C6A467DF5B}" destId="{837FADD1-3328-4F61-9ABA-D2A15EC882AF}" srcOrd="0" destOrd="4" presId="urn:microsoft.com/office/officeart/2009/3/layout/StepUpProcess"/>
    <dgm:cxn modelId="{A6F49F07-6677-4D3B-92E5-08802064EC89}" srcId="{033C730E-C009-4A93-B623-CEDE30D869B8}" destId="{66CD05C2-4AF5-4039-A4AF-F08E3DACAF7B}" srcOrd="2" destOrd="0" parTransId="{6375F0B4-4D90-459C-AE84-A25583119DE2}" sibTransId="{C3415FF5-9146-4ED7-901E-0147F22FA177}"/>
    <dgm:cxn modelId="{D9317509-B433-4224-9F09-2757F86AA302}" srcId="{004F2CCD-4E53-4ABD-A987-72F932311510}" destId="{6C9591D0-135A-481D-A415-7CC0E4C3E817}" srcOrd="2" destOrd="0" parTransId="{0224026B-274B-4452-8F5E-3EA629F0621A}" sibTransId="{159CDFF8-E061-4DBD-9B2E-1CDD6717873D}"/>
    <dgm:cxn modelId="{62F4B90E-7BD9-43B5-954C-118E89C1CE7B}" srcId="{004F2CCD-4E53-4ABD-A987-72F932311510}" destId="{EFFF6117-7C4F-4188-A17A-87526654B8E8}" srcOrd="3" destOrd="0" parTransId="{64D27D66-CDCE-4659-A414-A1982CD0A766}" sibTransId="{744288DE-9FB6-4D10-9E2A-0F3093329EF1}"/>
    <dgm:cxn modelId="{1BC26719-1FDD-424E-914E-21232AB74D80}" srcId="{8D616790-3391-4740-8E23-E02ABF63CB53}" destId="{08D4962F-288A-41CA-9D5B-857635D73AC3}" srcOrd="0" destOrd="0" parTransId="{42991912-67C3-42FA-8427-059E90AC507E}" sibTransId="{703AB91A-8551-40CE-A0A4-01CF8EA64EBC}"/>
    <dgm:cxn modelId="{823A5C21-8E6A-40E8-84BB-FD90AEC7A449}" type="presOf" srcId="{DA36E522-AB73-4F21-80EE-6D2F8161AD56}" destId="{A6876FB8-C616-40E4-9321-AC55FE90C4CA}" srcOrd="0" destOrd="2" presId="urn:microsoft.com/office/officeart/2009/3/layout/StepUpProcess"/>
    <dgm:cxn modelId="{72FFAD22-DB63-48B3-9494-51A13A8B919E}" type="presOf" srcId="{3067BF51-E224-4E40-8D54-D81B77C723AE}" destId="{837FADD1-3328-4F61-9ABA-D2A15EC882AF}" srcOrd="0" destOrd="2" presId="urn:microsoft.com/office/officeart/2009/3/layout/StepUpProcess"/>
    <dgm:cxn modelId="{48084232-A83D-440B-84CA-04F0D94134B4}" type="presOf" srcId="{033C730E-C009-4A93-B623-CEDE30D869B8}" destId="{E660805F-F130-4526-BE42-B5CAF7911439}" srcOrd="0" destOrd="0" presId="urn:microsoft.com/office/officeart/2009/3/layout/StepUpProcess"/>
    <dgm:cxn modelId="{2C951433-BA6F-4D4B-A0BC-EADBCEEEB0FE}" type="presOf" srcId="{C20D2BA1-9B01-46CB-89C7-4F4D24BAA4BE}" destId="{837FADD1-3328-4F61-9ABA-D2A15EC882AF}" srcOrd="0" destOrd="3" presId="urn:microsoft.com/office/officeart/2009/3/layout/StepUpProcess"/>
    <dgm:cxn modelId="{2D737E38-D95E-4B15-BB49-22B5A3163C1D}" srcId="{004F2CCD-4E53-4ABD-A987-72F932311510}" destId="{033C730E-C009-4A93-B623-CEDE30D869B8}" srcOrd="1" destOrd="0" parTransId="{CED043CA-8DF2-46C4-8CD9-1CABB3D5F3AD}" sibTransId="{5CD9044E-F7F4-4EBF-AADE-043FDBA7C7A0}"/>
    <dgm:cxn modelId="{66D8973B-2677-4BD1-82C0-E094119E0B44}" type="presOf" srcId="{65F1D094-C51E-4DC9-9D40-CCDC84DB38AB}" destId="{A6876FB8-C616-40E4-9321-AC55FE90C4CA}" srcOrd="0" destOrd="3" presId="urn:microsoft.com/office/officeart/2009/3/layout/StepUpProcess"/>
    <dgm:cxn modelId="{6F8B3B60-0353-4FAE-9E60-DA23A980EFC6}" type="presOf" srcId="{51E7B00D-BE96-40B9-9F98-F96E788C86E1}" destId="{37C66221-E269-404E-91BA-1F40D6B4A409}" srcOrd="0" destOrd="2" presId="urn:microsoft.com/office/officeart/2009/3/layout/StepUpProcess"/>
    <dgm:cxn modelId="{43B95844-7C94-4139-BB80-7177232A4087}" srcId="{6C9591D0-135A-481D-A415-7CC0E4C3E817}" destId="{51E7B00D-BE96-40B9-9F98-F96E788C86E1}" srcOrd="1" destOrd="0" parTransId="{856A30AE-049A-48C6-97AB-6E365F1AAEB6}" sibTransId="{A1FB22C1-E0BE-4596-95CB-053BBB3D1030}"/>
    <dgm:cxn modelId="{84E85B49-5C7A-4BE5-8B8D-D6C0958AA969}" type="presOf" srcId="{6C9591D0-135A-481D-A415-7CC0E4C3E817}" destId="{37C66221-E269-404E-91BA-1F40D6B4A409}" srcOrd="0" destOrd="0" presId="urn:microsoft.com/office/officeart/2009/3/layout/StepUpProcess"/>
    <dgm:cxn modelId="{0CE36E6E-058C-4514-8D5E-0B93B66146ED}" srcId="{8D616790-3391-4740-8E23-E02ABF63CB53}" destId="{31E21EF3-26B4-41D0-AE95-68C6A467DF5B}" srcOrd="3" destOrd="0" parTransId="{91126D24-1237-48FE-A0B8-893F69E2AFFE}" sibTransId="{3C2E4B34-132C-47C0-A39B-CB1478294C23}"/>
    <dgm:cxn modelId="{B7788B4F-7D82-4DAF-8D98-8E24B9BACB06}" type="presOf" srcId="{66CD05C2-4AF5-4039-A4AF-F08E3DACAF7B}" destId="{E660805F-F130-4526-BE42-B5CAF7911439}" srcOrd="0" destOrd="3" presId="urn:microsoft.com/office/officeart/2009/3/layout/StepUpProcess"/>
    <dgm:cxn modelId="{734D3650-CFC1-4AE6-A04E-1F4B1155C4A1}" type="presOf" srcId="{B797F799-8C6A-4F01-9596-D47DE50343DA}" destId="{E660805F-F130-4526-BE42-B5CAF7911439}" srcOrd="0" destOrd="1" presId="urn:microsoft.com/office/officeart/2009/3/layout/StepUpProcess"/>
    <dgm:cxn modelId="{B1C3EA74-C5C9-42D4-B053-80A9AC9C9D7F}" type="presOf" srcId="{8E187AA3-A92D-468C-B9BC-90C2EC23F212}" destId="{A6876FB8-C616-40E4-9321-AC55FE90C4CA}" srcOrd="0" destOrd="1" presId="urn:microsoft.com/office/officeart/2009/3/layout/StepUpProcess"/>
    <dgm:cxn modelId="{5C70F554-1211-4E51-8C11-4C9C66C4A325}" type="presOf" srcId="{004F2CCD-4E53-4ABD-A987-72F932311510}" destId="{4A358A51-47B5-46D6-8972-42D117D8635A}" srcOrd="0" destOrd="0" presId="urn:microsoft.com/office/officeart/2009/3/layout/StepUpProcess"/>
    <dgm:cxn modelId="{E120B777-CF69-413D-AA18-44CAC43B1F6C}" srcId="{8D616790-3391-4740-8E23-E02ABF63CB53}" destId="{C20D2BA1-9B01-46CB-89C7-4F4D24BAA4BE}" srcOrd="2" destOrd="0" parTransId="{41BDBBF2-BF1B-4C2E-BA3D-066BE2EC311F}" sibTransId="{10CA6570-E407-4A4B-AB82-1D7079323453}"/>
    <dgm:cxn modelId="{B82ADD8E-5A4F-4554-823C-201258DA2966}" type="presOf" srcId="{8D616790-3391-4740-8E23-E02ABF63CB53}" destId="{837FADD1-3328-4F61-9ABA-D2A15EC882AF}" srcOrd="0" destOrd="0" presId="urn:microsoft.com/office/officeart/2009/3/layout/StepUpProcess"/>
    <dgm:cxn modelId="{E4711697-D73A-4273-9576-2AACB4662163}" srcId="{033C730E-C009-4A93-B623-CEDE30D869B8}" destId="{B797F799-8C6A-4F01-9596-D47DE50343DA}" srcOrd="0" destOrd="0" parTransId="{67A1E23E-7EBD-4E6D-AB72-209D306695FF}" sibTransId="{2D1737C8-FBCC-44A8-ADE9-CD65038364C2}"/>
    <dgm:cxn modelId="{4F2C16A5-E6B5-4C92-AE94-D7C595311911}" srcId="{EFFF6117-7C4F-4188-A17A-87526654B8E8}" destId="{8E187AA3-A92D-468C-B9BC-90C2EC23F212}" srcOrd="0" destOrd="0" parTransId="{33E4E7AA-5F8D-471D-AA7B-ECE551A35F0E}" sibTransId="{EA55D351-0C66-4BA8-8F4C-7B001DABB9A3}"/>
    <dgm:cxn modelId="{1914B6AA-182B-455D-B967-CB8FD1CEF5FF}" type="presOf" srcId="{EFFF6117-7C4F-4188-A17A-87526654B8E8}" destId="{A6876FB8-C616-40E4-9321-AC55FE90C4CA}" srcOrd="0" destOrd="0" presId="urn:microsoft.com/office/officeart/2009/3/layout/StepUpProcess"/>
    <dgm:cxn modelId="{5BFC17B8-0DE2-44CF-AD83-9A0EFC475A1B}" srcId="{033C730E-C009-4A93-B623-CEDE30D869B8}" destId="{BFDB539F-9F05-4A4A-8B7B-4034B2A00547}" srcOrd="1" destOrd="0" parTransId="{7FA8DB02-8F02-4A7D-AB14-E07A89CE78D7}" sibTransId="{BB185B8B-A40E-47A2-B37A-0EE2BE416778}"/>
    <dgm:cxn modelId="{47679AC5-7E88-4158-8C4D-C2539E70B2F3}" srcId="{6C9591D0-135A-481D-A415-7CC0E4C3E817}" destId="{B57298EE-DFAA-4A73-ACD6-9DEF6074F34E}" srcOrd="0" destOrd="0" parTransId="{B193382E-6EEF-461C-A53C-DCA96FE2BB1D}" sibTransId="{4B1AB206-3539-4733-A7FA-FF70155EC37D}"/>
    <dgm:cxn modelId="{2D8682D1-82D1-4AC2-8BE0-3318A89A105D}" srcId="{EFFF6117-7C4F-4188-A17A-87526654B8E8}" destId="{65F1D094-C51E-4DC9-9D40-CCDC84DB38AB}" srcOrd="2" destOrd="0" parTransId="{5B093E7E-D3AB-4BC7-A6BF-4DB182E88026}" sibTransId="{EBCD08CF-75A2-41E2-8B33-2B21E6C9732A}"/>
    <dgm:cxn modelId="{74EEB5DE-66CA-46C7-ADA1-F0DBFEB8052C}" srcId="{8D616790-3391-4740-8E23-E02ABF63CB53}" destId="{3067BF51-E224-4E40-8D54-D81B77C723AE}" srcOrd="1" destOrd="0" parTransId="{B7902BDD-BFC1-40E8-90E9-FE512F760AEE}" sibTransId="{2D77738A-7C46-4805-9EB9-5F2240D70BF2}"/>
    <dgm:cxn modelId="{EFA252DF-905F-4A4D-A3F7-4EA23039ECC4}" type="presOf" srcId="{08D4962F-288A-41CA-9D5B-857635D73AC3}" destId="{837FADD1-3328-4F61-9ABA-D2A15EC882AF}" srcOrd="0" destOrd="1" presId="urn:microsoft.com/office/officeart/2009/3/layout/StepUpProcess"/>
    <dgm:cxn modelId="{51F07AE2-FE10-43C8-BEB8-6672DC6222FD}" type="presOf" srcId="{BFDB539F-9F05-4A4A-8B7B-4034B2A00547}" destId="{E660805F-F130-4526-BE42-B5CAF7911439}" srcOrd="0" destOrd="2" presId="urn:microsoft.com/office/officeart/2009/3/layout/StepUpProcess"/>
    <dgm:cxn modelId="{4E1724FF-C7C5-49F7-B460-7CC8D4537806}" srcId="{004F2CCD-4E53-4ABD-A987-72F932311510}" destId="{8D616790-3391-4740-8E23-E02ABF63CB53}" srcOrd="0" destOrd="0" parTransId="{560FA9FB-0E91-4E6F-94C4-804A7C2E54C4}" sibTransId="{BA9CC70F-E73C-479E-944D-DC76E5029199}"/>
    <dgm:cxn modelId="{9C0688FF-23EE-4A7B-940B-9F9A1138B4F9}" srcId="{EFFF6117-7C4F-4188-A17A-87526654B8E8}" destId="{DA36E522-AB73-4F21-80EE-6D2F8161AD56}" srcOrd="1" destOrd="0" parTransId="{500F8F0B-DC8C-4A10-BD05-839FD20C790B}" sibTransId="{DAE68FF0-055D-4AB4-AA90-BDFA584E75D1}"/>
    <dgm:cxn modelId="{2712816E-3322-4DD3-AE43-DE780EFEDBF7}" type="presParOf" srcId="{4A358A51-47B5-46D6-8972-42D117D8635A}" destId="{77269D8D-D114-4599-8BB7-311EE483080E}" srcOrd="0" destOrd="0" presId="urn:microsoft.com/office/officeart/2009/3/layout/StepUpProcess"/>
    <dgm:cxn modelId="{6F86F078-1F48-42A6-99DB-BB255CCE014A}" type="presParOf" srcId="{77269D8D-D114-4599-8BB7-311EE483080E}" destId="{A64C7D39-1A1A-48AA-AD46-8F835E7F7521}" srcOrd="0" destOrd="0" presId="urn:microsoft.com/office/officeart/2009/3/layout/StepUpProcess"/>
    <dgm:cxn modelId="{5613E986-B8EB-42BD-BFB8-4235546852FD}" type="presParOf" srcId="{77269D8D-D114-4599-8BB7-311EE483080E}" destId="{837FADD1-3328-4F61-9ABA-D2A15EC882AF}" srcOrd="1" destOrd="0" presId="urn:microsoft.com/office/officeart/2009/3/layout/StepUpProcess"/>
    <dgm:cxn modelId="{CFD39FB0-6707-49AC-9675-33F6C5A27315}" type="presParOf" srcId="{77269D8D-D114-4599-8BB7-311EE483080E}" destId="{3BF16AE3-5481-4909-92CE-561E33B25D32}" srcOrd="2" destOrd="0" presId="urn:microsoft.com/office/officeart/2009/3/layout/StepUpProcess"/>
    <dgm:cxn modelId="{29E5F3F2-0C23-4724-9850-3D31FBAD492F}" type="presParOf" srcId="{4A358A51-47B5-46D6-8972-42D117D8635A}" destId="{664BFE77-8C7B-49BD-80B1-0DF296133A49}" srcOrd="1" destOrd="0" presId="urn:microsoft.com/office/officeart/2009/3/layout/StepUpProcess"/>
    <dgm:cxn modelId="{610AEBAE-DE58-4940-90C8-BE6AD24EC6A6}" type="presParOf" srcId="{664BFE77-8C7B-49BD-80B1-0DF296133A49}" destId="{A1B6E10D-8423-4DBF-AF83-C59259B4FA11}" srcOrd="0" destOrd="0" presId="urn:microsoft.com/office/officeart/2009/3/layout/StepUpProcess"/>
    <dgm:cxn modelId="{171F89CF-3542-4E3E-BA2D-C5E185F5EF00}" type="presParOf" srcId="{4A358A51-47B5-46D6-8972-42D117D8635A}" destId="{8A7C0323-6F18-45F6-AF88-3378640F9597}" srcOrd="2" destOrd="0" presId="urn:microsoft.com/office/officeart/2009/3/layout/StepUpProcess"/>
    <dgm:cxn modelId="{FECA0DCB-824D-4137-A47D-6EF9F28DC44B}" type="presParOf" srcId="{8A7C0323-6F18-45F6-AF88-3378640F9597}" destId="{9D64130B-FEF0-4808-A930-6F6E41FC0778}" srcOrd="0" destOrd="0" presId="urn:microsoft.com/office/officeart/2009/3/layout/StepUpProcess"/>
    <dgm:cxn modelId="{038526BD-8FD3-4643-B0B6-7ED267AE827E}" type="presParOf" srcId="{8A7C0323-6F18-45F6-AF88-3378640F9597}" destId="{E660805F-F130-4526-BE42-B5CAF7911439}" srcOrd="1" destOrd="0" presId="urn:microsoft.com/office/officeart/2009/3/layout/StepUpProcess"/>
    <dgm:cxn modelId="{251323C9-07EB-4A00-84D2-431C60A29150}" type="presParOf" srcId="{8A7C0323-6F18-45F6-AF88-3378640F9597}" destId="{D4203E3D-2624-4D45-BDED-145CE3748252}" srcOrd="2" destOrd="0" presId="urn:microsoft.com/office/officeart/2009/3/layout/StepUpProcess"/>
    <dgm:cxn modelId="{5646025C-7A22-4FA3-87C3-F7473F1397AA}" type="presParOf" srcId="{4A358A51-47B5-46D6-8972-42D117D8635A}" destId="{31637C97-30EE-482B-83C2-02311928F87B}" srcOrd="3" destOrd="0" presId="urn:microsoft.com/office/officeart/2009/3/layout/StepUpProcess"/>
    <dgm:cxn modelId="{D9B0E793-5BBD-4709-BC74-8FECB8AFE081}" type="presParOf" srcId="{31637C97-30EE-482B-83C2-02311928F87B}" destId="{170BBC40-7EF9-4771-864B-9E240E081205}" srcOrd="0" destOrd="0" presId="urn:microsoft.com/office/officeart/2009/3/layout/StepUpProcess"/>
    <dgm:cxn modelId="{CCB226DD-71D7-4F02-BB65-CCA403EF302A}" type="presParOf" srcId="{4A358A51-47B5-46D6-8972-42D117D8635A}" destId="{DF9BD40A-DAE0-45B7-ACE8-AB016A8AC184}" srcOrd="4" destOrd="0" presId="urn:microsoft.com/office/officeart/2009/3/layout/StepUpProcess"/>
    <dgm:cxn modelId="{3BA8EFE1-6879-456F-9761-8C79768DE457}" type="presParOf" srcId="{DF9BD40A-DAE0-45B7-ACE8-AB016A8AC184}" destId="{B4678789-6602-47BD-B636-1904148A909A}" srcOrd="0" destOrd="0" presId="urn:microsoft.com/office/officeart/2009/3/layout/StepUpProcess"/>
    <dgm:cxn modelId="{5385CE63-A15F-480C-85B1-30A100C78992}" type="presParOf" srcId="{DF9BD40A-DAE0-45B7-ACE8-AB016A8AC184}" destId="{37C66221-E269-404E-91BA-1F40D6B4A409}" srcOrd="1" destOrd="0" presId="urn:microsoft.com/office/officeart/2009/3/layout/StepUpProcess"/>
    <dgm:cxn modelId="{ADDEB172-C13B-418B-B49A-D779091C6D79}" type="presParOf" srcId="{DF9BD40A-DAE0-45B7-ACE8-AB016A8AC184}" destId="{3EF5D36B-7FEC-441D-83CD-2AC0C96F9248}" srcOrd="2" destOrd="0" presId="urn:microsoft.com/office/officeart/2009/3/layout/StepUpProcess"/>
    <dgm:cxn modelId="{4E93BD4E-7E33-43D5-B663-7B16DF7C6E3A}" type="presParOf" srcId="{4A358A51-47B5-46D6-8972-42D117D8635A}" destId="{B31AC987-2347-4896-9690-572D736EBFC7}" srcOrd="5" destOrd="0" presId="urn:microsoft.com/office/officeart/2009/3/layout/StepUpProcess"/>
    <dgm:cxn modelId="{54DE2D13-C85D-44F3-B800-7B4D38E4A042}" type="presParOf" srcId="{B31AC987-2347-4896-9690-572D736EBFC7}" destId="{D99776DC-729A-4AFE-8EF5-40035DBDE1AF}" srcOrd="0" destOrd="0" presId="urn:microsoft.com/office/officeart/2009/3/layout/StepUpProcess"/>
    <dgm:cxn modelId="{FD1AC605-CE00-4BDE-B96C-0543DA0AF1D4}" type="presParOf" srcId="{4A358A51-47B5-46D6-8972-42D117D8635A}" destId="{C86D9DAD-60FB-4BD3-91D3-631FC9F40B1C}" srcOrd="6" destOrd="0" presId="urn:microsoft.com/office/officeart/2009/3/layout/StepUpProcess"/>
    <dgm:cxn modelId="{9EE0D290-C4FD-4A0B-AC8F-6ED5B694F7FF}" type="presParOf" srcId="{C86D9DAD-60FB-4BD3-91D3-631FC9F40B1C}" destId="{8D45FF5D-9CD8-4574-8CC3-B328BD17FB21}" srcOrd="0" destOrd="0" presId="urn:microsoft.com/office/officeart/2009/3/layout/StepUpProcess"/>
    <dgm:cxn modelId="{0B625561-CD94-49DD-A133-10465B5AFACC}" type="presParOf" srcId="{C86D9DAD-60FB-4BD3-91D3-631FC9F40B1C}" destId="{A6876FB8-C616-40E4-9321-AC55FE90C4C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4F2CCD-4E53-4ABD-A987-72F932311510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616790-3391-4740-8E23-E02ABF63CB53}">
      <dgm:prSet phldrT="[텍스트]" custT="1"/>
      <dgm:spPr/>
      <dgm:t>
        <a:bodyPr/>
        <a:lstStyle/>
        <a:p>
          <a:pPr latinLnBrk="1"/>
          <a:r>
            <a:rPr lang="en-US" altLang="ko-KR" sz="1800" b="1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3</a:t>
          </a:r>
          <a:r>
            <a:rPr lang="ko-KR" altLang="en-US" sz="1800" b="1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월</a:t>
          </a:r>
        </a:p>
      </dgm:t>
    </dgm:pt>
    <dgm:pt modelId="{560FA9FB-0E91-4E6F-94C4-804A7C2E54C4}" type="parTrans" cxnId="{4E1724FF-C7C5-49F7-B460-7CC8D4537806}">
      <dgm:prSet/>
      <dgm:spPr/>
      <dgm:t>
        <a:bodyPr/>
        <a:lstStyle/>
        <a:p>
          <a:pPr latinLnBrk="1"/>
          <a:endParaRPr lang="ko-KR" altLang="en-US" sz="1400"/>
        </a:p>
      </dgm:t>
    </dgm:pt>
    <dgm:pt modelId="{BA9CC70F-E73C-479E-944D-DC76E5029199}" type="sibTrans" cxnId="{4E1724FF-C7C5-49F7-B460-7CC8D4537806}">
      <dgm:prSet/>
      <dgm:spPr/>
      <dgm:t>
        <a:bodyPr/>
        <a:lstStyle/>
        <a:p>
          <a:pPr latinLnBrk="1"/>
          <a:endParaRPr lang="ko-KR" altLang="en-US" sz="1400"/>
        </a:p>
      </dgm:t>
    </dgm:pt>
    <dgm:pt modelId="{08D4962F-288A-41CA-9D5B-857635D73AC3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사전 조사</a:t>
          </a:r>
        </a:p>
      </dgm:t>
    </dgm:pt>
    <dgm:pt modelId="{42991912-67C3-42FA-8427-059E90AC507E}" type="parTrans" cxnId="{1BC26719-1FDD-424E-914E-21232AB74D80}">
      <dgm:prSet/>
      <dgm:spPr/>
      <dgm:t>
        <a:bodyPr/>
        <a:lstStyle/>
        <a:p>
          <a:pPr latinLnBrk="1"/>
          <a:endParaRPr lang="ko-KR" altLang="en-US" sz="1400"/>
        </a:p>
      </dgm:t>
    </dgm:pt>
    <dgm:pt modelId="{703AB91A-8551-40CE-A0A4-01CF8EA64EBC}" type="sibTrans" cxnId="{1BC26719-1FDD-424E-914E-21232AB74D80}">
      <dgm:prSet/>
      <dgm:spPr/>
      <dgm:t>
        <a:bodyPr/>
        <a:lstStyle/>
        <a:p>
          <a:pPr latinLnBrk="1"/>
          <a:endParaRPr lang="ko-KR" altLang="en-US" sz="1400"/>
        </a:p>
      </dgm:t>
    </dgm:pt>
    <dgm:pt modelId="{033C730E-C009-4A93-B623-CEDE30D869B8}">
      <dgm:prSet phldrT="[텍스트]" custT="1"/>
      <dgm:spPr/>
      <dgm:t>
        <a:bodyPr/>
        <a:lstStyle/>
        <a:p>
          <a:pPr latinLnBrk="1"/>
          <a:r>
            <a:rPr lang="en-US" altLang="ko-KR" sz="1800" b="1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4</a:t>
          </a:r>
          <a:r>
            <a:rPr lang="ko-KR" altLang="en-US" sz="1800" b="1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월</a:t>
          </a:r>
        </a:p>
      </dgm:t>
    </dgm:pt>
    <dgm:pt modelId="{CED043CA-8DF2-46C4-8CD9-1CABB3D5F3AD}" type="parTrans" cxnId="{2D737E38-D95E-4B15-BB49-22B5A3163C1D}">
      <dgm:prSet/>
      <dgm:spPr/>
      <dgm:t>
        <a:bodyPr/>
        <a:lstStyle/>
        <a:p>
          <a:pPr latinLnBrk="1"/>
          <a:endParaRPr lang="ko-KR" altLang="en-US" sz="1400"/>
        </a:p>
      </dgm:t>
    </dgm:pt>
    <dgm:pt modelId="{5CD9044E-F7F4-4EBF-AADE-043FDBA7C7A0}" type="sibTrans" cxnId="{2D737E38-D95E-4B15-BB49-22B5A3163C1D}">
      <dgm:prSet/>
      <dgm:spPr/>
      <dgm:t>
        <a:bodyPr/>
        <a:lstStyle/>
        <a:p>
          <a:pPr latinLnBrk="1"/>
          <a:endParaRPr lang="ko-KR" altLang="en-US" sz="1400"/>
        </a:p>
      </dgm:t>
    </dgm:pt>
    <dgm:pt modelId="{6C9591D0-135A-481D-A415-7CC0E4C3E817}">
      <dgm:prSet phldrT="[텍스트]" custT="1"/>
      <dgm:spPr/>
      <dgm:t>
        <a:bodyPr/>
        <a:lstStyle/>
        <a:p>
          <a:pPr latinLnBrk="1"/>
          <a:r>
            <a:rPr lang="en-US" altLang="ko-KR" sz="1800" b="1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5</a:t>
          </a:r>
          <a:r>
            <a:rPr lang="ko-KR" altLang="en-US" sz="1800" b="1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월</a:t>
          </a:r>
        </a:p>
      </dgm:t>
    </dgm:pt>
    <dgm:pt modelId="{0224026B-274B-4452-8F5E-3EA629F0621A}" type="parTrans" cxnId="{D9317509-B433-4224-9F09-2757F86AA302}">
      <dgm:prSet/>
      <dgm:spPr/>
      <dgm:t>
        <a:bodyPr/>
        <a:lstStyle/>
        <a:p>
          <a:pPr latinLnBrk="1"/>
          <a:endParaRPr lang="ko-KR" altLang="en-US" sz="1400"/>
        </a:p>
      </dgm:t>
    </dgm:pt>
    <dgm:pt modelId="{159CDFF8-E061-4DBD-9B2E-1CDD6717873D}" type="sibTrans" cxnId="{D9317509-B433-4224-9F09-2757F86AA302}">
      <dgm:prSet/>
      <dgm:spPr/>
      <dgm:t>
        <a:bodyPr/>
        <a:lstStyle/>
        <a:p>
          <a:pPr latinLnBrk="1"/>
          <a:endParaRPr lang="ko-KR" altLang="en-US" sz="1400"/>
        </a:p>
      </dgm:t>
    </dgm:pt>
    <dgm:pt modelId="{B57298EE-DFAA-4A73-ACD6-9DEF6074F34E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서버 구축</a:t>
          </a:r>
          <a:r>
            <a:rPr lang="en-US" altLang="ko-KR" sz="1400" dirty="0"/>
            <a:t>, </a:t>
          </a:r>
          <a:r>
            <a:rPr lang="ko-KR" altLang="en-US" sz="1400" dirty="0"/>
            <a:t>연동</a:t>
          </a:r>
        </a:p>
      </dgm:t>
    </dgm:pt>
    <dgm:pt modelId="{B193382E-6EEF-461C-A53C-DCA96FE2BB1D}" type="parTrans" cxnId="{47679AC5-7E88-4158-8C4D-C2539E70B2F3}">
      <dgm:prSet/>
      <dgm:spPr/>
      <dgm:t>
        <a:bodyPr/>
        <a:lstStyle/>
        <a:p>
          <a:pPr latinLnBrk="1"/>
          <a:endParaRPr lang="ko-KR" altLang="en-US" sz="1400"/>
        </a:p>
      </dgm:t>
    </dgm:pt>
    <dgm:pt modelId="{4B1AB206-3539-4733-A7FA-FF70155EC37D}" type="sibTrans" cxnId="{47679AC5-7E88-4158-8C4D-C2539E70B2F3}">
      <dgm:prSet/>
      <dgm:spPr/>
      <dgm:t>
        <a:bodyPr/>
        <a:lstStyle/>
        <a:p>
          <a:pPr latinLnBrk="1"/>
          <a:endParaRPr lang="ko-KR" altLang="en-US" sz="1400"/>
        </a:p>
      </dgm:t>
    </dgm:pt>
    <dgm:pt modelId="{EFFF6117-7C4F-4188-A17A-87526654B8E8}">
      <dgm:prSet phldrT="[텍스트]" custT="1"/>
      <dgm:spPr/>
      <dgm:t>
        <a:bodyPr/>
        <a:lstStyle/>
        <a:p>
          <a:pPr latinLnBrk="1"/>
          <a:r>
            <a:rPr lang="en-US" altLang="ko-KR" sz="1800" b="1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6</a:t>
          </a:r>
          <a:r>
            <a:rPr lang="ko-KR" altLang="en-US" sz="1800" b="1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월</a:t>
          </a:r>
        </a:p>
      </dgm:t>
    </dgm:pt>
    <dgm:pt modelId="{64D27D66-CDCE-4659-A414-A1982CD0A766}" type="parTrans" cxnId="{62F4B90E-7BD9-43B5-954C-118E89C1CE7B}">
      <dgm:prSet/>
      <dgm:spPr/>
      <dgm:t>
        <a:bodyPr/>
        <a:lstStyle/>
        <a:p>
          <a:pPr latinLnBrk="1"/>
          <a:endParaRPr lang="ko-KR" altLang="en-US" sz="1400"/>
        </a:p>
      </dgm:t>
    </dgm:pt>
    <dgm:pt modelId="{744288DE-9FB6-4D10-9E2A-0F3093329EF1}" type="sibTrans" cxnId="{62F4B90E-7BD9-43B5-954C-118E89C1CE7B}">
      <dgm:prSet/>
      <dgm:spPr/>
      <dgm:t>
        <a:bodyPr/>
        <a:lstStyle/>
        <a:p>
          <a:pPr latinLnBrk="1"/>
          <a:endParaRPr lang="ko-KR" altLang="en-US" sz="1400"/>
        </a:p>
      </dgm:t>
    </dgm:pt>
    <dgm:pt modelId="{DA36E522-AB73-4F21-80EE-6D2F8161AD56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최종 테스트</a:t>
          </a:r>
        </a:p>
      </dgm:t>
    </dgm:pt>
    <dgm:pt modelId="{500F8F0B-DC8C-4A10-BD05-839FD20C790B}" type="parTrans" cxnId="{9C0688FF-23EE-4A7B-940B-9F9A1138B4F9}">
      <dgm:prSet/>
      <dgm:spPr/>
      <dgm:t>
        <a:bodyPr/>
        <a:lstStyle/>
        <a:p>
          <a:pPr latinLnBrk="1"/>
          <a:endParaRPr lang="ko-KR" altLang="en-US" sz="1400"/>
        </a:p>
      </dgm:t>
    </dgm:pt>
    <dgm:pt modelId="{DAE68FF0-055D-4AB4-AA90-BDFA584E75D1}" type="sibTrans" cxnId="{9C0688FF-23EE-4A7B-940B-9F9A1138B4F9}">
      <dgm:prSet/>
      <dgm:spPr/>
      <dgm:t>
        <a:bodyPr/>
        <a:lstStyle/>
        <a:p>
          <a:pPr latinLnBrk="1"/>
          <a:endParaRPr lang="ko-KR" altLang="en-US" sz="1400"/>
        </a:p>
      </dgm:t>
    </dgm:pt>
    <dgm:pt modelId="{51E7B00D-BE96-40B9-9F98-F96E788C86E1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코드 뷰 시스템</a:t>
          </a:r>
        </a:p>
      </dgm:t>
    </dgm:pt>
    <dgm:pt modelId="{856A30AE-049A-48C6-97AB-6E365F1AAEB6}" type="parTrans" cxnId="{43B95844-7C94-4139-BB80-7177232A4087}">
      <dgm:prSet/>
      <dgm:spPr/>
      <dgm:t>
        <a:bodyPr/>
        <a:lstStyle/>
        <a:p>
          <a:pPr latinLnBrk="1"/>
          <a:endParaRPr lang="ko-KR" altLang="en-US" sz="1400"/>
        </a:p>
      </dgm:t>
    </dgm:pt>
    <dgm:pt modelId="{A1FB22C1-E0BE-4596-95CB-053BBB3D1030}" type="sibTrans" cxnId="{43B95844-7C94-4139-BB80-7177232A4087}">
      <dgm:prSet/>
      <dgm:spPr/>
      <dgm:t>
        <a:bodyPr/>
        <a:lstStyle/>
        <a:p>
          <a:pPr latinLnBrk="1"/>
          <a:endParaRPr lang="ko-KR" altLang="en-US" sz="1400"/>
        </a:p>
      </dgm:t>
    </dgm:pt>
    <dgm:pt modelId="{65F1D094-C51E-4DC9-9D40-CCDC84DB38AB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발표준비</a:t>
          </a:r>
        </a:p>
      </dgm:t>
    </dgm:pt>
    <dgm:pt modelId="{5B093E7E-D3AB-4BC7-A6BF-4DB182E88026}" type="parTrans" cxnId="{2D8682D1-82D1-4AC2-8BE0-3318A89A105D}">
      <dgm:prSet/>
      <dgm:spPr/>
      <dgm:t>
        <a:bodyPr/>
        <a:lstStyle/>
        <a:p>
          <a:pPr latinLnBrk="1"/>
          <a:endParaRPr lang="ko-KR" altLang="en-US" sz="1400"/>
        </a:p>
      </dgm:t>
    </dgm:pt>
    <dgm:pt modelId="{EBCD08CF-75A2-41E2-8B33-2B21E6C9732A}" type="sibTrans" cxnId="{2D8682D1-82D1-4AC2-8BE0-3318A89A105D}">
      <dgm:prSet/>
      <dgm:spPr/>
      <dgm:t>
        <a:bodyPr/>
        <a:lstStyle/>
        <a:p>
          <a:pPr latinLnBrk="1"/>
          <a:endParaRPr lang="ko-KR" altLang="en-US" sz="1400"/>
        </a:p>
      </dgm:t>
    </dgm:pt>
    <dgm:pt modelId="{8E187AA3-A92D-468C-B9BC-90C2EC23F212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실제 구동</a:t>
          </a:r>
        </a:p>
      </dgm:t>
    </dgm:pt>
    <dgm:pt modelId="{33E4E7AA-5F8D-471D-AA7B-ECE551A35F0E}" type="parTrans" cxnId="{4F2C16A5-E6B5-4C92-AE94-D7C595311911}">
      <dgm:prSet/>
      <dgm:spPr/>
      <dgm:t>
        <a:bodyPr/>
        <a:lstStyle/>
        <a:p>
          <a:pPr latinLnBrk="1"/>
          <a:endParaRPr lang="ko-KR" altLang="en-US"/>
        </a:p>
      </dgm:t>
    </dgm:pt>
    <dgm:pt modelId="{EA55D351-0C66-4BA8-8F4C-7B001DABB9A3}" type="sibTrans" cxnId="{4F2C16A5-E6B5-4C92-AE94-D7C595311911}">
      <dgm:prSet/>
      <dgm:spPr/>
      <dgm:t>
        <a:bodyPr/>
        <a:lstStyle/>
        <a:p>
          <a:pPr latinLnBrk="1"/>
          <a:endParaRPr lang="ko-KR" altLang="en-US"/>
        </a:p>
      </dgm:t>
    </dgm:pt>
    <dgm:pt modelId="{2B8FFA7F-00C9-4BF2-99CE-7C44B7AFAB1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주제 확정</a:t>
          </a:r>
        </a:p>
      </dgm:t>
    </dgm:pt>
    <dgm:pt modelId="{025CB376-D5D0-45A8-9269-FE70F6F28604}" type="parTrans" cxnId="{9E89F7DA-97FE-488C-9370-0DCCFAFE8FFC}">
      <dgm:prSet/>
      <dgm:spPr/>
      <dgm:t>
        <a:bodyPr/>
        <a:lstStyle/>
        <a:p>
          <a:pPr latinLnBrk="1"/>
          <a:endParaRPr lang="ko-KR" altLang="en-US"/>
        </a:p>
      </dgm:t>
    </dgm:pt>
    <dgm:pt modelId="{F584823E-2A6D-4218-9CC6-156E493E5A3C}" type="sibTrans" cxnId="{9E89F7DA-97FE-488C-9370-0DCCFAFE8FFC}">
      <dgm:prSet/>
      <dgm:spPr/>
      <dgm:t>
        <a:bodyPr/>
        <a:lstStyle/>
        <a:p>
          <a:pPr latinLnBrk="1"/>
          <a:endParaRPr lang="ko-KR" altLang="en-US"/>
        </a:p>
      </dgm:t>
    </dgm:pt>
    <dgm:pt modelId="{BBE73020-9467-4EDD-8E82-DA9DD406C09A}">
      <dgm:prSet phldrT="[텍스트]" custT="1"/>
      <dgm:spPr/>
      <dgm:t>
        <a:bodyPr/>
        <a:lstStyle/>
        <a:p>
          <a:pPr latinLnBrk="1"/>
          <a:r>
            <a:rPr lang="ko-KR" altLang="en-US" sz="1400" dirty="0"/>
            <a:t>구상도 제작</a:t>
          </a:r>
        </a:p>
      </dgm:t>
    </dgm:pt>
    <dgm:pt modelId="{082BB096-1EE2-4A1A-A74E-CA65927067AC}" type="parTrans" cxnId="{FF9EA580-B68C-4782-8D31-2531504EEFFA}">
      <dgm:prSet/>
      <dgm:spPr/>
      <dgm:t>
        <a:bodyPr/>
        <a:lstStyle/>
        <a:p>
          <a:pPr latinLnBrk="1"/>
          <a:endParaRPr lang="ko-KR" altLang="en-US"/>
        </a:p>
      </dgm:t>
    </dgm:pt>
    <dgm:pt modelId="{F0983BC8-0FEE-43E1-80C3-08AB363408D6}" type="sibTrans" cxnId="{FF9EA580-B68C-4782-8D31-2531504EEFFA}">
      <dgm:prSet/>
      <dgm:spPr/>
      <dgm:t>
        <a:bodyPr/>
        <a:lstStyle/>
        <a:p>
          <a:pPr latinLnBrk="1"/>
          <a:endParaRPr lang="ko-KR" altLang="en-US"/>
        </a:p>
      </dgm:t>
    </dgm:pt>
    <dgm:pt modelId="{935FEC1C-D0B4-4C17-A007-CF2EB8D93F3F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서비스 설계</a:t>
          </a:r>
        </a:p>
      </dgm:t>
    </dgm:pt>
    <dgm:pt modelId="{FE438C75-C9B1-41EE-AF6D-6D8A287ED5DC}" type="parTrans" cxnId="{59C95118-4AC3-440D-BC28-307079881CE1}">
      <dgm:prSet/>
      <dgm:spPr/>
      <dgm:t>
        <a:bodyPr/>
        <a:lstStyle/>
        <a:p>
          <a:pPr latinLnBrk="1"/>
          <a:endParaRPr lang="ko-KR" altLang="en-US"/>
        </a:p>
      </dgm:t>
    </dgm:pt>
    <dgm:pt modelId="{7AD445F0-9767-48CF-9DBC-EA512A9E5738}" type="sibTrans" cxnId="{59C95118-4AC3-440D-BC28-307079881CE1}">
      <dgm:prSet/>
      <dgm:spPr/>
      <dgm:t>
        <a:bodyPr/>
        <a:lstStyle/>
        <a:p>
          <a:pPr latinLnBrk="1"/>
          <a:endParaRPr lang="ko-KR" altLang="en-US"/>
        </a:p>
      </dgm:t>
    </dgm:pt>
    <dgm:pt modelId="{6C1B17EC-280B-433A-9314-150761CF3EDE}">
      <dgm:prSet phldrT="[텍스트]" custT="1"/>
      <dgm:spPr/>
      <dgm:t>
        <a:bodyPr/>
        <a:lstStyle/>
        <a:p>
          <a:pPr latinLnBrk="1"/>
          <a:r>
            <a:rPr lang="en-US" altLang="ko-KR" sz="1400" dirty="0"/>
            <a:t>DB, </a:t>
          </a:r>
          <a:r>
            <a:rPr lang="ko-KR" altLang="en-US" sz="1400" dirty="0"/>
            <a:t>서버 설계</a:t>
          </a:r>
        </a:p>
      </dgm:t>
    </dgm:pt>
    <dgm:pt modelId="{621BEB54-22FC-4F49-835F-8054AEA9557C}" type="parTrans" cxnId="{9CCEC1F4-9C4A-4F4F-BC93-F6DADB50B49D}">
      <dgm:prSet/>
      <dgm:spPr/>
      <dgm:t>
        <a:bodyPr/>
        <a:lstStyle/>
        <a:p>
          <a:pPr latinLnBrk="1"/>
          <a:endParaRPr lang="ko-KR" altLang="en-US"/>
        </a:p>
      </dgm:t>
    </dgm:pt>
    <dgm:pt modelId="{CE96AE8E-9006-4DFC-9884-DE2708C4C894}" type="sibTrans" cxnId="{9CCEC1F4-9C4A-4F4F-BC93-F6DADB50B49D}">
      <dgm:prSet/>
      <dgm:spPr/>
      <dgm:t>
        <a:bodyPr/>
        <a:lstStyle/>
        <a:p>
          <a:pPr latinLnBrk="1"/>
          <a:endParaRPr lang="ko-KR" altLang="en-US"/>
        </a:p>
      </dgm:t>
    </dgm:pt>
    <dgm:pt modelId="{081ADCC9-1AEA-4F60-BA4B-7639C9198DFA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레이아웃 구성</a:t>
          </a:r>
        </a:p>
      </dgm:t>
    </dgm:pt>
    <dgm:pt modelId="{B2708D6A-725C-4BA6-9317-8FC920DF4FCB}" type="parTrans" cxnId="{874DA4D7-CAB1-465A-AA2A-D083951EDF86}">
      <dgm:prSet/>
      <dgm:spPr/>
      <dgm:t>
        <a:bodyPr/>
        <a:lstStyle/>
        <a:p>
          <a:pPr latinLnBrk="1"/>
          <a:endParaRPr lang="ko-KR" altLang="en-US"/>
        </a:p>
      </dgm:t>
    </dgm:pt>
    <dgm:pt modelId="{3C7E9D06-76CC-42D6-A96F-0FB064F480E7}" type="sibTrans" cxnId="{874DA4D7-CAB1-465A-AA2A-D083951EDF86}">
      <dgm:prSet/>
      <dgm:spPr/>
      <dgm:t>
        <a:bodyPr/>
        <a:lstStyle/>
        <a:p>
          <a:pPr latinLnBrk="1"/>
          <a:endParaRPr lang="ko-KR" altLang="en-US"/>
        </a:p>
      </dgm:t>
    </dgm:pt>
    <dgm:pt modelId="{CB6F95B5-3138-4117-A584-0829CCD8EA28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코드 리뷰시스템</a:t>
          </a:r>
        </a:p>
      </dgm:t>
    </dgm:pt>
    <dgm:pt modelId="{9E7D9382-7CC0-4054-8A24-E011D7D654C5}" type="parTrans" cxnId="{E60F2BA3-C7B8-48C9-911F-2D6AF7BD8169}">
      <dgm:prSet/>
      <dgm:spPr/>
      <dgm:t>
        <a:bodyPr/>
        <a:lstStyle/>
        <a:p>
          <a:pPr latinLnBrk="1"/>
          <a:endParaRPr lang="ko-KR" altLang="en-US"/>
        </a:p>
      </dgm:t>
    </dgm:pt>
    <dgm:pt modelId="{3E7CE294-7BB6-4BAC-AAAA-A1854FE58A50}" type="sibTrans" cxnId="{E60F2BA3-C7B8-48C9-911F-2D6AF7BD8169}">
      <dgm:prSet/>
      <dgm:spPr/>
      <dgm:t>
        <a:bodyPr/>
        <a:lstStyle/>
        <a:p>
          <a:pPr latinLnBrk="1"/>
          <a:endParaRPr lang="ko-KR" altLang="en-US"/>
        </a:p>
      </dgm:t>
    </dgm:pt>
    <dgm:pt modelId="{6B1344C3-2DD2-4D98-AC49-3B24A26B4FC1}">
      <dgm:prSet phldrT="[텍스트]" custT="1"/>
      <dgm:spPr/>
      <dgm:t>
        <a:bodyPr/>
        <a:lstStyle/>
        <a:p>
          <a:pPr latinLnBrk="1"/>
          <a:endParaRPr lang="ko-KR" altLang="en-US" sz="1400" dirty="0"/>
        </a:p>
      </dgm:t>
    </dgm:pt>
    <dgm:pt modelId="{03A10945-37BF-497E-8026-88C4F0C169B1}" type="parTrans" cxnId="{59F2E460-2F3F-4227-979B-1345D1CCE528}">
      <dgm:prSet/>
      <dgm:spPr/>
      <dgm:t>
        <a:bodyPr/>
        <a:lstStyle/>
        <a:p>
          <a:pPr latinLnBrk="1"/>
          <a:endParaRPr lang="ko-KR" altLang="en-US"/>
        </a:p>
      </dgm:t>
    </dgm:pt>
    <dgm:pt modelId="{0FAB4079-ADB1-485F-9AEF-FF73CFFFD83C}" type="sibTrans" cxnId="{59F2E460-2F3F-4227-979B-1345D1CCE528}">
      <dgm:prSet/>
      <dgm:spPr/>
      <dgm:t>
        <a:bodyPr/>
        <a:lstStyle/>
        <a:p>
          <a:pPr latinLnBrk="1"/>
          <a:endParaRPr lang="ko-KR" altLang="en-US"/>
        </a:p>
      </dgm:t>
    </dgm:pt>
    <dgm:pt modelId="{81FE66C7-590D-42D4-BA0C-01A6670C436F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코드 공동 작업</a:t>
          </a:r>
        </a:p>
      </dgm:t>
    </dgm:pt>
    <dgm:pt modelId="{8927D2A0-3CB7-40DA-8C6F-9B58324D98BF}" type="parTrans" cxnId="{8195DA2A-C543-43B3-99E6-0A5C8C2F913C}">
      <dgm:prSet/>
      <dgm:spPr/>
      <dgm:t>
        <a:bodyPr/>
        <a:lstStyle/>
        <a:p>
          <a:pPr latinLnBrk="1"/>
          <a:endParaRPr lang="ko-KR" altLang="en-US"/>
        </a:p>
      </dgm:t>
    </dgm:pt>
    <dgm:pt modelId="{4E7F1F44-5B5F-4D0E-BA64-CAB250A4CFA3}" type="sibTrans" cxnId="{8195DA2A-C543-43B3-99E6-0A5C8C2F913C}">
      <dgm:prSet/>
      <dgm:spPr/>
      <dgm:t>
        <a:bodyPr/>
        <a:lstStyle/>
        <a:p>
          <a:pPr latinLnBrk="1"/>
          <a:endParaRPr lang="ko-KR" altLang="en-US"/>
        </a:p>
      </dgm:t>
    </dgm:pt>
    <dgm:pt modelId="{6ABA1959-6866-45E9-8996-F2D00DD43DF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사용자 등록</a:t>
          </a:r>
        </a:p>
      </dgm:t>
    </dgm:pt>
    <dgm:pt modelId="{E14FC3CA-E503-4E1F-BA2E-26B558B37857}" type="parTrans" cxnId="{D9989657-42E4-4454-8D55-BA66976E94F0}">
      <dgm:prSet/>
      <dgm:spPr/>
      <dgm:t>
        <a:bodyPr/>
        <a:lstStyle/>
        <a:p>
          <a:pPr latinLnBrk="1"/>
          <a:endParaRPr lang="ko-KR" altLang="en-US"/>
        </a:p>
      </dgm:t>
    </dgm:pt>
    <dgm:pt modelId="{CC506FF9-9FBD-4E88-AD61-577B01F6528D}" type="sibTrans" cxnId="{D9989657-42E4-4454-8D55-BA66976E94F0}">
      <dgm:prSet/>
      <dgm:spPr/>
      <dgm:t>
        <a:bodyPr/>
        <a:lstStyle/>
        <a:p>
          <a:pPr latinLnBrk="1"/>
          <a:endParaRPr lang="ko-KR" altLang="en-US"/>
        </a:p>
      </dgm:t>
    </dgm:pt>
    <dgm:pt modelId="{FE528628-B738-4C82-BC94-8FABF1578105}">
      <dgm:prSet phldrT="[텍스트]" custT="1"/>
      <dgm:spPr/>
      <dgm:t>
        <a:bodyPr/>
        <a:lstStyle/>
        <a:p>
          <a:pPr latinLnBrk="1"/>
          <a:r>
            <a:rPr lang="ko-KR" altLang="en-US" sz="1400" strike="sngStrike" dirty="0"/>
            <a:t>코드 시각화</a:t>
          </a:r>
        </a:p>
      </dgm:t>
    </dgm:pt>
    <dgm:pt modelId="{85484126-D4E7-47A9-8C33-EC08DFC482BD}" type="parTrans" cxnId="{8603CC2F-5EE8-4FDE-8F62-8D88A8BC154A}">
      <dgm:prSet/>
      <dgm:spPr/>
      <dgm:t>
        <a:bodyPr/>
        <a:lstStyle/>
        <a:p>
          <a:pPr latinLnBrk="1"/>
          <a:endParaRPr lang="ko-KR" altLang="en-US"/>
        </a:p>
      </dgm:t>
    </dgm:pt>
    <dgm:pt modelId="{273E723B-AB77-4934-B0A6-CCB411D634FF}" type="sibTrans" cxnId="{8603CC2F-5EE8-4FDE-8F62-8D88A8BC154A}">
      <dgm:prSet/>
      <dgm:spPr/>
      <dgm:t>
        <a:bodyPr/>
        <a:lstStyle/>
        <a:p>
          <a:pPr latinLnBrk="1"/>
          <a:endParaRPr lang="ko-KR" altLang="en-US"/>
        </a:p>
      </dgm:t>
    </dgm:pt>
    <dgm:pt modelId="{4A358A51-47B5-46D6-8972-42D117D8635A}" type="pres">
      <dgm:prSet presAssocID="{004F2CCD-4E53-4ABD-A987-72F932311510}" presName="rootnode" presStyleCnt="0">
        <dgm:presLayoutVars>
          <dgm:chMax/>
          <dgm:chPref/>
          <dgm:dir/>
          <dgm:animLvl val="lvl"/>
        </dgm:presLayoutVars>
      </dgm:prSet>
      <dgm:spPr/>
    </dgm:pt>
    <dgm:pt modelId="{77269D8D-D114-4599-8BB7-311EE483080E}" type="pres">
      <dgm:prSet presAssocID="{8D616790-3391-4740-8E23-E02ABF63CB53}" presName="composite" presStyleCnt="0"/>
      <dgm:spPr/>
    </dgm:pt>
    <dgm:pt modelId="{A64C7D39-1A1A-48AA-AD46-8F835E7F7521}" type="pres">
      <dgm:prSet presAssocID="{8D616790-3391-4740-8E23-E02ABF63CB53}" presName="LShape" presStyleLbl="alignNode1" presStyleIdx="0" presStyleCnt="7"/>
      <dgm:spPr/>
    </dgm:pt>
    <dgm:pt modelId="{837FADD1-3328-4F61-9ABA-D2A15EC882AF}" type="pres">
      <dgm:prSet presAssocID="{8D616790-3391-4740-8E23-E02ABF63CB53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3BF16AE3-5481-4909-92CE-561E33B25D32}" type="pres">
      <dgm:prSet presAssocID="{8D616790-3391-4740-8E23-E02ABF63CB53}" presName="Triangle" presStyleLbl="alignNode1" presStyleIdx="1" presStyleCnt="7"/>
      <dgm:spPr/>
    </dgm:pt>
    <dgm:pt modelId="{664BFE77-8C7B-49BD-80B1-0DF296133A49}" type="pres">
      <dgm:prSet presAssocID="{BA9CC70F-E73C-479E-944D-DC76E5029199}" presName="sibTrans" presStyleCnt="0"/>
      <dgm:spPr/>
    </dgm:pt>
    <dgm:pt modelId="{A1B6E10D-8423-4DBF-AF83-C59259B4FA11}" type="pres">
      <dgm:prSet presAssocID="{BA9CC70F-E73C-479E-944D-DC76E5029199}" presName="space" presStyleCnt="0"/>
      <dgm:spPr/>
    </dgm:pt>
    <dgm:pt modelId="{8A7C0323-6F18-45F6-AF88-3378640F9597}" type="pres">
      <dgm:prSet presAssocID="{033C730E-C009-4A93-B623-CEDE30D869B8}" presName="composite" presStyleCnt="0"/>
      <dgm:spPr/>
    </dgm:pt>
    <dgm:pt modelId="{9D64130B-FEF0-4808-A930-6F6E41FC0778}" type="pres">
      <dgm:prSet presAssocID="{033C730E-C009-4A93-B623-CEDE30D869B8}" presName="LShape" presStyleLbl="alignNode1" presStyleIdx="2" presStyleCnt="7"/>
      <dgm:spPr/>
    </dgm:pt>
    <dgm:pt modelId="{E660805F-F130-4526-BE42-B5CAF7911439}" type="pres">
      <dgm:prSet presAssocID="{033C730E-C009-4A93-B623-CEDE30D869B8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D4203E3D-2624-4D45-BDED-145CE3748252}" type="pres">
      <dgm:prSet presAssocID="{033C730E-C009-4A93-B623-CEDE30D869B8}" presName="Triangle" presStyleLbl="alignNode1" presStyleIdx="3" presStyleCnt="7"/>
      <dgm:spPr/>
    </dgm:pt>
    <dgm:pt modelId="{31637C97-30EE-482B-83C2-02311928F87B}" type="pres">
      <dgm:prSet presAssocID="{5CD9044E-F7F4-4EBF-AADE-043FDBA7C7A0}" presName="sibTrans" presStyleCnt="0"/>
      <dgm:spPr/>
    </dgm:pt>
    <dgm:pt modelId="{170BBC40-7EF9-4771-864B-9E240E081205}" type="pres">
      <dgm:prSet presAssocID="{5CD9044E-F7F4-4EBF-AADE-043FDBA7C7A0}" presName="space" presStyleCnt="0"/>
      <dgm:spPr/>
    </dgm:pt>
    <dgm:pt modelId="{DF9BD40A-DAE0-45B7-ACE8-AB016A8AC184}" type="pres">
      <dgm:prSet presAssocID="{6C9591D0-135A-481D-A415-7CC0E4C3E817}" presName="composite" presStyleCnt="0"/>
      <dgm:spPr/>
    </dgm:pt>
    <dgm:pt modelId="{B4678789-6602-47BD-B636-1904148A909A}" type="pres">
      <dgm:prSet presAssocID="{6C9591D0-135A-481D-A415-7CC0E4C3E817}" presName="LShape" presStyleLbl="alignNode1" presStyleIdx="4" presStyleCnt="7"/>
      <dgm:spPr/>
    </dgm:pt>
    <dgm:pt modelId="{37C66221-E269-404E-91BA-1F40D6B4A409}" type="pres">
      <dgm:prSet presAssocID="{6C9591D0-135A-481D-A415-7CC0E4C3E817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EF5D36B-7FEC-441D-83CD-2AC0C96F9248}" type="pres">
      <dgm:prSet presAssocID="{6C9591D0-135A-481D-A415-7CC0E4C3E817}" presName="Triangle" presStyleLbl="alignNode1" presStyleIdx="5" presStyleCnt="7"/>
      <dgm:spPr/>
    </dgm:pt>
    <dgm:pt modelId="{B31AC987-2347-4896-9690-572D736EBFC7}" type="pres">
      <dgm:prSet presAssocID="{159CDFF8-E061-4DBD-9B2E-1CDD6717873D}" presName="sibTrans" presStyleCnt="0"/>
      <dgm:spPr/>
    </dgm:pt>
    <dgm:pt modelId="{D99776DC-729A-4AFE-8EF5-40035DBDE1AF}" type="pres">
      <dgm:prSet presAssocID="{159CDFF8-E061-4DBD-9B2E-1CDD6717873D}" presName="space" presStyleCnt="0"/>
      <dgm:spPr/>
    </dgm:pt>
    <dgm:pt modelId="{C86D9DAD-60FB-4BD3-91D3-631FC9F40B1C}" type="pres">
      <dgm:prSet presAssocID="{EFFF6117-7C4F-4188-A17A-87526654B8E8}" presName="composite" presStyleCnt="0"/>
      <dgm:spPr/>
    </dgm:pt>
    <dgm:pt modelId="{8D45FF5D-9CD8-4574-8CC3-B328BD17FB21}" type="pres">
      <dgm:prSet presAssocID="{EFFF6117-7C4F-4188-A17A-87526654B8E8}" presName="LShape" presStyleLbl="alignNode1" presStyleIdx="6" presStyleCnt="7"/>
      <dgm:spPr/>
    </dgm:pt>
    <dgm:pt modelId="{A6876FB8-C616-40E4-9321-AC55FE90C4CA}" type="pres">
      <dgm:prSet presAssocID="{EFFF6117-7C4F-4188-A17A-87526654B8E8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6551300-1FA6-4D1F-9CE3-D3397520A0AC}" type="presOf" srcId="{B57298EE-DFAA-4A73-ACD6-9DEF6074F34E}" destId="{37C66221-E269-404E-91BA-1F40D6B4A409}" srcOrd="0" destOrd="1" presId="urn:microsoft.com/office/officeart/2009/3/layout/StepUpProcess"/>
    <dgm:cxn modelId="{D9317509-B433-4224-9F09-2757F86AA302}" srcId="{004F2CCD-4E53-4ABD-A987-72F932311510}" destId="{6C9591D0-135A-481D-A415-7CC0E4C3E817}" srcOrd="2" destOrd="0" parTransId="{0224026B-274B-4452-8F5E-3EA629F0621A}" sibTransId="{159CDFF8-E061-4DBD-9B2E-1CDD6717873D}"/>
    <dgm:cxn modelId="{64BC6F0A-E594-46C9-AEA3-84EF7D998F3D}" type="presOf" srcId="{935FEC1C-D0B4-4C17-A007-CF2EB8D93F3F}" destId="{E660805F-F130-4526-BE42-B5CAF7911439}" srcOrd="0" destOrd="2" presId="urn:microsoft.com/office/officeart/2009/3/layout/StepUpProcess"/>
    <dgm:cxn modelId="{62F4B90E-7BD9-43B5-954C-118E89C1CE7B}" srcId="{004F2CCD-4E53-4ABD-A987-72F932311510}" destId="{EFFF6117-7C4F-4188-A17A-87526654B8E8}" srcOrd="3" destOrd="0" parTransId="{64D27D66-CDCE-4659-A414-A1982CD0A766}" sibTransId="{744288DE-9FB6-4D10-9E2A-0F3093329EF1}"/>
    <dgm:cxn modelId="{59C95118-4AC3-440D-BC28-307079881CE1}" srcId="{033C730E-C009-4A93-B623-CEDE30D869B8}" destId="{935FEC1C-D0B4-4C17-A007-CF2EB8D93F3F}" srcOrd="1" destOrd="0" parTransId="{FE438C75-C9B1-41EE-AF6D-6D8A287ED5DC}" sibTransId="{7AD445F0-9767-48CF-9DBC-EA512A9E5738}"/>
    <dgm:cxn modelId="{1BC26719-1FDD-424E-914E-21232AB74D80}" srcId="{8D616790-3391-4740-8E23-E02ABF63CB53}" destId="{08D4962F-288A-41CA-9D5B-857635D73AC3}" srcOrd="0" destOrd="0" parTransId="{42991912-67C3-42FA-8427-059E90AC507E}" sibTransId="{703AB91A-8551-40CE-A0A4-01CF8EA64EBC}"/>
    <dgm:cxn modelId="{823A5C21-8E6A-40E8-84BB-FD90AEC7A449}" type="presOf" srcId="{DA36E522-AB73-4F21-80EE-6D2F8161AD56}" destId="{A6876FB8-C616-40E4-9321-AC55FE90C4CA}" srcOrd="0" destOrd="2" presId="urn:microsoft.com/office/officeart/2009/3/layout/StepUpProcess"/>
    <dgm:cxn modelId="{8195DA2A-C543-43B3-99E6-0A5C8C2F913C}" srcId="{6C9591D0-135A-481D-A415-7CC0E4C3E817}" destId="{81FE66C7-590D-42D4-BA0C-01A6670C436F}" srcOrd="3" destOrd="0" parTransId="{8927D2A0-3CB7-40DA-8C6F-9B58324D98BF}" sibTransId="{4E7F1F44-5B5F-4D0E-BA64-CAB250A4CFA3}"/>
    <dgm:cxn modelId="{8603CC2F-5EE8-4FDE-8F62-8D88A8BC154A}" srcId="{6C9591D0-135A-481D-A415-7CC0E4C3E817}" destId="{FE528628-B738-4C82-BC94-8FABF1578105}" srcOrd="4" destOrd="0" parTransId="{85484126-D4E7-47A9-8C33-EC08DFC482BD}" sibTransId="{273E723B-AB77-4934-B0A6-CCB411D634FF}"/>
    <dgm:cxn modelId="{48084232-A83D-440B-84CA-04F0D94134B4}" type="presOf" srcId="{033C730E-C009-4A93-B623-CEDE30D869B8}" destId="{E660805F-F130-4526-BE42-B5CAF7911439}" srcOrd="0" destOrd="0" presId="urn:microsoft.com/office/officeart/2009/3/layout/StepUpProcess"/>
    <dgm:cxn modelId="{2D737E38-D95E-4B15-BB49-22B5A3163C1D}" srcId="{004F2CCD-4E53-4ABD-A987-72F932311510}" destId="{033C730E-C009-4A93-B623-CEDE30D869B8}" srcOrd="1" destOrd="0" parTransId="{CED043CA-8DF2-46C4-8CD9-1CABB3D5F3AD}" sibTransId="{5CD9044E-F7F4-4EBF-AADE-043FDBA7C7A0}"/>
    <dgm:cxn modelId="{66D8973B-2677-4BD1-82C0-E094119E0B44}" type="presOf" srcId="{65F1D094-C51E-4DC9-9D40-CCDC84DB38AB}" destId="{A6876FB8-C616-40E4-9321-AC55FE90C4CA}" srcOrd="0" destOrd="3" presId="urn:microsoft.com/office/officeart/2009/3/layout/StepUpProcess"/>
    <dgm:cxn modelId="{E330695D-82A7-4D31-BCDA-E179D43EFF15}" type="presOf" srcId="{2B8FFA7F-00C9-4BF2-99CE-7C44B7AFAB15}" destId="{837FADD1-3328-4F61-9ABA-D2A15EC882AF}" srcOrd="0" destOrd="2" presId="urn:microsoft.com/office/officeart/2009/3/layout/StepUpProcess"/>
    <dgm:cxn modelId="{6F8B3B60-0353-4FAE-9E60-DA23A980EFC6}" type="presOf" srcId="{51E7B00D-BE96-40B9-9F98-F96E788C86E1}" destId="{37C66221-E269-404E-91BA-1F40D6B4A409}" srcOrd="0" destOrd="2" presId="urn:microsoft.com/office/officeart/2009/3/layout/StepUpProcess"/>
    <dgm:cxn modelId="{59F2E460-2F3F-4227-979B-1345D1CCE528}" srcId="{6C9591D0-135A-481D-A415-7CC0E4C3E817}" destId="{6B1344C3-2DD2-4D98-AC49-3B24A26B4FC1}" srcOrd="5" destOrd="0" parTransId="{03A10945-37BF-497E-8026-88C4F0C169B1}" sibTransId="{0FAB4079-ADB1-485F-9AEF-FF73CFFFD83C}"/>
    <dgm:cxn modelId="{43B95844-7C94-4139-BB80-7177232A4087}" srcId="{6C9591D0-135A-481D-A415-7CC0E4C3E817}" destId="{51E7B00D-BE96-40B9-9F98-F96E788C86E1}" srcOrd="1" destOrd="0" parTransId="{856A30AE-049A-48C6-97AB-6E365F1AAEB6}" sibTransId="{A1FB22C1-E0BE-4596-95CB-053BBB3D1030}"/>
    <dgm:cxn modelId="{84E85B49-5C7A-4BE5-8B8D-D6C0958AA969}" type="presOf" srcId="{6C9591D0-135A-481D-A415-7CC0E4C3E817}" destId="{37C66221-E269-404E-91BA-1F40D6B4A409}" srcOrd="0" destOrd="0" presId="urn:microsoft.com/office/officeart/2009/3/layout/StepUpProcess"/>
    <dgm:cxn modelId="{2799186B-F8A1-4C40-AED7-6A2851A36B74}" type="presOf" srcId="{6B1344C3-2DD2-4D98-AC49-3B24A26B4FC1}" destId="{37C66221-E269-404E-91BA-1F40D6B4A409}" srcOrd="0" destOrd="6" presId="urn:microsoft.com/office/officeart/2009/3/layout/StepUpProcess"/>
    <dgm:cxn modelId="{B1C3EA74-C5C9-42D4-B053-80A9AC9C9D7F}" type="presOf" srcId="{8E187AA3-A92D-468C-B9BC-90C2EC23F212}" destId="{A6876FB8-C616-40E4-9321-AC55FE90C4CA}" srcOrd="0" destOrd="1" presId="urn:microsoft.com/office/officeart/2009/3/layout/StepUpProcess"/>
    <dgm:cxn modelId="{5C70F554-1211-4E51-8C11-4C9C66C4A325}" type="presOf" srcId="{004F2CCD-4E53-4ABD-A987-72F932311510}" destId="{4A358A51-47B5-46D6-8972-42D117D8635A}" srcOrd="0" destOrd="0" presId="urn:microsoft.com/office/officeart/2009/3/layout/StepUpProcess"/>
    <dgm:cxn modelId="{D9989657-42E4-4454-8D55-BA66976E94F0}" srcId="{033C730E-C009-4A93-B623-CEDE30D869B8}" destId="{6ABA1959-6866-45E9-8996-F2D00DD43DF5}" srcOrd="4" destOrd="0" parTransId="{E14FC3CA-E503-4E1F-BA2E-26B558B37857}" sibTransId="{CC506FF9-9FBD-4E88-AD61-577B01F6528D}"/>
    <dgm:cxn modelId="{FF9EA580-B68C-4782-8D31-2531504EEFFA}" srcId="{033C730E-C009-4A93-B623-CEDE30D869B8}" destId="{BBE73020-9467-4EDD-8E82-DA9DD406C09A}" srcOrd="0" destOrd="0" parTransId="{082BB096-1EE2-4A1A-A74E-CA65927067AC}" sibTransId="{F0983BC8-0FEE-43E1-80C3-08AB363408D6}"/>
    <dgm:cxn modelId="{D7F16589-11C2-4D2A-A58E-9540316502E8}" type="presOf" srcId="{6ABA1959-6866-45E9-8996-F2D00DD43DF5}" destId="{E660805F-F130-4526-BE42-B5CAF7911439}" srcOrd="0" destOrd="5" presId="urn:microsoft.com/office/officeart/2009/3/layout/StepUpProcess"/>
    <dgm:cxn modelId="{65483B8B-65B1-4103-8C7F-6F2797900FB7}" type="presOf" srcId="{081ADCC9-1AEA-4F60-BA4B-7639C9198DFA}" destId="{E660805F-F130-4526-BE42-B5CAF7911439}" srcOrd="0" destOrd="4" presId="urn:microsoft.com/office/officeart/2009/3/layout/StepUpProcess"/>
    <dgm:cxn modelId="{B82ADD8E-5A4F-4554-823C-201258DA2966}" type="presOf" srcId="{8D616790-3391-4740-8E23-E02ABF63CB53}" destId="{837FADD1-3328-4F61-9ABA-D2A15EC882AF}" srcOrd="0" destOrd="0" presId="urn:microsoft.com/office/officeart/2009/3/layout/StepUpProcess"/>
    <dgm:cxn modelId="{14822EA0-B7EA-447A-BEF1-2EBBBCC346FC}" type="presOf" srcId="{BBE73020-9467-4EDD-8E82-DA9DD406C09A}" destId="{E660805F-F130-4526-BE42-B5CAF7911439}" srcOrd="0" destOrd="1" presId="urn:microsoft.com/office/officeart/2009/3/layout/StepUpProcess"/>
    <dgm:cxn modelId="{E60F2BA3-C7B8-48C9-911F-2D6AF7BD8169}" srcId="{6C9591D0-135A-481D-A415-7CC0E4C3E817}" destId="{CB6F95B5-3138-4117-A584-0829CCD8EA28}" srcOrd="2" destOrd="0" parTransId="{9E7D9382-7CC0-4054-8A24-E011D7D654C5}" sibTransId="{3E7CE294-7BB6-4BAC-AAAA-A1854FE58A50}"/>
    <dgm:cxn modelId="{4F2C16A5-E6B5-4C92-AE94-D7C595311911}" srcId="{EFFF6117-7C4F-4188-A17A-87526654B8E8}" destId="{8E187AA3-A92D-468C-B9BC-90C2EC23F212}" srcOrd="0" destOrd="0" parTransId="{33E4E7AA-5F8D-471D-AA7B-ECE551A35F0E}" sibTransId="{EA55D351-0C66-4BA8-8F4C-7B001DABB9A3}"/>
    <dgm:cxn modelId="{1914B6AA-182B-455D-B967-CB8FD1CEF5FF}" type="presOf" srcId="{EFFF6117-7C4F-4188-A17A-87526654B8E8}" destId="{A6876FB8-C616-40E4-9321-AC55FE90C4CA}" srcOrd="0" destOrd="0" presId="urn:microsoft.com/office/officeart/2009/3/layout/StepUpProcess"/>
    <dgm:cxn modelId="{DCFA04C1-67C6-46C7-A298-1408C5E4E92B}" type="presOf" srcId="{81FE66C7-590D-42D4-BA0C-01A6670C436F}" destId="{37C66221-E269-404E-91BA-1F40D6B4A409}" srcOrd="0" destOrd="4" presId="urn:microsoft.com/office/officeart/2009/3/layout/StepUpProcess"/>
    <dgm:cxn modelId="{47679AC5-7E88-4158-8C4D-C2539E70B2F3}" srcId="{6C9591D0-135A-481D-A415-7CC0E4C3E817}" destId="{B57298EE-DFAA-4A73-ACD6-9DEF6074F34E}" srcOrd="0" destOrd="0" parTransId="{B193382E-6EEF-461C-A53C-DCA96FE2BB1D}" sibTransId="{4B1AB206-3539-4733-A7FA-FF70155EC37D}"/>
    <dgm:cxn modelId="{2D8682D1-82D1-4AC2-8BE0-3318A89A105D}" srcId="{EFFF6117-7C4F-4188-A17A-87526654B8E8}" destId="{65F1D094-C51E-4DC9-9D40-CCDC84DB38AB}" srcOrd="2" destOrd="0" parTransId="{5B093E7E-D3AB-4BC7-A6BF-4DB182E88026}" sibTransId="{EBCD08CF-75A2-41E2-8B33-2B21E6C9732A}"/>
    <dgm:cxn modelId="{BC09C3D3-66FE-4340-A6FE-F7F5008A6807}" type="presOf" srcId="{FE528628-B738-4C82-BC94-8FABF1578105}" destId="{37C66221-E269-404E-91BA-1F40D6B4A409}" srcOrd="0" destOrd="5" presId="urn:microsoft.com/office/officeart/2009/3/layout/StepUpProcess"/>
    <dgm:cxn modelId="{874DA4D7-CAB1-465A-AA2A-D083951EDF86}" srcId="{033C730E-C009-4A93-B623-CEDE30D869B8}" destId="{081ADCC9-1AEA-4F60-BA4B-7639C9198DFA}" srcOrd="3" destOrd="0" parTransId="{B2708D6A-725C-4BA6-9317-8FC920DF4FCB}" sibTransId="{3C7E9D06-76CC-42D6-A96F-0FB064F480E7}"/>
    <dgm:cxn modelId="{9E89F7DA-97FE-488C-9370-0DCCFAFE8FFC}" srcId="{8D616790-3391-4740-8E23-E02ABF63CB53}" destId="{2B8FFA7F-00C9-4BF2-99CE-7C44B7AFAB15}" srcOrd="1" destOrd="0" parTransId="{025CB376-D5D0-45A8-9269-FE70F6F28604}" sibTransId="{F584823E-2A6D-4218-9CC6-156E493E5A3C}"/>
    <dgm:cxn modelId="{EFA252DF-905F-4A4D-A3F7-4EA23039ECC4}" type="presOf" srcId="{08D4962F-288A-41CA-9D5B-857635D73AC3}" destId="{837FADD1-3328-4F61-9ABA-D2A15EC882AF}" srcOrd="0" destOrd="1" presId="urn:microsoft.com/office/officeart/2009/3/layout/StepUpProcess"/>
    <dgm:cxn modelId="{61C894EE-226F-42BE-A9F7-6E19E61CAF9E}" type="presOf" srcId="{CB6F95B5-3138-4117-A584-0829CCD8EA28}" destId="{37C66221-E269-404E-91BA-1F40D6B4A409}" srcOrd="0" destOrd="3" presId="urn:microsoft.com/office/officeart/2009/3/layout/StepUpProcess"/>
    <dgm:cxn modelId="{9301BFF2-E548-47AF-9D74-3AFE3376684A}" type="presOf" srcId="{6C1B17EC-280B-433A-9314-150761CF3EDE}" destId="{E660805F-F130-4526-BE42-B5CAF7911439}" srcOrd="0" destOrd="3" presId="urn:microsoft.com/office/officeart/2009/3/layout/StepUpProcess"/>
    <dgm:cxn modelId="{9CCEC1F4-9C4A-4F4F-BC93-F6DADB50B49D}" srcId="{033C730E-C009-4A93-B623-CEDE30D869B8}" destId="{6C1B17EC-280B-433A-9314-150761CF3EDE}" srcOrd="2" destOrd="0" parTransId="{621BEB54-22FC-4F49-835F-8054AEA9557C}" sibTransId="{CE96AE8E-9006-4DFC-9884-DE2708C4C894}"/>
    <dgm:cxn modelId="{4E1724FF-C7C5-49F7-B460-7CC8D4537806}" srcId="{004F2CCD-4E53-4ABD-A987-72F932311510}" destId="{8D616790-3391-4740-8E23-E02ABF63CB53}" srcOrd="0" destOrd="0" parTransId="{560FA9FB-0E91-4E6F-94C4-804A7C2E54C4}" sibTransId="{BA9CC70F-E73C-479E-944D-DC76E5029199}"/>
    <dgm:cxn modelId="{9C0688FF-23EE-4A7B-940B-9F9A1138B4F9}" srcId="{EFFF6117-7C4F-4188-A17A-87526654B8E8}" destId="{DA36E522-AB73-4F21-80EE-6D2F8161AD56}" srcOrd="1" destOrd="0" parTransId="{500F8F0B-DC8C-4A10-BD05-839FD20C790B}" sibTransId="{DAE68FF0-055D-4AB4-AA90-BDFA584E75D1}"/>
    <dgm:cxn modelId="{2712816E-3322-4DD3-AE43-DE780EFEDBF7}" type="presParOf" srcId="{4A358A51-47B5-46D6-8972-42D117D8635A}" destId="{77269D8D-D114-4599-8BB7-311EE483080E}" srcOrd="0" destOrd="0" presId="urn:microsoft.com/office/officeart/2009/3/layout/StepUpProcess"/>
    <dgm:cxn modelId="{6F86F078-1F48-42A6-99DB-BB255CCE014A}" type="presParOf" srcId="{77269D8D-D114-4599-8BB7-311EE483080E}" destId="{A64C7D39-1A1A-48AA-AD46-8F835E7F7521}" srcOrd="0" destOrd="0" presId="urn:microsoft.com/office/officeart/2009/3/layout/StepUpProcess"/>
    <dgm:cxn modelId="{5613E986-B8EB-42BD-BFB8-4235546852FD}" type="presParOf" srcId="{77269D8D-D114-4599-8BB7-311EE483080E}" destId="{837FADD1-3328-4F61-9ABA-D2A15EC882AF}" srcOrd="1" destOrd="0" presId="urn:microsoft.com/office/officeart/2009/3/layout/StepUpProcess"/>
    <dgm:cxn modelId="{CFD39FB0-6707-49AC-9675-33F6C5A27315}" type="presParOf" srcId="{77269D8D-D114-4599-8BB7-311EE483080E}" destId="{3BF16AE3-5481-4909-92CE-561E33B25D32}" srcOrd="2" destOrd="0" presId="urn:microsoft.com/office/officeart/2009/3/layout/StepUpProcess"/>
    <dgm:cxn modelId="{29E5F3F2-0C23-4724-9850-3D31FBAD492F}" type="presParOf" srcId="{4A358A51-47B5-46D6-8972-42D117D8635A}" destId="{664BFE77-8C7B-49BD-80B1-0DF296133A49}" srcOrd="1" destOrd="0" presId="urn:microsoft.com/office/officeart/2009/3/layout/StepUpProcess"/>
    <dgm:cxn modelId="{610AEBAE-DE58-4940-90C8-BE6AD24EC6A6}" type="presParOf" srcId="{664BFE77-8C7B-49BD-80B1-0DF296133A49}" destId="{A1B6E10D-8423-4DBF-AF83-C59259B4FA11}" srcOrd="0" destOrd="0" presId="urn:microsoft.com/office/officeart/2009/3/layout/StepUpProcess"/>
    <dgm:cxn modelId="{171F89CF-3542-4E3E-BA2D-C5E185F5EF00}" type="presParOf" srcId="{4A358A51-47B5-46D6-8972-42D117D8635A}" destId="{8A7C0323-6F18-45F6-AF88-3378640F9597}" srcOrd="2" destOrd="0" presId="urn:microsoft.com/office/officeart/2009/3/layout/StepUpProcess"/>
    <dgm:cxn modelId="{FECA0DCB-824D-4137-A47D-6EF9F28DC44B}" type="presParOf" srcId="{8A7C0323-6F18-45F6-AF88-3378640F9597}" destId="{9D64130B-FEF0-4808-A930-6F6E41FC0778}" srcOrd="0" destOrd="0" presId="urn:microsoft.com/office/officeart/2009/3/layout/StepUpProcess"/>
    <dgm:cxn modelId="{038526BD-8FD3-4643-B0B6-7ED267AE827E}" type="presParOf" srcId="{8A7C0323-6F18-45F6-AF88-3378640F9597}" destId="{E660805F-F130-4526-BE42-B5CAF7911439}" srcOrd="1" destOrd="0" presId="urn:microsoft.com/office/officeart/2009/3/layout/StepUpProcess"/>
    <dgm:cxn modelId="{251323C9-07EB-4A00-84D2-431C60A29150}" type="presParOf" srcId="{8A7C0323-6F18-45F6-AF88-3378640F9597}" destId="{D4203E3D-2624-4D45-BDED-145CE3748252}" srcOrd="2" destOrd="0" presId="urn:microsoft.com/office/officeart/2009/3/layout/StepUpProcess"/>
    <dgm:cxn modelId="{5646025C-7A22-4FA3-87C3-F7473F1397AA}" type="presParOf" srcId="{4A358A51-47B5-46D6-8972-42D117D8635A}" destId="{31637C97-30EE-482B-83C2-02311928F87B}" srcOrd="3" destOrd="0" presId="urn:microsoft.com/office/officeart/2009/3/layout/StepUpProcess"/>
    <dgm:cxn modelId="{D9B0E793-5BBD-4709-BC74-8FECB8AFE081}" type="presParOf" srcId="{31637C97-30EE-482B-83C2-02311928F87B}" destId="{170BBC40-7EF9-4771-864B-9E240E081205}" srcOrd="0" destOrd="0" presId="urn:microsoft.com/office/officeart/2009/3/layout/StepUpProcess"/>
    <dgm:cxn modelId="{CCB226DD-71D7-4F02-BB65-CCA403EF302A}" type="presParOf" srcId="{4A358A51-47B5-46D6-8972-42D117D8635A}" destId="{DF9BD40A-DAE0-45B7-ACE8-AB016A8AC184}" srcOrd="4" destOrd="0" presId="urn:microsoft.com/office/officeart/2009/3/layout/StepUpProcess"/>
    <dgm:cxn modelId="{3BA8EFE1-6879-456F-9761-8C79768DE457}" type="presParOf" srcId="{DF9BD40A-DAE0-45B7-ACE8-AB016A8AC184}" destId="{B4678789-6602-47BD-B636-1904148A909A}" srcOrd="0" destOrd="0" presId="urn:microsoft.com/office/officeart/2009/3/layout/StepUpProcess"/>
    <dgm:cxn modelId="{5385CE63-A15F-480C-85B1-30A100C78992}" type="presParOf" srcId="{DF9BD40A-DAE0-45B7-ACE8-AB016A8AC184}" destId="{37C66221-E269-404E-91BA-1F40D6B4A409}" srcOrd="1" destOrd="0" presId="urn:microsoft.com/office/officeart/2009/3/layout/StepUpProcess"/>
    <dgm:cxn modelId="{ADDEB172-C13B-418B-B49A-D779091C6D79}" type="presParOf" srcId="{DF9BD40A-DAE0-45B7-ACE8-AB016A8AC184}" destId="{3EF5D36B-7FEC-441D-83CD-2AC0C96F9248}" srcOrd="2" destOrd="0" presId="urn:microsoft.com/office/officeart/2009/3/layout/StepUpProcess"/>
    <dgm:cxn modelId="{4E93BD4E-7E33-43D5-B663-7B16DF7C6E3A}" type="presParOf" srcId="{4A358A51-47B5-46D6-8972-42D117D8635A}" destId="{B31AC987-2347-4896-9690-572D736EBFC7}" srcOrd="5" destOrd="0" presId="urn:microsoft.com/office/officeart/2009/3/layout/StepUpProcess"/>
    <dgm:cxn modelId="{54DE2D13-C85D-44F3-B800-7B4D38E4A042}" type="presParOf" srcId="{B31AC987-2347-4896-9690-572D736EBFC7}" destId="{D99776DC-729A-4AFE-8EF5-40035DBDE1AF}" srcOrd="0" destOrd="0" presId="urn:microsoft.com/office/officeart/2009/3/layout/StepUpProcess"/>
    <dgm:cxn modelId="{FD1AC605-CE00-4BDE-B96C-0543DA0AF1D4}" type="presParOf" srcId="{4A358A51-47B5-46D6-8972-42D117D8635A}" destId="{C86D9DAD-60FB-4BD3-91D3-631FC9F40B1C}" srcOrd="6" destOrd="0" presId="urn:microsoft.com/office/officeart/2009/3/layout/StepUpProcess"/>
    <dgm:cxn modelId="{9EE0D290-C4FD-4A0B-AC8F-6ED5B694F7FF}" type="presParOf" srcId="{C86D9DAD-60FB-4BD3-91D3-631FC9F40B1C}" destId="{8D45FF5D-9CD8-4574-8CC3-B328BD17FB21}" srcOrd="0" destOrd="0" presId="urn:microsoft.com/office/officeart/2009/3/layout/StepUpProcess"/>
    <dgm:cxn modelId="{0B625561-CD94-49DD-A133-10465B5AFACC}" type="presParOf" srcId="{C86D9DAD-60FB-4BD3-91D3-631FC9F40B1C}" destId="{A6876FB8-C616-40E4-9321-AC55FE90C4C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CA244-465C-4381-94F0-BEB2B14026B6}">
      <dsp:nvSpPr>
        <dsp:cNvPr id="0" name=""/>
        <dsp:cNvSpPr/>
      </dsp:nvSpPr>
      <dsp:spPr>
        <a:xfrm>
          <a:off x="1232712" y="2938641"/>
          <a:ext cx="1432468" cy="122981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Git</a:t>
          </a:r>
          <a:endParaRPr lang="ko-KR" altLang="en-US" sz="2700" kern="1200" dirty="0"/>
        </a:p>
      </dsp:txBody>
      <dsp:txXfrm>
        <a:off x="1454569" y="3129112"/>
        <a:ext cx="988754" cy="848875"/>
      </dsp:txXfrm>
    </dsp:sp>
    <dsp:sp modelId="{E4B5FA1A-38C4-4C43-A8AC-7D849BE9BDF8}">
      <dsp:nvSpPr>
        <dsp:cNvPr id="0" name=""/>
        <dsp:cNvSpPr/>
      </dsp:nvSpPr>
      <dsp:spPr>
        <a:xfrm>
          <a:off x="1266891" y="3488573"/>
          <a:ext cx="167096" cy="14402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70B39B-0C8E-48B0-A844-1B3B2177DC9E}">
      <dsp:nvSpPr>
        <dsp:cNvPr id="0" name=""/>
        <dsp:cNvSpPr/>
      </dsp:nvSpPr>
      <dsp:spPr>
        <a:xfrm>
          <a:off x="0" y="2258756"/>
          <a:ext cx="1432468" cy="1229817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000" r="7000"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90911-C171-42C8-873A-4B7DAA3DDAF9}">
      <dsp:nvSpPr>
        <dsp:cNvPr id="0" name=""/>
        <dsp:cNvSpPr/>
      </dsp:nvSpPr>
      <dsp:spPr>
        <a:xfrm>
          <a:off x="981309" y="3325230"/>
          <a:ext cx="167096" cy="14402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636451-FA11-436C-A0C3-D2DD24D74018}">
      <dsp:nvSpPr>
        <dsp:cNvPr id="0" name=""/>
        <dsp:cNvSpPr/>
      </dsp:nvSpPr>
      <dsp:spPr>
        <a:xfrm>
          <a:off x="2465425" y="2254828"/>
          <a:ext cx="1432468" cy="122981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VS code</a:t>
          </a:r>
          <a:endParaRPr lang="ko-KR" altLang="en-US" sz="2700" kern="1200" dirty="0"/>
        </a:p>
      </dsp:txBody>
      <dsp:txXfrm>
        <a:off x="2687282" y="2445299"/>
        <a:ext cx="988754" cy="848875"/>
      </dsp:txXfrm>
    </dsp:sp>
    <dsp:sp modelId="{59FC22CB-AE77-4D82-84CF-C2100BE00E00}">
      <dsp:nvSpPr>
        <dsp:cNvPr id="0" name=""/>
        <dsp:cNvSpPr/>
      </dsp:nvSpPr>
      <dsp:spPr>
        <a:xfrm>
          <a:off x="3451292" y="3318683"/>
          <a:ext cx="167096" cy="14402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6A0BB8-2304-4F24-BC66-70C86EF7BAC1}">
      <dsp:nvSpPr>
        <dsp:cNvPr id="0" name=""/>
        <dsp:cNvSpPr/>
      </dsp:nvSpPr>
      <dsp:spPr>
        <a:xfrm>
          <a:off x="3697379" y="2936023"/>
          <a:ext cx="1432468" cy="1229817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4000" t="5000" r="14000" b="5000"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E2FF7-DE0C-4143-B011-92250C05A38E}">
      <dsp:nvSpPr>
        <dsp:cNvPr id="0" name=""/>
        <dsp:cNvSpPr/>
      </dsp:nvSpPr>
      <dsp:spPr>
        <a:xfrm>
          <a:off x="3732317" y="3483335"/>
          <a:ext cx="167096" cy="14402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5564B8-356A-4F6F-B3F0-3E25A5EF222A}">
      <dsp:nvSpPr>
        <dsp:cNvPr id="0" name=""/>
        <dsp:cNvSpPr/>
      </dsp:nvSpPr>
      <dsp:spPr>
        <a:xfrm>
          <a:off x="1232712" y="1578870"/>
          <a:ext cx="1432468" cy="122981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JAVA</a:t>
          </a:r>
          <a:endParaRPr lang="ko-KR" altLang="en-US" sz="2700" kern="1200" dirty="0"/>
        </a:p>
      </dsp:txBody>
      <dsp:txXfrm>
        <a:off x="1454569" y="1769341"/>
        <a:ext cx="988754" cy="848875"/>
      </dsp:txXfrm>
    </dsp:sp>
    <dsp:sp modelId="{3D313A27-29BF-4412-9E9A-B6A9BB4B9648}">
      <dsp:nvSpPr>
        <dsp:cNvPr id="0" name=""/>
        <dsp:cNvSpPr/>
      </dsp:nvSpPr>
      <dsp:spPr>
        <a:xfrm>
          <a:off x="2214022" y="1602111"/>
          <a:ext cx="167096" cy="14402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51D020-5942-46F2-8D3B-0D4176F03C17}">
      <dsp:nvSpPr>
        <dsp:cNvPr id="0" name=""/>
        <dsp:cNvSpPr/>
      </dsp:nvSpPr>
      <dsp:spPr>
        <a:xfrm>
          <a:off x="2465425" y="895057"/>
          <a:ext cx="1432468" cy="122981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A3F2F-9EAE-4634-AC9F-01018684C3DA}">
      <dsp:nvSpPr>
        <dsp:cNvPr id="0" name=""/>
        <dsp:cNvSpPr/>
      </dsp:nvSpPr>
      <dsp:spPr>
        <a:xfrm>
          <a:off x="2505680" y="1440078"/>
          <a:ext cx="167096" cy="14402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F5DFB1-73FA-47E6-9D93-17FFC6345DBD}">
      <dsp:nvSpPr>
        <dsp:cNvPr id="0" name=""/>
        <dsp:cNvSpPr/>
      </dsp:nvSpPr>
      <dsp:spPr>
        <a:xfrm>
          <a:off x="3697379" y="1576252"/>
          <a:ext cx="1432468" cy="122981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HTML</a:t>
          </a:r>
        </a:p>
      </dsp:txBody>
      <dsp:txXfrm>
        <a:off x="3919236" y="1766723"/>
        <a:ext cx="988754" cy="848875"/>
      </dsp:txXfrm>
    </dsp:sp>
    <dsp:sp modelId="{9A75411B-AEBD-4CF0-8AB3-81A39A01FE61}">
      <dsp:nvSpPr>
        <dsp:cNvPr id="0" name=""/>
        <dsp:cNvSpPr/>
      </dsp:nvSpPr>
      <dsp:spPr>
        <a:xfrm>
          <a:off x="4936928" y="2121273"/>
          <a:ext cx="167096" cy="14402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E88A57-7F91-4B5D-AD1F-54363D8B1A04}">
      <dsp:nvSpPr>
        <dsp:cNvPr id="0" name=""/>
        <dsp:cNvSpPr/>
      </dsp:nvSpPr>
      <dsp:spPr>
        <a:xfrm>
          <a:off x="4930092" y="2267594"/>
          <a:ext cx="1432468" cy="1229817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000" t="7000" r="10000" b="3000"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DAC0C-32D2-4403-95F5-3ACAE81F1A4B}">
      <dsp:nvSpPr>
        <dsp:cNvPr id="0" name=""/>
        <dsp:cNvSpPr/>
      </dsp:nvSpPr>
      <dsp:spPr>
        <a:xfrm>
          <a:off x="5209598" y="2289853"/>
          <a:ext cx="167096" cy="14402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49B39D-0751-44BB-A49A-F1102EE04EF3}">
      <dsp:nvSpPr>
        <dsp:cNvPr id="0" name=""/>
        <dsp:cNvSpPr/>
      </dsp:nvSpPr>
      <dsp:spPr>
        <a:xfrm>
          <a:off x="4930092" y="908150"/>
          <a:ext cx="1432468" cy="122981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+a</a:t>
          </a:r>
        </a:p>
      </dsp:txBody>
      <dsp:txXfrm>
        <a:off x="5151949" y="1098621"/>
        <a:ext cx="988754" cy="848875"/>
      </dsp:txXfrm>
    </dsp:sp>
    <dsp:sp modelId="{1C3F8038-F13B-4519-A6A3-771C16F7C840}">
      <dsp:nvSpPr>
        <dsp:cNvPr id="0" name=""/>
        <dsp:cNvSpPr/>
      </dsp:nvSpPr>
      <dsp:spPr>
        <a:xfrm>
          <a:off x="6169641" y="1459391"/>
          <a:ext cx="167096" cy="14402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901B68-1178-4F5E-AD43-8CF78EDD7D97}">
      <dsp:nvSpPr>
        <dsp:cNvPr id="0" name=""/>
        <dsp:cNvSpPr/>
      </dsp:nvSpPr>
      <dsp:spPr>
        <a:xfrm>
          <a:off x="6162805" y="1594255"/>
          <a:ext cx="1432468" cy="1229817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7000" t="1000" r="7000" b="1000"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EDA85-3E05-4C67-AE49-FB18EE4B0D5E}">
      <dsp:nvSpPr>
        <dsp:cNvPr id="0" name=""/>
        <dsp:cNvSpPr/>
      </dsp:nvSpPr>
      <dsp:spPr>
        <a:xfrm>
          <a:off x="6448387" y="1621752"/>
          <a:ext cx="167096" cy="14402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C7D39-1A1A-48AA-AD46-8F835E7F7521}">
      <dsp:nvSpPr>
        <dsp:cNvPr id="0" name=""/>
        <dsp:cNvSpPr/>
      </dsp:nvSpPr>
      <dsp:spPr>
        <a:xfrm rot="5400000">
          <a:off x="348094" y="1920447"/>
          <a:ext cx="1042199" cy="173419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FADD1-3328-4F61-9ABA-D2A15EC882AF}">
      <dsp:nvSpPr>
        <dsp:cNvPr id="0" name=""/>
        <dsp:cNvSpPr/>
      </dsp:nvSpPr>
      <dsp:spPr>
        <a:xfrm>
          <a:off x="174125" y="2438598"/>
          <a:ext cx="1565641" cy="137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3</a:t>
          </a:r>
          <a:r>
            <a:rPr lang="ko-KR" altLang="en-US" sz="1800" b="1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월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세부 자료조사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언어 학습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대략적인 </a:t>
          </a:r>
          <a:r>
            <a:rPr lang="en-US" altLang="ko-KR" sz="1400" kern="1200" dirty="0"/>
            <a:t>DB</a:t>
          </a:r>
          <a:r>
            <a:rPr lang="ko-KR" altLang="en-US" sz="1400" kern="1200" dirty="0"/>
            <a:t>설계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서비스 설계</a:t>
          </a:r>
        </a:p>
      </dsp:txBody>
      <dsp:txXfrm>
        <a:off x="174125" y="2438598"/>
        <a:ext cx="1565641" cy="1372376"/>
      </dsp:txXfrm>
    </dsp:sp>
    <dsp:sp modelId="{3BF16AE3-5481-4909-92CE-561E33B25D32}">
      <dsp:nvSpPr>
        <dsp:cNvPr id="0" name=""/>
        <dsp:cNvSpPr/>
      </dsp:nvSpPr>
      <dsp:spPr>
        <a:xfrm>
          <a:off x="1444363" y="1792774"/>
          <a:ext cx="295404" cy="29540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4130B-FEF0-4808-A930-6F6E41FC0778}">
      <dsp:nvSpPr>
        <dsp:cNvPr id="0" name=""/>
        <dsp:cNvSpPr/>
      </dsp:nvSpPr>
      <dsp:spPr>
        <a:xfrm rot="5400000">
          <a:off x="2264746" y="1446170"/>
          <a:ext cx="1042199" cy="173419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0805F-F130-4526-BE42-B5CAF7911439}">
      <dsp:nvSpPr>
        <dsp:cNvPr id="0" name=""/>
        <dsp:cNvSpPr/>
      </dsp:nvSpPr>
      <dsp:spPr>
        <a:xfrm>
          <a:off x="2090777" y="1964321"/>
          <a:ext cx="1565641" cy="137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4</a:t>
          </a:r>
          <a:r>
            <a:rPr lang="ko-KR" altLang="en-US" sz="1800" b="1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월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안드로이드 레이아웃 구성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LMS</a:t>
          </a:r>
          <a:r>
            <a:rPr lang="ko-KR" altLang="en-US" sz="1400" kern="1200" dirty="0"/>
            <a:t>서비스 연동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DB</a:t>
          </a:r>
          <a:r>
            <a:rPr lang="ko-KR" altLang="en-US" sz="1400" kern="1200" dirty="0"/>
            <a:t>구축</a:t>
          </a:r>
        </a:p>
      </dsp:txBody>
      <dsp:txXfrm>
        <a:off x="2090777" y="1964321"/>
        <a:ext cx="1565641" cy="1372376"/>
      </dsp:txXfrm>
    </dsp:sp>
    <dsp:sp modelId="{D4203E3D-2624-4D45-BDED-145CE3748252}">
      <dsp:nvSpPr>
        <dsp:cNvPr id="0" name=""/>
        <dsp:cNvSpPr/>
      </dsp:nvSpPr>
      <dsp:spPr>
        <a:xfrm>
          <a:off x="3361014" y="1318497"/>
          <a:ext cx="295404" cy="29540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78789-6602-47BD-B636-1904148A909A}">
      <dsp:nvSpPr>
        <dsp:cNvPr id="0" name=""/>
        <dsp:cNvSpPr/>
      </dsp:nvSpPr>
      <dsp:spPr>
        <a:xfrm rot="5400000">
          <a:off x="4181397" y="971893"/>
          <a:ext cx="1042199" cy="173419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66221-E269-404E-91BA-1F40D6B4A409}">
      <dsp:nvSpPr>
        <dsp:cNvPr id="0" name=""/>
        <dsp:cNvSpPr/>
      </dsp:nvSpPr>
      <dsp:spPr>
        <a:xfrm>
          <a:off x="4007428" y="1490044"/>
          <a:ext cx="1565641" cy="137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5</a:t>
          </a:r>
          <a:r>
            <a:rPr lang="ko-KR" altLang="en-US" sz="1800" b="1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월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멘토</a:t>
          </a:r>
          <a:r>
            <a:rPr lang="en-US" altLang="ko-KR" sz="1400" kern="1200" dirty="0"/>
            <a:t>,</a:t>
          </a:r>
          <a:r>
            <a:rPr lang="ko-KR" altLang="en-US" sz="1400" kern="1200" dirty="0"/>
            <a:t>멘티 소통 시스템 개발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LMS </a:t>
          </a:r>
          <a:r>
            <a:rPr lang="ko-KR" altLang="en-US" sz="1400" kern="1200" dirty="0"/>
            <a:t>시간표와 캘린더 연동</a:t>
          </a:r>
        </a:p>
      </dsp:txBody>
      <dsp:txXfrm>
        <a:off x="4007428" y="1490044"/>
        <a:ext cx="1565641" cy="1372376"/>
      </dsp:txXfrm>
    </dsp:sp>
    <dsp:sp modelId="{3EF5D36B-7FEC-441D-83CD-2AC0C96F9248}">
      <dsp:nvSpPr>
        <dsp:cNvPr id="0" name=""/>
        <dsp:cNvSpPr/>
      </dsp:nvSpPr>
      <dsp:spPr>
        <a:xfrm>
          <a:off x="5277666" y="844219"/>
          <a:ext cx="295404" cy="29540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5FF5D-9CD8-4574-8CC3-B328BD17FB21}">
      <dsp:nvSpPr>
        <dsp:cNvPr id="0" name=""/>
        <dsp:cNvSpPr/>
      </dsp:nvSpPr>
      <dsp:spPr>
        <a:xfrm rot="5400000">
          <a:off x="6098048" y="497616"/>
          <a:ext cx="1042199" cy="173419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76FB8-C616-40E4-9321-AC55FE90C4CA}">
      <dsp:nvSpPr>
        <dsp:cNvPr id="0" name=""/>
        <dsp:cNvSpPr/>
      </dsp:nvSpPr>
      <dsp:spPr>
        <a:xfrm>
          <a:off x="5924079" y="1015766"/>
          <a:ext cx="1565641" cy="137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6</a:t>
          </a:r>
          <a:r>
            <a:rPr lang="ko-KR" altLang="en-US" sz="1800" b="1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월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실제 구동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최종 테스트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발표준비</a:t>
          </a:r>
        </a:p>
      </dsp:txBody>
      <dsp:txXfrm>
        <a:off x="5924079" y="1015766"/>
        <a:ext cx="1565641" cy="13723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C7D39-1A1A-48AA-AD46-8F835E7F7521}">
      <dsp:nvSpPr>
        <dsp:cNvPr id="0" name=""/>
        <dsp:cNvSpPr/>
      </dsp:nvSpPr>
      <dsp:spPr>
        <a:xfrm rot="5400000">
          <a:off x="348094" y="1920447"/>
          <a:ext cx="1042199" cy="173419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FADD1-3328-4F61-9ABA-D2A15EC882AF}">
      <dsp:nvSpPr>
        <dsp:cNvPr id="0" name=""/>
        <dsp:cNvSpPr/>
      </dsp:nvSpPr>
      <dsp:spPr>
        <a:xfrm>
          <a:off x="174125" y="2438598"/>
          <a:ext cx="1565641" cy="137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3</a:t>
          </a:r>
          <a:r>
            <a:rPr lang="ko-KR" altLang="en-US" sz="1800" b="1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월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사전 조사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주제 확정</a:t>
          </a:r>
        </a:p>
      </dsp:txBody>
      <dsp:txXfrm>
        <a:off x="174125" y="2438598"/>
        <a:ext cx="1565641" cy="1372376"/>
      </dsp:txXfrm>
    </dsp:sp>
    <dsp:sp modelId="{3BF16AE3-5481-4909-92CE-561E33B25D32}">
      <dsp:nvSpPr>
        <dsp:cNvPr id="0" name=""/>
        <dsp:cNvSpPr/>
      </dsp:nvSpPr>
      <dsp:spPr>
        <a:xfrm>
          <a:off x="1444363" y="1792774"/>
          <a:ext cx="295404" cy="29540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4130B-FEF0-4808-A930-6F6E41FC0778}">
      <dsp:nvSpPr>
        <dsp:cNvPr id="0" name=""/>
        <dsp:cNvSpPr/>
      </dsp:nvSpPr>
      <dsp:spPr>
        <a:xfrm rot="5400000">
          <a:off x="2264746" y="1446170"/>
          <a:ext cx="1042199" cy="173419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0805F-F130-4526-BE42-B5CAF7911439}">
      <dsp:nvSpPr>
        <dsp:cNvPr id="0" name=""/>
        <dsp:cNvSpPr/>
      </dsp:nvSpPr>
      <dsp:spPr>
        <a:xfrm>
          <a:off x="2090777" y="1964321"/>
          <a:ext cx="1565641" cy="137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4</a:t>
          </a:r>
          <a:r>
            <a:rPr lang="ko-KR" altLang="en-US" sz="1800" b="1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월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구상도 제작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서비스 설계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DB, </a:t>
          </a:r>
          <a:r>
            <a:rPr lang="ko-KR" altLang="en-US" sz="1400" kern="1200" dirty="0"/>
            <a:t>서버 설계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레이아웃 구성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사용자 등록</a:t>
          </a:r>
        </a:p>
      </dsp:txBody>
      <dsp:txXfrm>
        <a:off x="2090777" y="1964321"/>
        <a:ext cx="1565641" cy="1372376"/>
      </dsp:txXfrm>
    </dsp:sp>
    <dsp:sp modelId="{D4203E3D-2624-4D45-BDED-145CE3748252}">
      <dsp:nvSpPr>
        <dsp:cNvPr id="0" name=""/>
        <dsp:cNvSpPr/>
      </dsp:nvSpPr>
      <dsp:spPr>
        <a:xfrm>
          <a:off x="3361014" y="1318497"/>
          <a:ext cx="295404" cy="29540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78789-6602-47BD-B636-1904148A909A}">
      <dsp:nvSpPr>
        <dsp:cNvPr id="0" name=""/>
        <dsp:cNvSpPr/>
      </dsp:nvSpPr>
      <dsp:spPr>
        <a:xfrm rot="5400000">
          <a:off x="4181397" y="971893"/>
          <a:ext cx="1042199" cy="173419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66221-E269-404E-91BA-1F40D6B4A409}">
      <dsp:nvSpPr>
        <dsp:cNvPr id="0" name=""/>
        <dsp:cNvSpPr/>
      </dsp:nvSpPr>
      <dsp:spPr>
        <a:xfrm>
          <a:off x="4007428" y="1490044"/>
          <a:ext cx="1565641" cy="137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5</a:t>
          </a:r>
          <a:r>
            <a:rPr lang="ko-KR" altLang="en-US" sz="1800" b="1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월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서버 구축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연동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코드 뷰 시스템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코드 리뷰시스템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코드 공동 작업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strike="sngStrike" kern="1200" dirty="0"/>
            <a:t>코드 시각화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400" kern="1200" dirty="0"/>
        </a:p>
      </dsp:txBody>
      <dsp:txXfrm>
        <a:off x="4007428" y="1490044"/>
        <a:ext cx="1565641" cy="1372376"/>
      </dsp:txXfrm>
    </dsp:sp>
    <dsp:sp modelId="{3EF5D36B-7FEC-441D-83CD-2AC0C96F9248}">
      <dsp:nvSpPr>
        <dsp:cNvPr id="0" name=""/>
        <dsp:cNvSpPr/>
      </dsp:nvSpPr>
      <dsp:spPr>
        <a:xfrm>
          <a:off x="5277666" y="844219"/>
          <a:ext cx="295404" cy="29540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5FF5D-9CD8-4574-8CC3-B328BD17FB21}">
      <dsp:nvSpPr>
        <dsp:cNvPr id="0" name=""/>
        <dsp:cNvSpPr/>
      </dsp:nvSpPr>
      <dsp:spPr>
        <a:xfrm rot="5400000">
          <a:off x="6098048" y="497616"/>
          <a:ext cx="1042199" cy="173419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76FB8-C616-40E4-9321-AC55FE90C4CA}">
      <dsp:nvSpPr>
        <dsp:cNvPr id="0" name=""/>
        <dsp:cNvSpPr/>
      </dsp:nvSpPr>
      <dsp:spPr>
        <a:xfrm>
          <a:off x="5924079" y="1015766"/>
          <a:ext cx="1565641" cy="137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6</a:t>
          </a:r>
          <a:r>
            <a:rPr lang="ko-KR" altLang="en-US" sz="1800" b="1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월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실제 구동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최종 테스트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발표준비</a:t>
          </a:r>
        </a:p>
      </dsp:txBody>
      <dsp:txXfrm>
        <a:off x="5924079" y="1015766"/>
        <a:ext cx="1565641" cy="1372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4BBE8-3F92-477C-8E41-DB369DABAD42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81FB-C441-4F67-924A-9C002F6A7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23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trello.com/" TargetMode="External"/><Relationship Id="rId3" Type="http://schemas.openxmlformats.org/officeDocument/2006/relationships/hyperlink" Target="https://coggle.it/" TargetMode="External"/><Relationship Id="rId7" Type="http://schemas.openxmlformats.org/officeDocument/2006/relationships/hyperlink" Target="http://ovenapp.io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mongoplayground.net/" TargetMode="External"/><Relationship Id="rId5" Type="http://schemas.openxmlformats.org/officeDocument/2006/relationships/hyperlink" Target="https://www.db-fiddle.com/" TargetMode="External"/><Relationship Id="rId4" Type="http://schemas.openxmlformats.org/officeDocument/2006/relationships/hyperlink" Target="https://dbdiagram.io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안녕하세요 저희는 </a:t>
            </a:r>
            <a:r>
              <a:rPr lang="en-US" altLang="ko-KR" dirty="0"/>
              <a:t>xxx</a:t>
            </a:r>
            <a:r>
              <a:rPr lang="ko-KR" altLang="en-US" dirty="0"/>
              <a:t> 프로젝트를 진행하는 </a:t>
            </a:r>
            <a:r>
              <a:rPr lang="en-US" altLang="ko-KR" dirty="0"/>
              <a:t>xxx</a:t>
            </a:r>
            <a:r>
              <a:rPr lang="ko-KR" altLang="en-US" dirty="0"/>
              <a:t>팀 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저희의 팀 명이 살짝 변경되었습니다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예전에는 </a:t>
            </a:r>
            <a:r>
              <a:rPr lang="en-US" altLang="ko-KR" dirty="0"/>
              <a:t>25</a:t>
            </a:r>
            <a:r>
              <a:rPr lang="ko-KR" altLang="en-US" dirty="0"/>
              <a:t>살에 할 수 있다</a:t>
            </a:r>
            <a:r>
              <a:rPr lang="en-US" altLang="ko-KR" dirty="0"/>
              <a:t>!</a:t>
            </a:r>
            <a:r>
              <a:rPr lang="ko-KR" altLang="en-US" dirty="0"/>
              <a:t> 였는데 처음 진행 </a:t>
            </a:r>
            <a:r>
              <a:rPr lang="ko-KR" altLang="en-US" dirty="0" err="1"/>
              <a:t>할때</a:t>
            </a:r>
            <a:r>
              <a:rPr lang="ko-KR" altLang="en-US" dirty="0"/>
              <a:t> 깃에서 </a:t>
            </a:r>
            <a:r>
              <a:rPr lang="en-US" altLang="ko-KR" dirty="0"/>
              <a:t>Organizations </a:t>
            </a:r>
            <a:r>
              <a:rPr lang="ko-KR" altLang="en-US" dirty="0"/>
              <a:t>등록에서 유니코드가 안 </a:t>
            </a:r>
            <a:r>
              <a:rPr lang="ko-KR" altLang="en-US" dirty="0" err="1"/>
              <a:t>되서</a:t>
            </a:r>
            <a:r>
              <a:rPr lang="ko-KR" altLang="en-US" dirty="0"/>
              <a:t> 그때 바꾼 걸로 하는게 좀더 간편해서 바꾸게 되었습니다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발표를 시작하겠습니다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81FB-C441-4F67-924A-9C002F6A784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14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</a:t>
            </a:r>
            <a:r>
              <a:rPr lang="ko-KR" altLang="en-US" dirty="0" err="1"/>
              <a:t>디비를</a:t>
            </a:r>
            <a:r>
              <a:rPr lang="ko-KR" altLang="en-US" dirty="0"/>
              <a:t> 시각화해서 보자면 이런 식으로 진행이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81FB-C441-4F67-924A-9C002F6A784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38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프론트는 </a:t>
            </a:r>
            <a:r>
              <a:rPr lang="en-US" altLang="ko-KR" dirty="0" err="1"/>
              <a:t>SVelTe</a:t>
            </a:r>
            <a:r>
              <a:rPr lang="en-US" altLang="ko-KR" dirty="0"/>
              <a:t>(</a:t>
            </a:r>
            <a:r>
              <a:rPr lang="ko-KR" altLang="en-US" dirty="0" err="1"/>
              <a:t>스벨트</a:t>
            </a:r>
            <a:r>
              <a:rPr lang="en-US" altLang="ko-KR" dirty="0"/>
              <a:t>)</a:t>
            </a:r>
            <a:r>
              <a:rPr lang="ko-KR" altLang="en-US" dirty="0"/>
              <a:t>를 사용하고 </a:t>
            </a:r>
            <a:r>
              <a:rPr lang="en-US" altLang="ko-KR" dirty="0"/>
              <a:t>node.js</a:t>
            </a:r>
            <a:r>
              <a:rPr lang="ko-KR" altLang="en-US" dirty="0"/>
              <a:t>를 사용해서 서버</a:t>
            </a:r>
            <a:r>
              <a:rPr lang="en-US" altLang="ko-KR" dirty="0"/>
              <a:t>(http-server)</a:t>
            </a:r>
            <a:r>
              <a:rPr lang="ko-KR" altLang="en-US" dirty="0"/>
              <a:t>에 올리는 구조입니다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angular(</a:t>
            </a:r>
            <a:r>
              <a:rPr lang="ko-KR" altLang="en-US" b="0" i="0" dirty="0" err="1">
                <a:solidFill>
                  <a:srgbClr val="4D5156"/>
                </a:solidFill>
                <a:effectLst/>
                <a:latin typeface="Apple SD Gothic Neo"/>
              </a:rPr>
              <a:t>앵귤러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)</a:t>
            </a:r>
            <a:r>
              <a:rPr lang="ko-KR" altLang="en-US" dirty="0"/>
              <a:t>나 </a:t>
            </a:r>
            <a:r>
              <a:rPr lang="en-US" altLang="ko-KR" dirty="0"/>
              <a:t>vue.js</a:t>
            </a:r>
            <a:r>
              <a:rPr lang="ko-KR" altLang="en-US" dirty="0"/>
              <a:t>보다 좀더 간편하다고 하여 </a:t>
            </a:r>
            <a:r>
              <a:rPr lang="en-US" altLang="ko-KR" dirty="0"/>
              <a:t>svelte</a:t>
            </a:r>
            <a:r>
              <a:rPr lang="ko-KR" altLang="en-US" dirty="0"/>
              <a:t>를 사용하게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백엔드는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에서 </a:t>
            </a:r>
            <a:r>
              <a:rPr lang="en-US" altLang="ko-KR" dirty="0" err="1"/>
              <a:t>FlaSk</a:t>
            </a:r>
            <a:r>
              <a:rPr lang="en-US" altLang="ko-KR" dirty="0"/>
              <a:t>(</a:t>
            </a:r>
            <a:r>
              <a:rPr lang="ko-KR" altLang="en-US" dirty="0"/>
              <a:t>플라스크</a:t>
            </a:r>
            <a:r>
              <a:rPr lang="en-US" altLang="ko-KR" dirty="0"/>
              <a:t>) </a:t>
            </a:r>
            <a:r>
              <a:rPr lang="ko-KR" altLang="en-US" dirty="0"/>
              <a:t>프레임 워크를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Django(</a:t>
            </a:r>
            <a:r>
              <a:rPr lang="ko-KR" altLang="en-US" dirty="0"/>
              <a:t>장고</a:t>
            </a:r>
            <a:r>
              <a:rPr lang="en-US" altLang="ko-KR" dirty="0"/>
              <a:t>), express</a:t>
            </a:r>
            <a:r>
              <a:rPr lang="ko-KR" altLang="en-US" dirty="0"/>
              <a:t>보다 사용자가 많다는 장점을 꼽아서 사용하게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디비는</a:t>
            </a:r>
            <a:r>
              <a:rPr lang="ko-KR" altLang="en-US" dirty="0"/>
              <a:t> </a:t>
            </a:r>
            <a:r>
              <a:rPr lang="en-US" altLang="ko-KR" dirty="0" err="1"/>
              <a:t>mySQL</a:t>
            </a:r>
            <a:r>
              <a:rPr lang="ko-KR" altLang="en-US" dirty="0"/>
              <a:t>을 사용할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사실 </a:t>
            </a:r>
            <a:r>
              <a:rPr lang="en-US" altLang="ko-KR" dirty="0" err="1"/>
              <a:t>PostGresQL</a:t>
            </a:r>
            <a:r>
              <a:rPr lang="ko-KR" altLang="en-US" dirty="0"/>
              <a:t>과 </a:t>
            </a:r>
            <a:r>
              <a:rPr lang="en-US" altLang="ko-KR" dirty="0" err="1"/>
              <a:t>mariaDB</a:t>
            </a:r>
            <a:r>
              <a:rPr lang="ko-KR" altLang="en-US" dirty="0"/>
              <a:t>도 생각해 보았으나 아무래도 대중적인 </a:t>
            </a:r>
            <a:r>
              <a:rPr lang="en-US" altLang="ko-KR" dirty="0" err="1"/>
              <a:t>mySQL</a:t>
            </a:r>
            <a:r>
              <a:rPr lang="ko-KR" altLang="en-US" dirty="0"/>
              <a:t>이 좀더 접근하기 편해 보여서 사용할 예정입니다</a:t>
            </a:r>
            <a:r>
              <a:rPr lang="en-US" altLang="ko-KR" dirty="0"/>
              <a:t>. (</a:t>
            </a:r>
            <a:r>
              <a:rPr lang="ko-KR" altLang="en-US" dirty="0" err="1"/>
              <a:t>디비는</a:t>
            </a:r>
            <a:r>
              <a:rPr lang="ko-KR" altLang="en-US" dirty="0"/>
              <a:t> 아직 </a:t>
            </a:r>
            <a:r>
              <a:rPr lang="ko-KR" altLang="en-US" dirty="0" err="1"/>
              <a:t>회의중</a:t>
            </a:r>
            <a:r>
              <a:rPr lang="en-US" altLang="ko-KR" dirty="0"/>
              <a:t>…)</a:t>
            </a:r>
          </a:p>
          <a:p>
            <a:endParaRPr lang="en-US" altLang="ko-KR" dirty="0"/>
          </a:p>
          <a:p>
            <a:r>
              <a:rPr lang="ko-KR" altLang="en-US" dirty="0"/>
              <a:t>이렇게 구성이 되며</a:t>
            </a:r>
            <a:endParaRPr lang="en-US" altLang="ko-KR" dirty="0"/>
          </a:p>
          <a:p>
            <a:r>
              <a:rPr lang="ko-KR" altLang="en-US" dirty="0"/>
              <a:t>벡과 프론트의 정보 전달은 </a:t>
            </a:r>
            <a:r>
              <a:rPr lang="en-US" altLang="ko-KR" dirty="0"/>
              <a:t>rest </a:t>
            </a:r>
            <a:r>
              <a:rPr lang="en-US" altLang="ko-KR" dirty="0" err="1"/>
              <a:t>api</a:t>
            </a:r>
            <a:r>
              <a:rPr lang="ko-KR" altLang="en-US" dirty="0"/>
              <a:t>로 데이터를 주고받습니다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아마 처음에는 </a:t>
            </a:r>
            <a:r>
              <a:rPr lang="en-US" altLang="ko-KR" dirty="0"/>
              <a:t>post-get</a:t>
            </a:r>
            <a:r>
              <a:rPr lang="ko-KR" altLang="en-US" dirty="0"/>
              <a:t> 방법으로 진행을 하다가 주고 받는 량이 늘어나거나 중요한 정보일때 </a:t>
            </a:r>
            <a:r>
              <a:rPr lang="ko-KR" altLang="en-US" dirty="0" err="1"/>
              <a:t>넘어갈꺼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GraphQL</a:t>
            </a:r>
            <a:r>
              <a:rPr lang="ko-KR" altLang="en-US" dirty="0"/>
              <a:t>로 프론트와 </a:t>
            </a:r>
            <a:r>
              <a:rPr lang="ko-KR" altLang="en-US" dirty="0" err="1"/>
              <a:t>디비간</a:t>
            </a:r>
            <a:r>
              <a:rPr lang="ko-KR" altLang="en-US" dirty="0"/>
              <a:t> 바로 정보를 주고받는 </a:t>
            </a:r>
            <a:r>
              <a:rPr lang="ko-KR" altLang="en-US" dirty="0" err="1"/>
              <a:t>방법또한</a:t>
            </a:r>
            <a:r>
              <a:rPr lang="ko-KR" altLang="en-US" dirty="0"/>
              <a:t> </a:t>
            </a:r>
            <a:r>
              <a:rPr lang="ko-KR" altLang="en-US" dirty="0" err="1"/>
              <a:t>생각중이나</a:t>
            </a:r>
            <a:r>
              <a:rPr lang="ko-KR" altLang="en-US" dirty="0"/>
              <a:t> 아무래도 좀더 확실하게 구분이 되는 프론트</a:t>
            </a:r>
            <a:r>
              <a:rPr lang="en-US" altLang="ko-KR" dirty="0"/>
              <a:t>-</a:t>
            </a:r>
            <a:r>
              <a:rPr lang="ko-KR" altLang="en-US" dirty="0"/>
              <a:t>벡</a:t>
            </a:r>
            <a:r>
              <a:rPr lang="en-US" altLang="ko-KR" dirty="0"/>
              <a:t>-</a:t>
            </a:r>
            <a:r>
              <a:rPr lang="ko-KR" altLang="en-US" dirty="0" err="1"/>
              <a:t>디비의</a:t>
            </a:r>
            <a:r>
              <a:rPr lang="ko-KR" altLang="en-US" dirty="0"/>
              <a:t> 형태를 유지하지 않을까 싶습니다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구성을 하며 </a:t>
            </a:r>
            <a:r>
              <a:rPr lang="ko-KR" altLang="en-US" dirty="0" err="1"/>
              <a:t>도커를</a:t>
            </a:r>
            <a:r>
              <a:rPr lang="ko-KR" altLang="en-US" dirty="0"/>
              <a:t> 사용하여 좀더 간편하게 셋팅과 실행을 하며 </a:t>
            </a:r>
            <a:endParaRPr lang="en-US" altLang="ko-KR" dirty="0"/>
          </a:p>
          <a:p>
            <a:r>
              <a:rPr lang="ko-KR" altLang="en-US" dirty="0" err="1"/>
              <a:t>도커의</a:t>
            </a:r>
            <a:r>
              <a:rPr lang="ko-KR" altLang="en-US" dirty="0"/>
              <a:t> 사용으로 어떤 서버를 해도 좋으니 서버에 관해서는 좀더 조사를 한 후에 정하도록 하겠습니다</a:t>
            </a:r>
            <a:r>
              <a:rPr lang="en-US" altLang="ko-KR" dirty="0"/>
              <a:t>. (</a:t>
            </a:r>
            <a:r>
              <a:rPr lang="ko-KR" altLang="en-US" dirty="0"/>
              <a:t>마이크로소프트</a:t>
            </a:r>
            <a:r>
              <a:rPr lang="en-US" altLang="ko-KR" dirty="0"/>
              <a:t>, </a:t>
            </a:r>
            <a:r>
              <a:rPr lang="ko-KR" altLang="en-US" dirty="0"/>
              <a:t>아마존</a:t>
            </a:r>
            <a:r>
              <a:rPr lang="en-US" altLang="ko-KR" dirty="0"/>
              <a:t>, </a:t>
            </a:r>
            <a:r>
              <a:rPr lang="ko-KR" altLang="en-US" dirty="0"/>
              <a:t>네이버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81FB-C441-4F67-924A-9C002F6A784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0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81FB-C441-4F67-924A-9C002F6A784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40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시스템에서 </a:t>
            </a:r>
            <a:r>
              <a:rPr lang="ko-KR" altLang="en-US" dirty="0" err="1"/>
              <a:t>사용된것</a:t>
            </a:r>
            <a:r>
              <a:rPr lang="ko-KR" altLang="en-US" dirty="0"/>
              <a:t> 말고도 여러 프로그램들을 사용할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/>
              <a:t>HTML-</a:t>
            </a:r>
            <a:r>
              <a:rPr lang="en-US" altLang="ko-KR" dirty="0" err="1"/>
              <a:t>js</a:t>
            </a:r>
            <a:r>
              <a:rPr lang="en-US" altLang="ko-KR" dirty="0"/>
              <a:t>-</a:t>
            </a:r>
            <a:r>
              <a:rPr lang="en-US" altLang="ko-KR" dirty="0" err="1"/>
              <a:t>css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을 통해 서로 코드를 공유하고 합치며</a:t>
            </a:r>
            <a:endParaRPr lang="en-US" altLang="ko-KR" dirty="0"/>
          </a:p>
          <a:p>
            <a:r>
              <a:rPr lang="ko-KR" altLang="en-US" dirty="0"/>
              <a:t>개발도구로는 </a:t>
            </a:r>
            <a:r>
              <a:rPr lang="ko-KR" altLang="en-US" dirty="0" err="1"/>
              <a:t>비쥬얼코드를</a:t>
            </a:r>
            <a:r>
              <a:rPr lang="ko-KR" altLang="en-US" dirty="0"/>
              <a:t> 사용하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깃사용하여</a:t>
            </a:r>
            <a:r>
              <a:rPr lang="ko-KR" altLang="en-US" dirty="0"/>
              <a:t> 저희</a:t>
            </a:r>
            <a:r>
              <a:rPr lang="en-US" altLang="ko-KR" dirty="0"/>
              <a:t> </a:t>
            </a:r>
            <a:r>
              <a:rPr lang="ko-KR" altLang="en-US" dirty="0"/>
              <a:t>스스로도 코드 리뷰를 함과 동시에 그 리뷰를 진행하며 과정의 개선점을 기능에 도입하고 변경하려고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코드 성능과 문제점</a:t>
            </a:r>
            <a:r>
              <a:rPr lang="en-US" altLang="ko-KR" dirty="0"/>
              <a:t>, </a:t>
            </a:r>
            <a:r>
              <a:rPr lang="ko-KR" altLang="en-US" dirty="0"/>
              <a:t>버그발생 가능성을 검토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81FB-C441-4F67-924A-9C002F6A784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987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앞전에</a:t>
            </a:r>
            <a:r>
              <a:rPr lang="ko-KR" altLang="en-US" dirty="0"/>
              <a:t> 계획은 </a:t>
            </a:r>
            <a:r>
              <a:rPr lang="en-US" altLang="ko-KR" dirty="0"/>
              <a:t>3</a:t>
            </a:r>
            <a:r>
              <a:rPr lang="ko-KR" altLang="en-US" dirty="0"/>
              <a:t>월 안에 주제를 잡고 세부적인 조사를 통해서 큰 그림을 그리고 </a:t>
            </a:r>
            <a:r>
              <a:rPr lang="en-US" altLang="ko-KR" dirty="0"/>
              <a:t>4</a:t>
            </a:r>
            <a:r>
              <a:rPr lang="ko-KR" altLang="en-US" dirty="0"/>
              <a:t>월부터 </a:t>
            </a:r>
            <a:r>
              <a:rPr lang="ko-KR" altLang="en-US" dirty="0" err="1"/>
              <a:t>하나하나씩</a:t>
            </a:r>
            <a:r>
              <a:rPr lang="ko-KR" altLang="en-US" dirty="0"/>
              <a:t> </a:t>
            </a:r>
            <a:r>
              <a:rPr lang="ko-KR" altLang="en-US" dirty="0" err="1"/>
              <a:t>해나가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월에 발표를 할 계획이었으나</a:t>
            </a:r>
            <a:endParaRPr lang="en-US" altLang="ko-KR" dirty="0"/>
          </a:p>
          <a:p>
            <a:r>
              <a:rPr lang="ko-KR" altLang="en-US" dirty="0"/>
              <a:t>몇몇의 피드백을 받아 내용을 개선하고 바꾸면서 주제를 잡고 구체화 하는데 시간이 많이 소요가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+ </a:t>
            </a:r>
            <a:r>
              <a:rPr lang="ko-KR" altLang="en-US" dirty="0"/>
              <a:t>주제</a:t>
            </a:r>
            <a:r>
              <a:rPr lang="en-US" altLang="ko-KR" dirty="0"/>
              <a:t>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81FB-C441-4F67-924A-9C002F6A784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112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계획을 전면 수정하여 저희는 일단 스터디의 기능 중 코드 리뷰에 집중을 하여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 err="1"/>
              <a:t>월달</a:t>
            </a:r>
            <a:r>
              <a:rPr lang="ko-KR" altLang="en-US" dirty="0"/>
              <a:t> 까지 마무리를 하는 것이 </a:t>
            </a:r>
            <a:r>
              <a:rPr lang="en-US" altLang="ko-KR" dirty="0"/>
              <a:t>1</a:t>
            </a:r>
            <a:r>
              <a:rPr lang="ko-KR" altLang="en-US" dirty="0"/>
              <a:t>차적인 목표가 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진행은 위와 같이 진행이 될 것입니다</a:t>
            </a:r>
            <a:r>
              <a:rPr lang="en-US" altLang="ko-KR" dirty="0"/>
              <a:t>. </a:t>
            </a:r>
            <a:r>
              <a:rPr lang="ko-KR" altLang="en-US" dirty="0"/>
              <a:t>다만 여기서 </a:t>
            </a:r>
            <a:r>
              <a:rPr lang="en-US" altLang="ko-KR" dirty="0"/>
              <a:t>5</a:t>
            </a:r>
            <a:r>
              <a:rPr lang="ko-KR" altLang="en-US" dirty="0"/>
              <a:t>월에 있는 주 목표들은 사실상 </a:t>
            </a:r>
            <a:r>
              <a:rPr lang="en-US" altLang="ko-KR" dirty="0"/>
              <a:t>4</a:t>
            </a:r>
            <a:r>
              <a:rPr lang="ko-KR" altLang="en-US" dirty="0"/>
              <a:t>월에서 </a:t>
            </a:r>
            <a:r>
              <a:rPr lang="en-US" altLang="ko-KR" dirty="0"/>
              <a:t>6</a:t>
            </a:r>
            <a:r>
              <a:rPr lang="ko-KR" altLang="en-US" dirty="0"/>
              <a:t>월까지 계속 진행을 할 내용입니다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일단 세부적인 내용을 </a:t>
            </a:r>
            <a:r>
              <a:rPr lang="ko-KR" altLang="en-US" dirty="0" err="1"/>
              <a:t>일일히</a:t>
            </a:r>
            <a:r>
              <a:rPr lang="ko-KR" altLang="en-US" dirty="0"/>
              <a:t> 다 고려하고 </a:t>
            </a:r>
            <a:r>
              <a:rPr lang="ko-KR" altLang="en-US" dirty="0" err="1"/>
              <a:t>하는것이</a:t>
            </a:r>
            <a:r>
              <a:rPr lang="ko-KR" altLang="en-US" dirty="0"/>
              <a:t> 아니라 일단 큰 목표들을 해 나아가면서 세부적인 내용들을 추가해 나아갈 </a:t>
            </a:r>
            <a:r>
              <a:rPr lang="ko-KR" altLang="en-US" dirty="0" err="1"/>
              <a:t>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81FB-C441-4F67-924A-9C002F6A784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33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+a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브레인스토밍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목업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- </a:t>
            </a:r>
            <a:r>
              <a:rPr lang="en-US" altLang="ko-KR" b="0" i="0" u="sng" dirty="0">
                <a:solidFill>
                  <a:srgbClr val="0366D6"/>
                </a:solidFill>
                <a:effectLst/>
                <a:latin typeface="Noto Sans KR"/>
                <a:hlinkClick r:id="rId3"/>
              </a:rPr>
              <a:t>https://coggle.it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데이터베이스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목업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- </a:t>
            </a:r>
            <a:r>
              <a:rPr lang="en-US" altLang="ko-KR" b="0" i="0" u="sng" dirty="0">
                <a:solidFill>
                  <a:srgbClr val="0366D6"/>
                </a:solidFill>
                <a:effectLst/>
                <a:latin typeface="Noto Sans KR"/>
                <a:hlinkClick r:id="rId4"/>
              </a:rPr>
              <a:t>https://dbdiagram.io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데이터베이스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목업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(SQL) - </a:t>
            </a:r>
            <a:r>
              <a:rPr lang="en-US" altLang="ko-KR" b="0" i="0" u="sng" dirty="0">
                <a:solidFill>
                  <a:srgbClr val="0366D6"/>
                </a:solidFill>
                <a:effectLst/>
                <a:latin typeface="Noto Sans KR"/>
                <a:hlinkClick r:id="rId5"/>
              </a:rPr>
              <a:t>https://www.db-fiddle.com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데이터베이스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목업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(Mongo) - </a:t>
            </a:r>
            <a:r>
              <a:rPr lang="en-US" altLang="ko-KR" b="0" i="0" u="sng" dirty="0">
                <a:solidFill>
                  <a:srgbClr val="0366D6"/>
                </a:solidFill>
                <a:effectLst/>
                <a:latin typeface="Noto Sans KR"/>
                <a:hlinkClick r:id="rId6"/>
              </a:rPr>
              <a:t>https://mongoplayground.net/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레이아웃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목업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(UX Design) - </a:t>
            </a:r>
            <a:r>
              <a:rPr lang="en-US" altLang="ko-KR" b="0" i="0" u="sng" dirty="0">
                <a:solidFill>
                  <a:srgbClr val="0366D6"/>
                </a:solidFill>
                <a:effectLst/>
                <a:latin typeface="Noto Sans KR"/>
                <a:hlinkClick r:id="rId7"/>
              </a:rPr>
              <a:t>http://ovenapp.io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팀 프로젝트 계획 관리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- </a:t>
            </a:r>
            <a:r>
              <a:rPr lang="en-US" altLang="ko-KR" b="0" i="0" u="sng" dirty="0">
                <a:solidFill>
                  <a:srgbClr val="0366D6"/>
                </a:solidFill>
                <a:effectLst/>
                <a:latin typeface="Noto Sans KR"/>
                <a:hlinkClick r:id="rId8"/>
              </a:rPr>
              <a:t>http://trello.com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81FB-C441-4F67-924A-9C002F6A784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23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81FB-C441-4F67-924A-9C002F6A784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75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81FB-C441-4F67-924A-9C002F6A784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대략적인 발표 순서는 이와 같습니다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에서는</a:t>
            </a:r>
            <a:r>
              <a:rPr lang="en-US" altLang="ko-KR" dirty="0"/>
              <a:t>: </a:t>
            </a:r>
            <a:r>
              <a:rPr lang="ko-KR" altLang="en-US" dirty="0"/>
              <a:t>개발 배경</a:t>
            </a:r>
            <a:r>
              <a:rPr lang="en-US" altLang="ko-KR" dirty="0"/>
              <a:t> /</a:t>
            </a:r>
            <a:r>
              <a:rPr lang="ko-KR" altLang="en-US" dirty="0"/>
              <a:t> 그리고 핵심주제 선정 </a:t>
            </a:r>
            <a:r>
              <a:rPr lang="en-US" altLang="ko-KR" dirty="0"/>
              <a:t>/</a:t>
            </a:r>
            <a:r>
              <a:rPr lang="ko-KR" altLang="en-US" dirty="0"/>
              <a:t> 그에 따른 기대효과 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에서는</a:t>
            </a:r>
            <a:r>
              <a:rPr lang="en-US" altLang="ko-KR" dirty="0"/>
              <a:t>: </a:t>
            </a:r>
            <a:r>
              <a:rPr lang="ko-KR" altLang="en-US" dirty="0"/>
              <a:t>앞 발표들의 피드백과</a:t>
            </a:r>
            <a:r>
              <a:rPr lang="en-US" altLang="ko-KR" dirty="0"/>
              <a:t> / </a:t>
            </a:r>
            <a:r>
              <a:rPr lang="ko-KR" altLang="en-US" dirty="0"/>
              <a:t>사전 분석한 내용</a:t>
            </a:r>
            <a:r>
              <a:rPr lang="en-US" altLang="ko-KR" dirty="0"/>
              <a:t> / </a:t>
            </a:r>
            <a:r>
              <a:rPr lang="ko-KR" altLang="en-US" dirty="0"/>
              <a:t>그리고 기초 구상도에 대해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에서는</a:t>
            </a:r>
            <a:r>
              <a:rPr lang="en-US" altLang="ko-KR" dirty="0"/>
              <a:t>: </a:t>
            </a:r>
            <a:r>
              <a:rPr lang="ko-KR" altLang="en-US" dirty="0"/>
              <a:t>어떤 방향으로 가는지 </a:t>
            </a:r>
            <a:r>
              <a:rPr lang="en-US" altLang="ko-KR" dirty="0"/>
              <a:t>/ </a:t>
            </a:r>
            <a:r>
              <a:rPr lang="ko-KR" altLang="en-US" dirty="0"/>
              <a:t>어떤 일정으로 진행할 것인지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참고문헌과 질문을 받겠습니다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81FB-C441-4F67-924A-9C002F6A784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75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코로나의 발생으로 오프라인 모임은 저조 되었습니다</a:t>
            </a:r>
            <a:r>
              <a:rPr lang="en-US" altLang="ko-KR" dirty="0"/>
              <a:t>. </a:t>
            </a:r>
            <a:r>
              <a:rPr lang="ko-KR" altLang="en-US" dirty="0"/>
              <a:t>따라서 대체제인 온라인 모임은 활성화가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온라인 교육 또한 폭발적으로 활성화가 되었습니다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온라인 교육에 초점을 맞추었습니다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81FB-C441-4F67-924A-9C002F6A784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0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교육 방법인 교사가 준비를 하여 학생에게 정보를 전달 하는 것에 그치고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방법은 공장처럼 일반화된 지식을 단순히 전달 하고 받아들이는 것이기 때문에 창의적인 각자의 역량을 살리는 그런 현대와는 맞지 않는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교사와 학생 간의 소통을 증가시키고자 하였습니다</a:t>
            </a:r>
            <a:r>
              <a:rPr lang="en-US" altLang="ko-KR" dirty="0"/>
              <a:t>. + </a:t>
            </a:r>
            <a:r>
              <a:rPr lang="ko-KR" altLang="en-US" dirty="0"/>
              <a:t>대표적으로는 교육에 대한 사전 토의와 교육후에 대한 기록과 그에 대한 피드백이 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집단지성으로 한계를 넓힐 수 있는 개기 또한 될 수도 있다고 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81FB-C441-4F67-924A-9C002F6A784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01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이어서 저번 발표에서 받았던 피드백에 대한 내용을 설명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앞선 주제의 범위가 너무 넓으며</a:t>
            </a:r>
            <a:r>
              <a:rPr lang="en-US" altLang="ko-KR" dirty="0"/>
              <a:t>, </a:t>
            </a:r>
            <a:r>
              <a:rPr lang="ko-KR" altLang="en-US" dirty="0"/>
              <a:t>또한 기존의 </a:t>
            </a:r>
            <a:r>
              <a:rPr lang="ko-KR" altLang="en-US" dirty="0" err="1"/>
              <a:t>협업툴과</a:t>
            </a:r>
            <a:r>
              <a:rPr lang="ko-KR" altLang="en-US" dirty="0"/>
              <a:t> 차이점이 없어 컴퓨터 공학생만을 위한 서비스로 범위를 특정하게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 하면 컴퓨터 공학만의 차이점이 </a:t>
            </a:r>
            <a:r>
              <a:rPr lang="ko-KR" altLang="en-US" dirty="0" err="1"/>
              <a:t>뭘까</a:t>
            </a:r>
            <a:r>
              <a:rPr lang="ko-KR" altLang="en-US" dirty="0"/>
              <a:t> 하면 대표적으로 코딩이 있습니다</a:t>
            </a:r>
            <a:r>
              <a:rPr lang="en-US" altLang="ko-KR" dirty="0"/>
              <a:t>. </a:t>
            </a:r>
            <a:r>
              <a:rPr lang="ko-KR" altLang="en-US" dirty="0"/>
              <a:t>그래서 코딩을 통한 소통을 간편하게 바꿔보자 라고 결정하게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 리뷰를 통해 개발 실력향상과 앞으로 우리가 끊임없이 해야 할 협업 그 협업을 위한 커뮤니케이션 능력 향상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그리고 뛰어난 다른</a:t>
            </a:r>
            <a:r>
              <a:rPr lang="en-US" altLang="ko-KR" dirty="0"/>
              <a:t> </a:t>
            </a:r>
            <a:r>
              <a:rPr lang="ko-KR" altLang="en-US" dirty="0" err="1"/>
              <a:t>개발자들과의</a:t>
            </a:r>
            <a:r>
              <a:rPr lang="ko-KR" altLang="en-US" dirty="0"/>
              <a:t> 연결</a:t>
            </a:r>
            <a:r>
              <a:rPr lang="en-US" altLang="ko-KR" dirty="0"/>
              <a:t>, </a:t>
            </a:r>
            <a:r>
              <a:rPr lang="ko-KR" altLang="en-US" dirty="0"/>
              <a:t>유지보수의 용의성</a:t>
            </a:r>
            <a:r>
              <a:rPr lang="en-US" altLang="ko-KR" dirty="0"/>
              <a:t> </a:t>
            </a:r>
            <a:r>
              <a:rPr lang="ko-KR" altLang="en-US" dirty="0"/>
              <a:t>등등 많은 장점을 가지고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81FB-C441-4F67-924A-9C002F6A784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37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+mn-ea"/>
                <a:ea typeface="+mn-ea"/>
              </a:rPr>
              <a:t>기존 코드 커뮤니티와 차이점 </a:t>
            </a:r>
            <a:endParaRPr lang="en-US" altLang="ko-KR" b="0" dirty="0">
              <a:latin typeface="+mn-ea"/>
              <a:ea typeface="+mn-ea"/>
            </a:endParaRPr>
          </a:p>
          <a:p>
            <a:r>
              <a:rPr lang="ko-KR" altLang="en-US" dirty="0"/>
              <a:t>우선 코드 하면 딱 떠오르는 몇가지 중에 대표적인 </a:t>
            </a:r>
            <a:r>
              <a:rPr lang="ko-KR" altLang="en-US" dirty="0" err="1"/>
              <a:t>스택오버플로우랑</a:t>
            </a:r>
            <a:r>
              <a:rPr lang="ko-KR" altLang="en-US" dirty="0"/>
              <a:t> </a:t>
            </a:r>
            <a:r>
              <a:rPr lang="ko-KR" altLang="en-US" dirty="0" err="1"/>
              <a:t>깃허브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둘다</a:t>
            </a:r>
            <a:r>
              <a:rPr lang="ko-KR" altLang="en-US" dirty="0"/>
              <a:t> 상당한 사용자를 가지고 있으며 아주 좋은 것들입니다</a:t>
            </a:r>
            <a:r>
              <a:rPr lang="en-US" altLang="ko-KR" dirty="0"/>
              <a:t>. </a:t>
            </a:r>
            <a:r>
              <a:rPr lang="ko-KR" altLang="en-US" dirty="0"/>
              <a:t>하지만 학생의 입장에서 </a:t>
            </a:r>
            <a:r>
              <a:rPr lang="ko-KR" altLang="en-US" dirty="0" err="1"/>
              <a:t>보았을때</a:t>
            </a:r>
            <a:r>
              <a:rPr lang="ko-KR" altLang="en-US" dirty="0"/>
              <a:t> 조금 불편한 점들이 몇가지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ko-KR" altLang="en-US" dirty="0" err="1"/>
              <a:t>둘다</a:t>
            </a:r>
            <a:r>
              <a:rPr lang="ko-KR" altLang="en-US" dirty="0"/>
              <a:t> 영어라는 점이고 코드를 리뷰 </a:t>
            </a:r>
            <a:r>
              <a:rPr lang="ko-KR" altLang="en-US" dirty="0" err="1"/>
              <a:t>하는것은</a:t>
            </a:r>
            <a:r>
              <a:rPr lang="ko-KR" altLang="en-US" dirty="0"/>
              <a:t> 좋지만 보기에 은근히 불편 하다는 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이렇게 코드와 코드 리뷰를 좀더 한눈에 볼 수 있도록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이런 것 뿐만 아니라 하나의 코드에 공동 작업을 하는 등의 사항이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81FB-C441-4F67-924A-9C002F6A784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97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기본적인 처음 시작 구상도 입니다</a:t>
            </a:r>
            <a:r>
              <a:rPr lang="en-US" altLang="ko-KR" dirty="0"/>
              <a:t>. </a:t>
            </a:r>
            <a:r>
              <a:rPr lang="ko-KR" altLang="en-US" dirty="0"/>
              <a:t>여기에서 조금씩 더 분할하고 추가하면서 진행을 해 나아갈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81FB-C441-4F67-924A-9C002F6A784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67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 부분과 다르게 좀더 많은 부분이 있기에 좀더 간략하게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앞으로 진행을 하면서 앞부분과 같이 세세하게 추가가 될 예정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+ </a:t>
            </a:r>
            <a:r>
              <a:rPr lang="ko-KR" altLang="en-US" dirty="0"/>
              <a:t>잉크로 그리면서 설명</a:t>
            </a:r>
            <a:endParaRPr lang="en-US" altLang="ko-KR" dirty="0"/>
          </a:p>
          <a:p>
            <a:r>
              <a:rPr lang="ko-KR" altLang="en-US" dirty="0"/>
              <a:t>기본적인 설정이 있고</a:t>
            </a:r>
            <a:endParaRPr lang="en-US" altLang="ko-KR" dirty="0"/>
          </a:p>
          <a:p>
            <a:r>
              <a:rPr lang="ko-KR" altLang="en-US" dirty="0"/>
              <a:t>전체와 그룹으로 나누어서 진행을 합니다</a:t>
            </a:r>
            <a:r>
              <a:rPr lang="en-US" altLang="ko-KR" dirty="0"/>
              <a:t>. </a:t>
            </a:r>
            <a:r>
              <a:rPr lang="ko-KR" altLang="en-US" dirty="0" err="1"/>
              <a:t>퍼블릭과</a:t>
            </a:r>
            <a:r>
              <a:rPr lang="ko-KR" altLang="en-US" dirty="0"/>
              <a:t> </a:t>
            </a:r>
            <a:r>
              <a:rPr lang="ko-KR" altLang="en-US" dirty="0" err="1"/>
              <a:t>프라이빗이라</a:t>
            </a:r>
            <a:r>
              <a:rPr lang="ko-KR" altLang="en-US" dirty="0"/>
              <a:t> 생각하시면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공동작업이</a:t>
            </a:r>
            <a:r>
              <a:rPr lang="en-US" altLang="ko-KR" dirty="0"/>
              <a:t> </a:t>
            </a:r>
            <a:r>
              <a:rPr lang="ko-KR" altLang="en-US" dirty="0"/>
              <a:t>있는데 이 부분은 메시지가 구현이 되면 변형해서 가능할 것 같습니다</a:t>
            </a:r>
            <a:r>
              <a:rPr lang="en-US" altLang="ko-KR" dirty="0"/>
              <a:t>. </a:t>
            </a:r>
            <a:r>
              <a:rPr lang="ko-KR" altLang="en-US" dirty="0"/>
              <a:t>다만 이제 중복현상이나 깃 연동 같은 부분은 좀더 생각을 해야 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ko-KR" altLang="en-US" dirty="0" err="1"/>
              <a:t>메인인</a:t>
            </a:r>
            <a:r>
              <a:rPr lang="ko-KR" altLang="en-US" dirty="0"/>
              <a:t> 코드 리뷰가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81FB-C441-4F67-924A-9C002F6A784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3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부분인 코드 리뷰입니다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기본적으로 웹으로 구현을 하기때문에 위에 </a:t>
            </a:r>
            <a:r>
              <a:rPr lang="en-US" altLang="ko-KR" dirty="0"/>
              <a:t>2</a:t>
            </a:r>
            <a:r>
              <a:rPr lang="ko-KR" altLang="en-US" dirty="0"/>
              <a:t>개가 기본으로 </a:t>
            </a:r>
            <a:r>
              <a:rPr lang="ko-KR" altLang="en-US" dirty="0" err="1"/>
              <a:t>있구요</a:t>
            </a:r>
            <a:endParaRPr lang="en-US" altLang="ko-KR" dirty="0"/>
          </a:p>
          <a:p>
            <a:r>
              <a:rPr lang="ko-KR" altLang="en-US" dirty="0"/>
              <a:t>메뉴에는 </a:t>
            </a:r>
            <a:r>
              <a:rPr lang="en-US" altLang="ko-KR" dirty="0"/>
              <a:t>&lt;main&gt;</a:t>
            </a:r>
            <a:r>
              <a:rPr lang="ko-KR" altLang="en-US" dirty="0"/>
              <a:t>에 들어갈 코드의 제목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질문 이 들어갈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&lt;main&gt;</a:t>
            </a:r>
            <a:r>
              <a:rPr lang="ko-KR" altLang="en-US" dirty="0"/>
              <a:t>에는 화면이 양분화 되어 표현이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왼쪽에는 질문자의 코드 오른쪽에는 답변자의 코드와 말로 되어있습니다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Line</a:t>
            </a:r>
            <a:r>
              <a:rPr lang="ko-KR" altLang="en-US" dirty="0"/>
              <a:t>에 따른 코멘트를 분류하여 보여주며 사용자가 </a:t>
            </a:r>
            <a:r>
              <a:rPr lang="en-US" altLang="ko-KR" dirty="0"/>
              <a:t>line</a:t>
            </a:r>
            <a:r>
              <a:rPr lang="ko-KR" altLang="en-US" dirty="0"/>
              <a:t>을 </a:t>
            </a:r>
            <a:r>
              <a:rPr lang="ko-KR" altLang="en-US" dirty="0" err="1"/>
              <a:t>설정할수</a:t>
            </a:r>
            <a:r>
              <a:rPr lang="ko-KR" altLang="en-US" dirty="0"/>
              <a:t> 있도록 하고 그에 대해 </a:t>
            </a:r>
            <a:r>
              <a:rPr lang="en-US" altLang="ko-KR" dirty="0"/>
              <a:t>#</a:t>
            </a:r>
            <a:r>
              <a:rPr lang="ko-KR" altLang="en-US" dirty="0"/>
              <a:t>으로 표현을 하여 다른 사용자와의 중복설정을 막고 보기 편하게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별점기능을</a:t>
            </a:r>
            <a:r>
              <a:rPr lang="ko-KR" altLang="en-US" dirty="0"/>
              <a:t> 줘서 평가를 할 수 있도록 만들었습니다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+</a:t>
            </a:r>
            <a:r>
              <a:rPr lang="ko-KR" altLang="en-US" dirty="0"/>
              <a:t>페이지 기능</a:t>
            </a:r>
            <a:r>
              <a:rPr lang="en-US" altLang="ko-KR" dirty="0"/>
              <a:t>, </a:t>
            </a:r>
            <a:r>
              <a:rPr lang="ko-KR" altLang="en-US" dirty="0"/>
              <a:t>접기 기능</a:t>
            </a:r>
            <a:r>
              <a:rPr lang="en-US" altLang="ko-KR" dirty="0"/>
              <a:t>, </a:t>
            </a:r>
            <a:r>
              <a:rPr lang="ko-KR" altLang="en-US" dirty="0"/>
              <a:t>정렬기능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81FB-C441-4F67-924A-9C002F6A784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7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00E7-60C0-4913-AF92-AEABF093F345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AED8-3FAA-41D4-BA31-03801145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5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00E7-60C0-4913-AF92-AEABF093F345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AED8-3FAA-41D4-BA31-03801145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00E7-60C0-4913-AF92-AEABF093F345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AED8-3FAA-41D4-BA31-03801145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1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00E7-60C0-4913-AF92-AEABF093F345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AED8-3FAA-41D4-BA31-03801145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9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00E7-60C0-4913-AF92-AEABF093F345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AED8-3FAA-41D4-BA31-03801145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5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00E7-60C0-4913-AF92-AEABF093F345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AED8-3FAA-41D4-BA31-03801145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8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00E7-60C0-4913-AF92-AEABF093F345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AED8-3FAA-41D4-BA31-03801145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00E7-60C0-4913-AF92-AEABF093F345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AED8-3FAA-41D4-BA31-03801145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4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00E7-60C0-4913-AF92-AEABF093F345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AED8-3FAA-41D4-BA31-03801145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60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00E7-60C0-4913-AF92-AEABF093F345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AED8-3FAA-41D4-BA31-03801145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37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00E7-60C0-4913-AF92-AEABF093F345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AED8-3FAA-41D4-BA31-03801145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7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300E7-60C0-4913-AF92-AEABF093F345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1AED8-3FAA-41D4-BA31-03801145A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7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bs.brandi.co.kr/2021/01/20/hwangsg.html" TargetMode="External"/><Relationship Id="rId4" Type="http://schemas.openxmlformats.org/officeDocument/2006/relationships/hyperlink" Target="https://docs.docker.com/engine/reference/builder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326736E-3A95-4C4E-BC7A-16A768EFADAF}"/>
              </a:ext>
            </a:extLst>
          </p:cNvPr>
          <p:cNvSpPr/>
          <p:nvPr/>
        </p:nvSpPr>
        <p:spPr>
          <a:xfrm>
            <a:off x="2560246" y="1770141"/>
            <a:ext cx="4069320" cy="3140361"/>
          </a:xfrm>
          <a:prstGeom prst="rect">
            <a:avLst/>
          </a:prstGeom>
          <a:solidFill>
            <a:srgbClr val="38A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681BD-AAC9-44BC-AD3E-7100B7C51EE2}"/>
              </a:ext>
            </a:extLst>
          </p:cNvPr>
          <p:cNvSpPr txBox="1"/>
          <p:nvPr/>
        </p:nvSpPr>
        <p:spPr>
          <a:xfrm>
            <a:off x="6223536" y="1786884"/>
            <a:ext cx="430887" cy="14468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2021 SP1</a:t>
            </a:r>
            <a:r>
              <a:rPr lang="ko-KR" altLang="en-US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6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CFE381-68A5-4ABB-AB0B-582719940E09}"/>
              </a:ext>
            </a:extLst>
          </p:cNvPr>
          <p:cNvSpPr/>
          <p:nvPr/>
        </p:nvSpPr>
        <p:spPr>
          <a:xfrm rot="5400000">
            <a:off x="5004785" y="3286894"/>
            <a:ext cx="3357562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73AC94-5680-4AF9-BA1D-D40EF5ECA1EE}"/>
              </a:ext>
            </a:extLst>
          </p:cNvPr>
          <p:cNvSpPr/>
          <p:nvPr/>
        </p:nvSpPr>
        <p:spPr>
          <a:xfrm>
            <a:off x="2519363" y="1662141"/>
            <a:ext cx="4145632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0AD928-0E67-4440-AEDA-B3C7C278D1B9}"/>
              </a:ext>
            </a:extLst>
          </p:cNvPr>
          <p:cNvSpPr/>
          <p:nvPr/>
        </p:nvSpPr>
        <p:spPr>
          <a:xfrm>
            <a:off x="2514600" y="4910502"/>
            <a:ext cx="4145632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5B8F55-217E-4E5C-86F3-B51C1337A370}"/>
              </a:ext>
            </a:extLst>
          </p:cNvPr>
          <p:cNvSpPr/>
          <p:nvPr/>
        </p:nvSpPr>
        <p:spPr>
          <a:xfrm rot="5400000">
            <a:off x="828402" y="3286659"/>
            <a:ext cx="3355744" cy="107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C6CCAC-B307-46EE-B89A-5BA8CE65CEEF}"/>
              </a:ext>
            </a:extLst>
          </p:cNvPr>
          <p:cNvSpPr txBox="1"/>
          <p:nvPr/>
        </p:nvSpPr>
        <p:spPr>
          <a:xfrm>
            <a:off x="8766974" y="6688723"/>
            <a:ext cx="377026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김정수</a:t>
            </a:r>
            <a:endParaRPr lang="en-US" altLang="ko-KR" sz="5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9943A-2BA0-4844-82C8-52F2DB29C1A0}"/>
              </a:ext>
            </a:extLst>
          </p:cNvPr>
          <p:cNvSpPr txBox="1"/>
          <p:nvPr/>
        </p:nvSpPr>
        <p:spPr>
          <a:xfrm>
            <a:off x="-5163914" y="4910502"/>
            <a:ext cx="5163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</a:t>
            </a:r>
            <a:r>
              <a:rPr lang="ko-KR" altLang="en-US" dirty="0"/>
              <a:t> </a:t>
            </a:r>
            <a:r>
              <a:rPr lang="en-US" altLang="ko-KR" dirty="0"/>
              <a:t>word: </a:t>
            </a:r>
            <a:r>
              <a:rPr lang="ko-KR" altLang="en-US" dirty="0"/>
              <a:t>코딩</a:t>
            </a:r>
            <a:r>
              <a:rPr lang="en-US" altLang="ko-KR" dirty="0"/>
              <a:t>, </a:t>
            </a:r>
            <a:r>
              <a:rPr lang="ko-KR" altLang="en-US" dirty="0"/>
              <a:t>전시관</a:t>
            </a:r>
            <a:r>
              <a:rPr lang="en-US" altLang="ko-KR" dirty="0"/>
              <a:t>, </a:t>
            </a:r>
            <a:r>
              <a:rPr lang="ko-KR" altLang="en-US" dirty="0"/>
              <a:t>카페</a:t>
            </a:r>
            <a:r>
              <a:rPr lang="en-US" altLang="ko-KR" dirty="0"/>
              <a:t>, </a:t>
            </a:r>
            <a:r>
              <a:rPr lang="ko-KR" altLang="en-US" dirty="0"/>
              <a:t>극장</a:t>
            </a:r>
            <a:r>
              <a:rPr lang="en-US" altLang="ko-KR" dirty="0"/>
              <a:t>, </a:t>
            </a:r>
            <a:r>
              <a:rPr lang="ko-KR" altLang="en-US" dirty="0"/>
              <a:t>파티</a:t>
            </a:r>
            <a:r>
              <a:rPr lang="en-US" altLang="ko-KR" dirty="0"/>
              <a:t>, </a:t>
            </a:r>
            <a:r>
              <a:rPr lang="ko-KR" altLang="en-US" dirty="0"/>
              <a:t>클라우드</a:t>
            </a:r>
            <a:endParaRPr lang="en-US" altLang="ko-KR" dirty="0"/>
          </a:p>
          <a:p>
            <a:r>
              <a:rPr lang="ko-KR" altLang="en-US" dirty="0"/>
              <a:t>클라우드 카페</a:t>
            </a:r>
            <a:r>
              <a:rPr lang="en-US" altLang="ko-KR" dirty="0"/>
              <a:t>, </a:t>
            </a:r>
            <a:r>
              <a:rPr lang="ko-KR" altLang="en-US" dirty="0"/>
              <a:t>클라우드 파티</a:t>
            </a:r>
            <a:r>
              <a:rPr lang="en-US" altLang="ko-KR" dirty="0"/>
              <a:t>,</a:t>
            </a:r>
          </a:p>
          <a:p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093FC5-F97E-460B-9092-B55E8A838E37}"/>
              </a:ext>
            </a:extLst>
          </p:cNvPr>
          <p:cNvSpPr txBox="1"/>
          <p:nvPr/>
        </p:nvSpPr>
        <p:spPr>
          <a:xfrm>
            <a:off x="1964513" y="2560532"/>
            <a:ext cx="52149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코드리뷰를 통한</a:t>
            </a:r>
            <a:endParaRPr lang="en-US" altLang="ko-KR" sz="3600" b="1" dirty="0">
              <a:ln w="76200">
                <a:solidFill>
                  <a:schemeClr val="bg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3600" b="1" dirty="0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스터디 플랫폼</a:t>
            </a:r>
            <a:endParaRPr lang="en-US" altLang="ko-KR" sz="3600" b="1" dirty="0">
              <a:ln w="76200">
                <a:solidFill>
                  <a:schemeClr val="bg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400" b="1" dirty="0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-MAK_97-</a:t>
            </a:r>
            <a:endParaRPr lang="ko-KR" altLang="en-US" sz="2400" b="1" dirty="0">
              <a:ln w="76200">
                <a:solidFill>
                  <a:schemeClr val="bg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93E3CA8-95B1-4C61-9AE8-33E55D47B815}"/>
              </a:ext>
            </a:extLst>
          </p:cNvPr>
          <p:cNvGrpSpPr/>
          <p:nvPr/>
        </p:nvGrpSpPr>
        <p:grpSpPr>
          <a:xfrm>
            <a:off x="5972308" y="3969231"/>
            <a:ext cx="2909795" cy="1335213"/>
            <a:chOff x="5972308" y="3969231"/>
            <a:chExt cx="2909795" cy="133521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0AD0D01-B84B-4CF9-A63A-71E52FBB55F5}"/>
                </a:ext>
              </a:extLst>
            </p:cNvPr>
            <p:cNvSpPr/>
            <p:nvPr/>
          </p:nvSpPr>
          <p:spPr>
            <a:xfrm>
              <a:off x="7066262" y="4445554"/>
              <a:ext cx="1815841" cy="78322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1627386 </a:t>
              </a:r>
              <a:r>
                <a:rPr lang="ko-KR" altLang="en-US" sz="1400" b="1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문한규</a:t>
              </a:r>
              <a:endPara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10000"/>
                </a:lnSpc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1627315 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안명수</a:t>
              </a:r>
              <a:endPara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10000"/>
                </a:lnSpc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1724455 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김정수</a:t>
              </a:r>
              <a:endPara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5" name="그래픽 4" descr="커피 단색으로 채워진">
              <a:extLst>
                <a:ext uri="{FF2B5EF4-FFF2-40B4-BE49-F238E27FC236}">
                  <a16:creationId xmlns:a16="http://schemas.microsoft.com/office/drawing/2014/main" id="{096D7D9D-C0E0-49A0-A5B1-679269CFA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2308" y="3969231"/>
              <a:ext cx="1335213" cy="133521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CB6127D-4468-4AFD-BCF4-DC7151F9F144}"/>
              </a:ext>
            </a:extLst>
          </p:cNvPr>
          <p:cNvSpPr txBox="1"/>
          <p:nvPr/>
        </p:nvSpPr>
        <p:spPr>
          <a:xfrm>
            <a:off x="-5436115" y="1770141"/>
            <a:ext cx="56717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Cloud Café or</a:t>
            </a:r>
            <a:r>
              <a:rPr lang="ko-KR" altLang="en-US" sz="4000" b="1" dirty="0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000" b="1" dirty="0" err="1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코드맛집</a:t>
            </a:r>
            <a:r>
              <a:rPr lang="ko-KR" altLang="en-US" sz="4000" b="1" dirty="0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or …</a:t>
            </a:r>
          </a:p>
          <a:p>
            <a:pPr algn="ctr"/>
            <a:r>
              <a:rPr lang="en-US" altLang="ko-KR" sz="2800" b="1" dirty="0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-MAK_97-</a:t>
            </a:r>
          </a:p>
          <a:p>
            <a:pPr algn="ctr"/>
            <a:endParaRPr lang="en-US" altLang="ko-KR" sz="2800" b="1" dirty="0">
              <a:ln w="76200">
                <a:solidFill>
                  <a:schemeClr val="bg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제목은 마지막에 확정</a:t>
            </a:r>
            <a:endParaRPr lang="en-US" altLang="ko-KR" sz="2800" b="1" dirty="0">
              <a:ln w="76200">
                <a:solidFill>
                  <a:schemeClr val="bg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따라서 지금은 큰 주제를 기입</a:t>
            </a:r>
            <a:r>
              <a:rPr lang="en-US" altLang="ko-KR" sz="2800" b="1" dirty="0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-&gt;</a:t>
            </a:r>
            <a:endParaRPr lang="ko-KR" altLang="en-US" sz="2800" b="1" dirty="0">
              <a:ln w="76200">
                <a:solidFill>
                  <a:schemeClr val="bg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57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>
            <a:extLst>
              <a:ext uri="{FF2B5EF4-FFF2-40B4-BE49-F238E27FC236}">
                <a16:creationId xmlns:a16="http://schemas.microsoft.com/office/drawing/2014/main" id="{FB8638EB-E43F-4167-A7A3-82CC225540BE}"/>
              </a:ext>
            </a:extLst>
          </p:cNvPr>
          <p:cNvGrpSpPr/>
          <p:nvPr/>
        </p:nvGrpSpPr>
        <p:grpSpPr>
          <a:xfrm>
            <a:off x="7786710" y="0"/>
            <a:ext cx="915410" cy="1182764"/>
            <a:chOff x="7728524" y="285728"/>
            <a:chExt cx="915410" cy="118276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08B3C7-CFC3-4858-9F1C-EE24A1BCCD2C}"/>
                </a:ext>
              </a:extLst>
            </p:cNvPr>
            <p:cNvSpPr/>
            <p:nvPr/>
          </p:nvSpPr>
          <p:spPr>
            <a:xfrm>
              <a:off x="7786710" y="285728"/>
              <a:ext cx="857224" cy="1000132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8A9B7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D9C713-478C-4205-B8C4-A7F657E51B8D}"/>
                </a:ext>
              </a:extLst>
            </p:cNvPr>
            <p:cNvSpPr txBox="1"/>
            <p:nvPr/>
          </p:nvSpPr>
          <p:spPr>
            <a:xfrm>
              <a:off x="7728524" y="452829"/>
              <a:ext cx="6655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6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933EDC-848E-4193-95D9-FCD746728AE8}"/>
                </a:ext>
              </a:extLst>
            </p:cNvPr>
            <p:cNvSpPr txBox="1"/>
            <p:nvPr/>
          </p:nvSpPr>
          <p:spPr>
            <a:xfrm>
              <a:off x="8187930" y="304158"/>
              <a:ext cx="430887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PART</a:t>
              </a:r>
              <a:endParaRPr lang="ko-KR" altLang="en-US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91E78B8-5C3E-43FE-89AE-913A3FF2269C}"/>
              </a:ext>
            </a:extLst>
          </p:cNvPr>
          <p:cNvSpPr txBox="1"/>
          <p:nvPr/>
        </p:nvSpPr>
        <p:spPr>
          <a:xfrm>
            <a:off x="285720" y="584732"/>
            <a:ext cx="393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진행한 내용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구상도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A738E6-23DF-4E30-AD3D-9435D2735729}"/>
              </a:ext>
            </a:extLst>
          </p:cNvPr>
          <p:cNvSpPr/>
          <p:nvPr/>
        </p:nvSpPr>
        <p:spPr>
          <a:xfrm>
            <a:off x="0" y="1214422"/>
            <a:ext cx="9144000" cy="507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B9A1F3-C8ED-4EF7-9A65-47158E088E8D}"/>
              </a:ext>
            </a:extLst>
          </p:cNvPr>
          <p:cNvGrpSpPr/>
          <p:nvPr/>
        </p:nvGrpSpPr>
        <p:grpSpPr>
          <a:xfrm>
            <a:off x="8045146" y="5232624"/>
            <a:ext cx="1054767" cy="1001544"/>
            <a:chOff x="8045146" y="5232624"/>
            <a:chExt cx="1054767" cy="100154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5B13FD6-6C9D-4DF2-983D-12A6E1A06A40}"/>
                </a:ext>
              </a:extLst>
            </p:cNvPr>
            <p:cNvSpPr/>
            <p:nvPr/>
          </p:nvSpPr>
          <p:spPr>
            <a:xfrm>
              <a:off x="8417417" y="5586110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307723C-47D2-4EDB-812F-1DB41E2F22CE}"/>
                </a:ext>
              </a:extLst>
            </p:cNvPr>
            <p:cNvSpPr/>
            <p:nvPr/>
          </p:nvSpPr>
          <p:spPr>
            <a:xfrm>
              <a:off x="8417417" y="5939597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2C011C2-EC36-465F-8A16-844E6F850DF2}"/>
                </a:ext>
              </a:extLst>
            </p:cNvPr>
            <p:cNvSpPr/>
            <p:nvPr/>
          </p:nvSpPr>
          <p:spPr>
            <a:xfrm>
              <a:off x="8789688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8E2F0A-2C3B-4A9A-AADF-551F45D08CB6}"/>
                </a:ext>
              </a:extLst>
            </p:cNvPr>
            <p:cNvSpPr/>
            <p:nvPr/>
          </p:nvSpPr>
          <p:spPr>
            <a:xfrm>
              <a:off x="8789688" y="5232624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DF71118-5CD4-4A98-9405-002877ECD860}"/>
                </a:ext>
              </a:extLst>
            </p:cNvPr>
            <p:cNvSpPr/>
            <p:nvPr/>
          </p:nvSpPr>
          <p:spPr>
            <a:xfrm>
              <a:off x="8789688" y="5586110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E379C9-16FE-4AA4-8D0F-63EFAC037125}"/>
                </a:ext>
              </a:extLst>
            </p:cNvPr>
            <p:cNvSpPr/>
            <p:nvPr/>
          </p:nvSpPr>
          <p:spPr>
            <a:xfrm>
              <a:off x="8045146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86F550-4744-4C96-B209-8A835C375F57}"/>
              </a:ext>
            </a:extLst>
          </p:cNvPr>
          <p:cNvGrpSpPr/>
          <p:nvPr/>
        </p:nvGrpSpPr>
        <p:grpSpPr>
          <a:xfrm>
            <a:off x="265554" y="1518585"/>
            <a:ext cx="1171099" cy="476905"/>
            <a:chOff x="323528" y="1541552"/>
            <a:chExt cx="1171099" cy="47690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BE3021E-1C40-4DB7-8702-7B0DF76D532E}"/>
                </a:ext>
              </a:extLst>
            </p:cNvPr>
            <p:cNvSpPr/>
            <p:nvPr/>
          </p:nvSpPr>
          <p:spPr>
            <a:xfrm>
              <a:off x="323528" y="1541552"/>
              <a:ext cx="324036" cy="32403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BD2D57-6CB4-4626-84C1-5FDC516C2C9D}"/>
                </a:ext>
              </a:extLst>
            </p:cNvPr>
            <p:cNvSpPr/>
            <p:nvPr/>
          </p:nvSpPr>
          <p:spPr>
            <a:xfrm>
              <a:off x="471165" y="1689189"/>
              <a:ext cx="324036" cy="324036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BB8932A-D97A-4917-B932-D2127DAC5D58}"/>
                </a:ext>
              </a:extLst>
            </p:cNvPr>
            <p:cNvCxnSpPr/>
            <p:nvPr/>
          </p:nvCxnSpPr>
          <p:spPr>
            <a:xfrm>
              <a:off x="323528" y="1542503"/>
              <a:ext cx="152722" cy="152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F3753D-B108-4E7B-82DD-C967D0CAE844}"/>
                </a:ext>
              </a:extLst>
            </p:cNvPr>
            <p:cNvSpPr txBox="1"/>
            <p:nvPr/>
          </p:nvSpPr>
          <p:spPr>
            <a:xfrm>
              <a:off x="899592" y="1556792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1" dirty="0">
                  <a:solidFill>
                    <a:schemeClr val="accent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DB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E8500-4171-40E0-9A9D-A62D5FC0E85C}"/>
              </a:ext>
            </a:extLst>
          </p:cNvPr>
          <p:cNvSpPr/>
          <p:nvPr/>
        </p:nvSpPr>
        <p:spPr>
          <a:xfrm>
            <a:off x="1263073" y="3647602"/>
            <a:ext cx="140921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개인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10A2B8C-B45B-4AA3-98EA-D42D42EF8B21}"/>
              </a:ext>
            </a:extLst>
          </p:cNvPr>
          <p:cNvSpPr/>
          <p:nvPr/>
        </p:nvSpPr>
        <p:spPr>
          <a:xfrm>
            <a:off x="1175636" y="2815290"/>
            <a:ext cx="1584088" cy="51895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개인정보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1124DAD-0D3E-4395-A0C6-50EE01FFEB8D}"/>
              </a:ext>
            </a:extLst>
          </p:cNvPr>
          <p:cNvCxnSpPr>
            <a:stCxn id="29" idx="4"/>
            <a:endCxn id="8" idx="0"/>
          </p:cNvCxnSpPr>
          <p:nvPr/>
        </p:nvCxnSpPr>
        <p:spPr>
          <a:xfrm>
            <a:off x="1967680" y="3334245"/>
            <a:ext cx="0" cy="313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7CB2154-5DB2-4EFD-960D-0862EB9B79B8}"/>
              </a:ext>
            </a:extLst>
          </p:cNvPr>
          <p:cNvCxnSpPr>
            <a:endCxn id="8" idx="2"/>
          </p:cNvCxnSpPr>
          <p:nvPr/>
        </p:nvCxnSpPr>
        <p:spPr>
          <a:xfrm flipV="1">
            <a:off x="1013677" y="4109267"/>
            <a:ext cx="954003" cy="2265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141675-C192-4066-BF62-2BFCAE6B8329}"/>
              </a:ext>
            </a:extLst>
          </p:cNvPr>
          <p:cNvCxnSpPr>
            <a:stCxn id="28" idx="0"/>
            <a:endCxn id="8" idx="2"/>
          </p:cNvCxnSpPr>
          <p:nvPr/>
        </p:nvCxnSpPr>
        <p:spPr>
          <a:xfrm flipH="1" flipV="1">
            <a:off x="1967680" y="4109267"/>
            <a:ext cx="836974" cy="2265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387C77-DCB2-4E27-A4DB-3B7C9BC9C65F}"/>
              </a:ext>
            </a:extLst>
          </p:cNvPr>
          <p:cNvSpPr/>
          <p:nvPr/>
        </p:nvSpPr>
        <p:spPr>
          <a:xfrm>
            <a:off x="6222052" y="3647602"/>
            <a:ext cx="140921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서버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D1F7CF9-4A2C-4FB0-B212-313371AD8C6D}"/>
              </a:ext>
            </a:extLst>
          </p:cNvPr>
          <p:cNvCxnSpPr>
            <a:endCxn id="57" idx="2"/>
          </p:cNvCxnSpPr>
          <p:nvPr/>
        </p:nvCxnSpPr>
        <p:spPr>
          <a:xfrm flipV="1">
            <a:off x="5972656" y="4109267"/>
            <a:ext cx="954003" cy="2265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83BF9EA-282C-4C6A-A981-EFB967DC6BDB}"/>
              </a:ext>
            </a:extLst>
          </p:cNvPr>
          <p:cNvCxnSpPr>
            <a:stCxn id="59" idx="0"/>
            <a:endCxn id="57" idx="2"/>
          </p:cNvCxnSpPr>
          <p:nvPr/>
        </p:nvCxnSpPr>
        <p:spPr>
          <a:xfrm flipH="1" flipV="1">
            <a:off x="6926659" y="4109267"/>
            <a:ext cx="1070985" cy="1947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id="{CC2F775F-379C-4B07-A0E3-D4B17DE74A32}"/>
              </a:ext>
            </a:extLst>
          </p:cNvPr>
          <p:cNvSpPr/>
          <p:nvPr/>
        </p:nvSpPr>
        <p:spPr>
          <a:xfrm>
            <a:off x="3303318" y="3544463"/>
            <a:ext cx="2287702" cy="667942"/>
          </a:xfrm>
          <a:prstGeom prst="flowChartDecisi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소속정보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C5C5456-C6E1-42EF-9D99-F42EEA9DC84A}"/>
              </a:ext>
            </a:extLst>
          </p:cNvPr>
          <p:cNvCxnSpPr>
            <a:stCxn id="65" idx="1"/>
            <a:endCxn id="8" idx="3"/>
          </p:cNvCxnSpPr>
          <p:nvPr/>
        </p:nvCxnSpPr>
        <p:spPr>
          <a:xfrm flipH="1">
            <a:off x="2672286" y="3878434"/>
            <a:ext cx="63103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252694F-5005-4C99-9416-C3A527C01D09}"/>
              </a:ext>
            </a:extLst>
          </p:cNvPr>
          <p:cNvCxnSpPr>
            <a:stCxn id="65" idx="3"/>
            <a:endCxn id="57" idx="1"/>
          </p:cNvCxnSpPr>
          <p:nvPr/>
        </p:nvCxnSpPr>
        <p:spPr>
          <a:xfrm>
            <a:off x="5591020" y="3878434"/>
            <a:ext cx="63103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08F4FC-5CB3-4B81-BE8A-6FC38AEDB842}"/>
              </a:ext>
            </a:extLst>
          </p:cNvPr>
          <p:cNvSpPr txBox="1"/>
          <p:nvPr/>
        </p:nvSpPr>
        <p:spPr>
          <a:xfrm>
            <a:off x="9681030" y="1457900"/>
            <a:ext cx="743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1">
                    <a:lumMod val="75000"/>
                  </a:schemeClr>
                </a:solidFill>
              </a:rPr>
              <a:t>….</a:t>
            </a:r>
            <a:endParaRPr lang="ko-KR" alt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E57BAC6-F077-47E8-BD22-699610474308}"/>
              </a:ext>
            </a:extLst>
          </p:cNvPr>
          <p:cNvCxnSpPr>
            <a:stCxn id="38" idx="4"/>
            <a:endCxn id="57" idx="0"/>
          </p:cNvCxnSpPr>
          <p:nvPr/>
        </p:nvCxnSpPr>
        <p:spPr>
          <a:xfrm>
            <a:off x="5933888" y="3419042"/>
            <a:ext cx="992771" cy="2285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7B03F37-753B-4533-A4F2-9900BC2E6D81}"/>
              </a:ext>
            </a:extLst>
          </p:cNvPr>
          <p:cNvCxnSpPr>
            <a:stCxn id="40" idx="4"/>
            <a:endCxn id="57" idx="0"/>
          </p:cNvCxnSpPr>
          <p:nvPr/>
        </p:nvCxnSpPr>
        <p:spPr>
          <a:xfrm flipH="1">
            <a:off x="6926659" y="3415961"/>
            <a:ext cx="1070985" cy="2316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A37DF4B6-BACA-4CA9-988A-5A1C2054A63E}"/>
              </a:ext>
            </a:extLst>
          </p:cNvPr>
          <p:cNvSpPr/>
          <p:nvPr/>
        </p:nvSpPr>
        <p:spPr>
          <a:xfrm>
            <a:off x="5141844" y="4304045"/>
            <a:ext cx="1584088" cy="51895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그룹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11B7E9F-50D9-4420-A99E-5C7F0A0AD9BD}"/>
              </a:ext>
            </a:extLst>
          </p:cNvPr>
          <p:cNvSpPr/>
          <p:nvPr/>
        </p:nvSpPr>
        <p:spPr>
          <a:xfrm>
            <a:off x="7205600" y="4304044"/>
            <a:ext cx="1584088" cy="51895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개시판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C44C171-37DA-4E42-96ED-EA311EC656A2}"/>
              </a:ext>
            </a:extLst>
          </p:cNvPr>
          <p:cNvSpPr/>
          <p:nvPr/>
        </p:nvSpPr>
        <p:spPr>
          <a:xfrm>
            <a:off x="267043" y="4329602"/>
            <a:ext cx="1584088" cy="51895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Q</a:t>
            </a:r>
            <a:r>
              <a:rPr lang="ko-KR" altLang="en-US" b="1" dirty="0"/>
              <a:t>정보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C236A5E-1593-422E-BCEB-8CC25BD5C1D5}"/>
              </a:ext>
            </a:extLst>
          </p:cNvPr>
          <p:cNvSpPr/>
          <p:nvPr/>
        </p:nvSpPr>
        <p:spPr>
          <a:xfrm>
            <a:off x="2012610" y="4335823"/>
            <a:ext cx="1584088" cy="51895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r>
              <a:rPr lang="ko-KR" altLang="en-US" b="1" dirty="0"/>
              <a:t>정보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798C335-FB5D-43CA-A244-E967B529034F}"/>
              </a:ext>
            </a:extLst>
          </p:cNvPr>
          <p:cNvSpPr/>
          <p:nvPr/>
        </p:nvSpPr>
        <p:spPr>
          <a:xfrm>
            <a:off x="5141844" y="2900087"/>
            <a:ext cx="1584088" cy="51895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공동작업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81D7651-167F-41B2-8D52-F057B39EC908}"/>
              </a:ext>
            </a:extLst>
          </p:cNvPr>
          <p:cNvSpPr/>
          <p:nvPr/>
        </p:nvSpPr>
        <p:spPr>
          <a:xfrm>
            <a:off x="7205600" y="2897006"/>
            <a:ext cx="1584088" cy="51895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69230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A738E6-23DF-4E30-AD3D-9435D2735729}"/>
              </a:ext>
            </a:extLst>
          </p:cNvPr>
          <p:cNvSpPr/>
          <p:nvPr/>
        </p:nvSpPr>
        <p:spPr>
          <a:xfrm>
            <a:off x="0" y="1214422"/>
            <a:ext cx="9144000" cy="507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8">
            <a:extLst>
              <a:ext uri="{FF2B5EF4-FFF2-40B4-BE49-F238E27FC236}">
                <a16:creationId xmlns:a16="http://schemas.microsoft.com/office/drawing/2014/main" id="{FB8638EB-E43F-4167-A7A3-82CC225540BE}"/>
              </a:ext>
            </a:extLst>
          </p:cNvPr>
          <p:cNvGrpSpPr/>
          <p:nvPr/>
        </p:nvGrpSpPr>
        <p:grpSpPr>
          <a:xfrm>
            <a:off x="7786710" y="0"/>
            <a:ext cx="915410" cy="1182764"/>
            <a:chOff x="7728524" y="285728"/>
            <a:chExt cx="915410" cy="118276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08B3C7-CFC3-4858-9F1C-EE24A1BCCD2C}"/>
                </a:ext>
              </a:extLst>
            </p:cNvPr>
            <p:cNvSpPr/>
            <p:nvPr/>
          </p:nvSpPr>
          <p:spPr>
            <a:xfrm>
              <a:off x="7786710" y="285728"/>
              <a:ext cx="857224" cy="1000132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8A9B7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D9C713-478C-4205-B8C4-A7F657E51B8D}"/>
                </a:ext>
              </a:extLst>
            </p:cNvPr>
            <p:cNvSpPr txBox="1"/>
            <p:nvPr/>
          </p:nvSpPr>
          <p:spPr>
            <a:xfrm>
              <a:off x="7728524" y="452829"/>
              <a:ext cx="6655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6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933EDC-848E-4193-95D9-FCD746728AE8}"/>
                </a:ext>
              </a:extLst>
            </p:cNvPr>
            <p:cNvSpPr txBox="1"/>
            <p:nvPr/>
          </p:nvSpPr>
          <p:spPr>
            <a:xfrm>
              <a:off x="8187930" y="304158"/>
              <a:ext cx="430887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PART</a:t>
              </a:r>
              <a:endParaRPr lang="ko-KR" altLang="en-US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91E78B8-5C3E-43FE-89AE-913A3FF2269C}"/>
              </a:ext>
            </a:extLst>
          </p:cNvPr>
          <p:cNvSpPr txBox="1"/>
          <p:nvPr/>
        </p:nvSpPr>
        <p:spPr>
          <a:xfrm>
            <a:off x="285720" y="584732"/>
            <a:ext cx="393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진행한 내용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구상도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B9A1F3-C8ED-4EF7-9A65-47158E088E8D}"/>
              </a:ext>
            </a:extLst>
          </p:cNvPr>
          <p:cNvGrpSpPr/>
          <p:nvPr/>
        </p:nvGrpSpPr>
        <p:grpSpPr>
          <a:xfrm>
            <a:off x="8045146" y="5232624"/>
            <a:ext cx="1054767" cy="1001544"/>
            <a:chOff x="8045146" y="5232624"/>
            <a:chExt cx="1054767" cy="100154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5B13FD6-6C9D-4DF2-983D-12A6E1A06A40}"/>
                </a:ext>
              </a:extLst>
            </p:cNvPr>
            <p:cNvSpPr/>
            <p:nvPr/>
          </p:nvSpPr>
          <p:spPr>
            <a:xfrm>
              <a:off x="8417417" y="5586110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307723C-47D2-4EDB-812F-1DB41E2F22CE}"/>
                </a:ext>
              </a:extLst>
            </p:cNvPr>
            <p:cNvSpPr/>
            <p:nvPr/>
          </p:nvSpPr>
          <p:spPr>
            <a:xfrm>
              <a:off x="8417417" y="5939597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2C011C2-EC36-465F-8A16-844E6F850DF2}"/>
                </a:ext>
              </a:extLst>
            </p:cNvPr>
            <p:cNvSpPr/>
            <p:nvPr/>
          </p:nvSpPr>
          <p:spPr>
            <a:xfrm>
              <a:off x="8789688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8E2F0A-2C3B-4A9A-AADF-551F45D08CB6}"/>
                </a:ext>
              </a:extLst>
            </p:cNvPr>
            <p:cNvSpPr/>
            <p:nvPr/>
          </p:nvSpPr>
          <p:spPr>
            <a:xfrm>
              <a:off x="8789688" y="5232624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DF71118-5CD4-4A98-9405-002877ECD860}"/>
                </a:ext>
              </a:extLst>
            </p:cNvPr>
            <p:cNvSpPr/>
            <p:nvPr/>
          </p:nvSpPr>
          <p:spPr>
            <a:xfrm>
              <a:off x="8789688" y="5586110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E379C9-16FE-4AA4-8D0F-63EFAC037125}"/>
                </a:ext>
              </a:extLst>
            </p:cNvPr>
            <p:cNvSpPr/>
            <p:nvPr/>
          </p:nvSpPr>
          <p:spPr>
            <a:xfrm>
              <a:off x="8045146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86F550-4744-4C96-B209-8A835C375F57}"/>
              </a:ext>
            </a:extLst>
          </p:cNvPr>
          <p:cNvGrpSpPr/>
          <p:nvPr/>
        </p:nvGrpSpPr>
        <p:grpSpPr>
          <a:xfrm>
            <a:off x="265554" y="1518585"/>
            <a:ext cx="1684060" cy="476905"/>
            <a:chOff x="323528" y="1541552"/>
            <a:chExt cx="1684060" cy="47690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BE3021E-1C40-4DB7-8702-7B0DF76D532E}"/>
                </a:ext>
              </a:extLst>
            </p:cNvPr>
            <p:cNvSpPr/>
            <p:nvPr/>
          </p:nvSpPr>
          <p:spPr>
            <a:xfrm>
              <a:off x="323528" y="1541552"/>
              <a:ext cx="324036" cy="32403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BD2D57-6CB4-4626-84C1-5FDC516C2C9D}"/>
                </a:ext>
              </a:extLst>
            </p:cNvPr>
            <p:cNvSpPr/>
            <p:nvPr/>
          </p:nvSpPr>
          <p:spPr>
            <a:xfrm>
              <a:off x="471165" y="1689189"/>
              <a:ext cx="324036" cy="324036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BB8932A-D97A-4917-B932-D2127DAC5D58}"/>
                </a:ext>
              </a:extLst>
            </p:cNvPr>
            <p:cNvCxnSpPr/>
            <p:nvPr/>
          </p:nvCxnSpPr>
          <p:spPr>
            <a:xfrm>
              <a:off x="323528" y="1542503"/>
              <a:ext cx="152722" cy="152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F3753D-B108-4E7B-82DD-C967D0CAE844}"/>
                </a:ext>
              </a:extLst>
            </p:cNvPr>
            <p:cNvSpPr txBox="1"/>
            <p:nvPr/>
          </p:nvSpPr>
          <p:spPr>
            <a:xfrm>
              <a:off x="899592" y="15567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400" b="1" dirty="0">
                  <a:solidFill>
                    <a:schemeClr val="accent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시스템</a:t>
              </a:r>
            </a:p>
          </p:txBody>
        </p:sp>
      </p:grpSp>
      <p:pic>
        <p:nvPicPr>
          <p:cNvPr id="31" name="그래픽 30" descr="서버 단색으로 채워진">
            <a:extLst>
              <a:ext uri="{FF2B5EF4-FFF2-40B4-BE49-F238E27FC236}">
                <a16:creationId xmlns:a16="http://schemas.microsoft.com/office/drawing/2014/main" id="{8EE51FD5-D03C-4833-917E-676CE83E2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7922" y="5037889"/>
            <a:ext cx="1085222" cy="1085222"/>
          </a:xfrm>
          <a:prstGeom prst="rect">
            <a:avLst/>
          </a:prstGeom>
        </p:spPr>
      </p:pic>
      <p:pic>
        <p:nvPicPr>
          <p:cNvPr id="1030" name="Picture 6" descr="초보를 위한 도커 안내서 - 도커란 무엇인가?">
            <a:extLst>
              <a:ext uri="{FF2B5EF4-FFF2-40B4-BE49-F238E27FC236}">
                <a16:creationId xmlns:a16="http://schemas.microsoft.com/office/drawing/2014/main" id="{863176CF-DB29-4A37-8983-7A4501630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8" t="11239" r="7859" b="35769"/>
          <a:stretch/>
        </p:blipFill>
        <p:spPr bwMode="auto">
          <a:xfrm>
            <a:off x="5060857" y="4962850"/>
            <a:ext cx="1884378" cy="108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E6106D73-0E91-4D08-9620-E7AF95779C03}"/>
              </a:ext>
            </a:extLst>
          </p:cNvPr>
          <p:cNvGrpSpPr/>
          <p:nvPr/>
        </p:nvGrpSpPr>
        <p:grpSpPr>
          <a:xfrm>
            <a:off x="737227" y="2212264"/>
            <a:ext cx="2682038" cy="2513642"/>
            <a:chOff x="737227" y="2212264"/>
            <a:chExt cx="2682038" cy="2513642"/>
          </a:xfrm>
        </p:grpSpPr>
        <p:pic>
          <p:nvPicPr>
            <p:cNvPr id="1026" name="Picture 2" descr="Svelte.js 완벽 가이드(Renew) | HEROPY">
              <a:extLst>
                <a:ext uri="{FF2B5EF4-FFF2-40B4-BE49-F238E27FC236}">
                  <a16:creationId xmlns:a16="http://schemas.microsoft.com/office/drawing/2014/main" id="{BED5974D-7C20-4C50-96BF-4B384727DA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73" t="10837" r="32098" b="8217"/>
            <a:stretch/>
          </p:blipFill>
          <p:spPr bwMode="auto">
            <a:xfrm>
              <a:off x="737227" y="2212264"/>
              <a:ext cx="1085223" cy="122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0ADAA730-65D0-4880-AAA6-7C9146283E93}"/>
                </a:ext>
              </a:extLst>
            </p:cNvPr>
            <p:cNvGrpSpPr/>
            <p:nvPr/>
          </p:nvGrpSpPr>
          <p:grpSpPr>
            <a:xfrm>
              <a:off x="1358689" y="2819874"/>
              <a:ext cx="2060576" cy="1906032"/>
              <a:chOff x="1358689" y="2819874"/>
              <a:chExt cx="2060576" cy="1906032"/>
            </a:xfrm>
          </p:grpSpPr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62A255A6-D15B-4B78-8E81-78FC6009E794}"/>
                  </a:ext>
                </a:extLst>
              </p:cNvPr>
              <p:cNvSpPr/>
              <p:nvPr/>
            </p:nvSpPr>
            <p:spPr>
              <a:xfrm>
                <a:off x="1358689" y="2819874"/>
                <a:ext cx="2060576" cy="515144"/>
              </a:xfrm>
              <a:custGeom>
                <a:avLst/>
                <a:gdLst>
                  <a:gd name="connsiteX0" fmla="*/ 0 w 2060576"/>
                  <a:gd name="connsiteY0" fmla="*/ 51514 h 515144"/>
                  <a:gd name="connsiteX1" fmla="*/ 51514 w 2060576"/>
                  <a:gd name="connsiteY1" fmla="*/ 0 h 515144"/>
                  <a:gd name="connsiteX2" fmla="*/ 2009062 w 2060576"/>
                  <a:gd name="connsiteY2" fmla="*/ 0 h 515144"/>
                  <a:gd name="connsiteX3" fmla="*/ 2060576 w 2060576"/>
                  <a:gd name="connsiteY3" fmla="*/ 51514 h 515144"/>
                  <a:gd name="connsiteX4" fmla="*/ 2060576 w 2060576"/>
                  <a:gd name="connsiteY4" fmla="*/ 463630 h 515144"/>
                  <a:gd name="connsiteX5" fmla="*/ 2009062 w 2060576"/>
                  <a:gd name="connsiteY5" fmla="*/ 515144 h 515144"/>
                  <a:gd name="connsiteX6" fmla="*/ 51514 w 2060576"/>
                  <a:gd name="connsiteY6" fmla="*/ 515144 h 515144"/>
                  <a:gd name="connsiteX7" fmla="*/ 0 w 2060576"/>
                  <a:gd name="connsiteY7" fmla="*/ 463630 h 515144"/>
                  <a:gd name="connsiteX8" fmla="*/ 0 w 2060576"/>
                  <a:gd name="connsiteY8" fmla="*/ 51514 h 51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0576" h="515144">
                    <a:moveTo>
                      <a:pt x="0" y="51514"/>
                    </a:moveTo>
                    <a:cubicBezTo>
                      <a:pt x="0" y="23064"/>
                      <a:pt x="23064" y="0"/>
                      <a:pt x="51514" y="0"/>
                    </a:cubicBezTo>
                    <a:lnTo>
                      <a:pt x="2009062" y="0"/>
                    </a:lnTo>
                    <a:cubicBezTo>
                      <a:pt x="2037512" y="0"/>
                      <a:pt x="2060576" y="23064"/>
                      <a:pt x="2060576" y="51514"/>
                    </a:cubicBezTo>
                    <a:lnTo>
                      <a:pt x="2060576" y="463630"/>
                    </a:lnTo>
                    <a:cubicBezTo>
                      <a:pt x="2060576" y="492080"/>
                      <a:pt x="2037512" y="515144"/>
                      <a:pt x="2009062" y="515144"/>
                    </a:cubicBezTo>
                    <a:lnTo>
                      <a:pt x="51514" y="515144"/>
                    </a:lnTo>
                    <a:cubicBezTo>
                      <a:pt x="23064" y="515144"/>
                      <a:pt x="0" y="492080"/>
                      <a:pt x="0" y="463630"/>
                    </a:cubicBezTo>
                    <a:lnTo>
                      <a:pt x="0" y="5151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18" tIns="51918" rIns="51918" bIns="51918" numCol="1" spcCol="1270" anchor="ctr" anchorCtr="0">
                <a:noAutofit/>
              </a:bodyPr>
              <a:lstStyle/>
              <a:p>
                <a:pPr marL="0" lvl="0" indent="0" algn="ctr" defTabSz="1289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2900" kern="1200" dirty="0"/>
                  <a:t>front-end</a:t>
                </a:r>
                <a:endParaRPr lang="ko-KR" altLang="en-US" sz="2900" kern="1200" dirty="0"/>
              </a:p>
            </p:txBody>
          </p:sp>
          <p:sp>
            <p:nvSpPr>
              <p:cNvPr id="77" name="화살표: 오른쪽 76">
                <a:extLst>
                  <a:ext uri="{FF2B5EF4-FFF2-40B4-BE49-F238E27FC236}">
                    <a16:creationId xmlns:a16="http://schemas.microsoft.com/office/drawing/2014/main" id="{3F264278-5754-4C20-B224-D3EA42FA380C}"/>
                  </a:ext>
                </a:extLst>
              </p:cNvPr>
              <p:cNvSpPr/>
              <p:nvPr/>
            </p:nvSpPr>
            <p:spPr>
              <a:xfrm rot="5400000">
                <a:off x="2343902" y="3380093"/>
                <a:ext cx="90150" cy="90150"/>
              </a:xfrm>
              <a:prstGeom prst="rightArrow">
                <a:avLst>
                  <a:gd name="adj1" fmla="val 667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99EF5581-55F8-49B6-9AE1-F42F31C14122}"/>
                  </a:ext>
                </a:extLst>
              </p:cNvPr>
              <p:cNvSpPr/>
              <p:nvPr/>
            </p:nvSpPr>
            <p:spPr>
              <a:xfrm>
                <a:off x="1358689" y="3515318"/>
                <a:ext cx="2060576" cy="515144"/>
              </a:xfrm>
              <a:custGeom>
                <a:avLst/>
                <a:gdLst>
                  <a:gd name="connsiteX0" fmla="*/ 0 w 2060576"/>
                  <a:gd name="connsiteY0" fmla="*/ 51514 h 515144"/>
                  <a:gd name="connsiteX1" fmla="*/ 51514 w 2060576"/>
                  <a:gd name="connsiteY1" fmla="*/ 0 h 515144"/>
                  <a:gd name="connsiteX2" fmla="*/ 2009062 w 2060576"/>
                  <a:gd name="connsiteY2" fmla="*/ 0 h 515144"/>
                  <a:gd name="connsiteX3" fmla="*/ 2060576 w 2060576"/>
                  <a:gd name="connsiteY3" fmla="*/ 51514 h 515144"/>
                  <a:gd name="connsiteX4" fmla="*/ 2060576 w 2060576"/>
                  <a:gd name="connsiteY4" fmla="*/ 463630 h 515144"/>
                  <a:gd name="connsiteX5" fmla="*/ 2009062 w 2060576"/>
                  <a:gd name="connsiteY5" fmla="*/ 515144 h 515144"/>
                  <a:gd name="connsiteX6" fmla="*/ 51514 w 2060576"/>
                  <a:gd name="connsiteY6" fmla="*/ 515144 h 515144"/>
                  <a:gd name="connsiteX7" fmla="*/ 0 w 2060576"/>
                  <a:gd name="connsiteY7" fmla="*/ 463630 h 515144"/>
                  <a:gd name="connsiteX8" fmla="*/ 0 w 2060576"/>
                  <a:gd name="connsiteY8" fmla="*/ 51514 h 51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0576" h="515144">
                    <a:moveTo>
                      <a:pt x="0" y="51514"/>
                    </a:moveTo>
                    <a:cubicBezTo>
                      <a:pt x="0" y="23064"/>
                      <a:pt x="23064" y="0"/>
                      <a:pt x="51514" y="0"/>
                    </a:cubicBezTo>
                    <a:lnTo>
                      <a:pt x="2009062" y="0"/>
                    </a:lnTo>
                    <a:cubicBezTo>
                      <a:pt x="2037512" y="0"/>
                      <a:pt x="2060576" y="23064"/>
                      <a:pt x="2060576" y="51514"/>
                    </a:cubicBezTo>
                    <a:lnTo>
                      <a:pt x="2060576" y="463630"/>
                    </a:lnTo>
                    <a:cubicBezTo>
                      <a:pt x="2060576" y="492080"/>
                      <a:pt x="2037512" y="515144"/>
                      <a:pt x="2009062" y="515144"/>
                    </a:cubicBezTo>
                    <a:lnTo>
                      <a:pt x="51514" y="515144"/>
                    </a:lnTo>
                    <a:cubicBezTo>
                      <a:pt x="23064" y="515144"/>
                      <a:pt x="0" y="492080"/>
                      <a:pt x="0" y="463630"/>
                    </a:cubicBezTo>
                    <a:lnTo>
                      <a:pt x="0" y="5151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568" tIns="45568" rIns="45568" bIns="45568" numCol="1" spcCol="1270" anchor="ctr" anchorCtr="0">
                <a:noAutofit/>
              </a:bodyPr>
              <a:lstStyle/>
              <a:p>
                <a:pPr marL="0" lvl="0" indent="0" algn="ctr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2400" kern="1200" dirty="0"/>
                  <a:t>svelte</a:t>
                </a:r>
                <a:endParaRPr lang="ko-KR" altLang="en-US" sz="2400" kern="1200" dirty="0"/>
              </a:p>
            </p:txBody>
          </p:sp>
          <p:sp>
            <p:nvSpPr>
              <p:cNvPr id="79" name="화살표: 오른쪽 78">
                <a:extLst>
                  <a:ext uri="{FF2B5EF4-FFF2-40B4-BE49-F238E27FC236}">
                    <a16:creationId xmlns:a16="http://schemas.microsoft.com/office/drawing/2014/main" id="{7F6B83AB-B4B1-4842-9423-550A1DB88C98}"/>
                  </a:ext>
                </a:extLst>
              </p:cNvPr>
              <p:cNvSpPr/>
              <p:nvPr/>
            </p:nvSpPr>
            <p:spPr>
              <a:xfrm rot="5400000">
                <a:off x="2343902" y="4075537"/>
                <a:ext cx="90150" cy="90150"/>
              </a:xfrm>
              <a:prstGeom prst="rightArrow">
                <a:avLst>
                  <a:gd name="adj1" fmla="val 667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0" name="자유형: 도형 79">
                <a:extLst>
                  <a:ext uri="{FF2B5EF4-FFF2-40B4-BE49-F238E27FC236}">
                    <a16:creationId xmlns:a16="http://schemas.microsoft.com/office/drawing/2014/main" id="{1079D48F-67F8-4547-9DAB-B7B82CDF3429}"/>
                  </a:ext>
                </a:extLst>
              </p:cNvPr>
              <p:cNvSpPr/>
              <p:nvPr/>
            </p:nvSpPr>
            <p:spPr>
              <a:xfrm>
                <a:off x="1358689" y="4210762"/>
                <a:ext cx="2060576" cy="515144"/>
              </a:xfrm>
              <a:custGeom>
                <a:avLst/>
                <a:gdLst>
                  <a:gd name="connsiteX0" fmla="*/ 0 w 2060576"/>
                  <a:gd name="connsiteY0" fmla="*/ 51514 h 515144"/>
                  <a:gd name="connsiteX1" fmla="*/ 51514 w 2060576"/>
                  <a:gd name="connsiteY1" fmla="*/ 0 h 515144"/>
                  <a:gd name="connsiteX2" fmla="*/ 2009062 w 2060576"/>
                  <a:gd name="connsiteY2" fmla="*/ 0 h 515144"/>
                  <a:gd name="connsiteX3" fmla="*/ 2060576 w 2060576"/>
                  <a:gd name="connsiteY3" fmla="*/ 51514 h 515144"/>
                  <a:gd name="connsiteX4" fmla="*/ 2060576 w 2060576"/>
                  <a:gd name="connsiteY4" fmla="*/ 463630 h 515144"/>
                  <a:gd name="connsiteX5" fmla="*/ 2009062 w 2060576"/>
                  <a:gd name="connsiteY5" fmla="*/ 515144 h 515144"/>
                  <a:gd name="connsiteX6" fmla="*/ 51514 w 2060576"/>
                  <a:gd name="connsiteY6" fmla="*/ 515144 h 515144"/>
                  <a:gd name="connsiteX7" fmla="*/ 0 w 2060576"/>
                  <a:gd name="connsiteY7" fmla="*/ 463630 h 515144"/>
                  <a:gd name="connsiteX8" fmla="*/ 0 w 2060576"/>
                  <a:gd name="connsiteY8" fmla="*/ 51514 h 51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0576" h="515144">
                    <a:moveTo>
                      <a:pt x="0" y="51514"/>
                    </a:moveTo>
                    <a:cubicBezTo>
                      <a:pt x="0" y="23064"/>
                      <a:pt x="23064" y="0"/>
                      <a:pt x="51514" y="0"/>
                    </a:cubicBezTo>
                    <a:lnTo>
                      <a:pt x="2009062" y="0"/>
                    </a:lnTo>
                    <a:cubicBezTo>
                      <a:pt x="2037512" y="0"/>
                      <a:pt x="2060576" y="23064"/>
                      <a:pt x="2060576" y="51514"/>
                    </a:cubicBezTo>
                    <a:lnTo>
                      <a:pt x="2060576" y="463630"/>
                    </a:lnTo>
                    <a:cubicBezTo>
                      <a:pt x="2060576" y="492080"/>
                      <a:pt x="2037512" y="515144"/>
                      <a:pt x="2009062" y="515144"/>
                    </a:cubicBezTo>
                    <a:lnTo>
                      <a:pt x="51514" y="515144"/>
                    </a:lnTo>
                    <a:cubicBezTo>
                      <a:pt x="23064" y="515144"/>
                      <a:pt x="0" y="492080"/>
                      <a:pt x="0" y="463630"/>
                    </a:cubicBezTo>
                    <a:lnTo>
                      <a:pt x="0" y="5151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568" tIns="45568" rIns="45568" bIns="45568" numCol="1" spcCol="1270" anchor="ctr" anchorCtr="0">
                <a:noAutofit/>
              </a:bodyPr>
              <a:lstStyle/>
              <a:p>
                <a:pPr marL="0" lvl="0" indent="0" algn="ctr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2400" kern="1200" dirty="0"/>
                  <a:t>Node.js</a:t>
                </a:r>
                <a:endParaRPr lang="ko-KR" altLang="en-US" sz="2400" kern="1200" dirty="0"/>
              </a:p>
            </p:txBody>
          </p:sp>
        </p:grp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E0F4453F-802A-4C6F-A513-7037B90EBB94}"/>
              </a:ext>
            </a:extLst>
          </p:cNvPr>
          <p:cNvGrpSpPr/>
          <p:nvPr/>
        </p:nvGrpSpPr>
        <p:grpSpPr>
          <a:xfrm>
            <a:off x="3343988" y="2256008"/>
            <a:ext cx="2424334" cy="2469898"/>
            <a:chOff x="3343988" y="2256008"/>
            <a:chExt cx="2424334" cy="2469898"/>
          </a:xfrm>
        </p:grpSpPr>
        <p:pic>
          <p:nvPicPr>
            <p:cNvPr id="1028" name="Picture 4" descr="Flasks in Python. Flask is a micro web framework written… | by Shivangi  Sareen | Medium">
              <a:extLst>
                <a:ext uri="{FF2B5EF4-FFF2-40B4-BE49-F238E27FC236}">
                  <a16:creationId xmlns:a16="http://schemas.microsoft.com/office/drawing/2014/main" id="{1685A236-C4AD-4B55-A209-197CC715A5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3" r="15145" b="25958"/>
            <a:stretch/>
          </p:blipFill>
          <p:spPr bwMode="auto">
            <a:xfrm>
              <a:off x="3343988" y="2256008"/>
              <a:ext cx="1394046" cy="1135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F5351208-E946-4F9F-869A-FB1F6B2A3BFF}"/>
                </a:ext>
              </a:extLst>
            </p:cNvPr>
            <p:cNvSpPr/>
            <p:nvPr/>
          </p:nvSpPr>
          <p:spPr>
            <a:xfrm>
              <a:off x="3707746" y="2819874"/>
              <a:ext cx="2060576" cy="515144"/>
            </a:xfrm>
            <a:custGeom>
              <a:avLst/>
              <a:gdLst>
                <a:gd name="connsiteX0" fmla="*/ 0 w 2060576"/>
                <a:gd name="connsiteY0" fmla="*/ 51514 h 515144"/>
                <a:gd name="connsiteX1" fmla="*/ 51514 w 2060576"/>
                <a:gd name="connsiteY1" fmla="*/ 0 h 515144"/>
                <a:gd name="connsiteX2" fmla="*/ 2009062 w 2060576"/>
                <a:gd name="connsiteY2" fmla="*/ 0 h 515144"/>
                <a:gd name="connsiteX3" fmla="*/ 2060576 w 2060576"/>
                <a:gd name="connsiteY3" fmla="*/ 51514 h 515144"/>
                <a:gd name="connsiteX4" fmla="*/ 2060576 w 2060576"/>
                <a:gd name="connsiteY4" fmla="*/ 463630 h 515144"/>
                <a:gd name="connsiteX5" fmla="*/ 2009062 w 2060576"/>
                <a:gd name="connsiteY5" fmla="*/ 515144 h 515144"/>
                <a:gd name="connsiteX6" fmla="*/ 51514 w 2060576"/>
                <a:gd name="connsiteY6" fmla="*/ 515144 h 515144"/>
                <a:gd name="connsiteX7" fmla="*/ 0 w 2060576"/>
                <a:gd name="connsiteY7" fmla="*/ 463630 h 515144"/>
                <a:gd name="connsiteX8" fmla="*/ 0 w 2060576"/>
                <a:gd name="connsiteY8" fmla="*/ 51514 h 51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0576" h="515144">
                  <a:moveTo>
                    <a:pt x="0" y="51514"/>
                  </a:moveTo>
                  <a:cubicBezTo>
                    <a:pt x="0" y="23064"/>
                    <a:pt x="23064" y="0"/>
                    <a:pt x="51514" y="0"/>
                  </a:cubicBezTo>
                  <a:lnTo>
                    <a:pt x="2009062" y="0"/>
                  </a:lnTo>
                  <a:cubicBezTo>
                    <a:pt x="2037512" y="0"/>
                    <a:pt x="2060576" y="23064"/>
                    <a:pt x="2060576" y="51514"/>
                  </a:cubicBezTo>
                  <a:lnTo>
                    <a:pt x="2060576" y="463630"/>
                  </a:lnTo>
                  <a:cubicBezTo>
                    <a:pt x="2060576" y="492080"/>
                    <a:pt x="2037512" y="515144"/>
                    <a:pt x="2009062" y="515144"/>
                  </a:cubicBezTo>
                  <a:lnTo>
                    <a:pt x="51514" y="515144"/>
                  </a:lnTo>
                  <a:cubicBezTo>
                    <a:pt x="23064" y="515144"/>
                    <a:pt x="0" y="492080"/>
                    <a:pt x="0" y="463630"/>
                  </a:cubicBezTo>
                  <a:lnTo>
                    <a:pt x="0" y="515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918" tIns="51918" rIns="51918" bIns="51918" numCol="1" spcCol="1270" anchor="ctr" anchorCtr="0">
              <a:noAutofit/>
            </a:bodyPr>
            <a:lstStyle/>
            <a:p>
              <a:pPr marL="0" lvl="0" indent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900" kern="1200" dirty="0"/>
                <a:t>back-end</a:t>
              </a:r>
              <a:endParaRPr lang="ko-KR" altLang="en-US" sz="2900" kern="1200" dirty="0"/>
            </a:p>
          </p:txBody>
        </p:sp>
        <p:sp>
          <p:nvSpPr>
            <p:cNvPr id="82" name="화살표: 오른쪽 81">
              <a:extLst>
                <a:ext uri="{FF2B5EF4-FFF2-40B4-BE49-F238E27FC236}">
                  <a16:creationId xmlns:a16="http://schemas.microsoft.com/office/drawing/2014/main" id="{B7CEA330-6EAF-47FB-8FA6-E18A47607995}"/>
                </a:ext>
              </a:extLst>
            </p:cNvPr>
            <p:cNvSpPr/>
            <p:nvPr/>
          </p:nvSpPr>
          <p:spPr>
            <a:xfrm rot="5400000">
              <a:off x="4692959" y="3380093"/>
              <a:ext cx="90150" cy="90150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97E8A2D4-A146-4A9E-9F12-9FEACA12D4FE}"/>
                </a:ext>
              </a:extLst>
            </p:cNvPr>
            <p:cNvSpPr/>
            <p:nvPr/>
          </p:nvSpPr>
          <p:spPr>
            <a:xfrm>
              <a:off x="3707746" y="3515318"/>
              <a:ext cx="2060576" cy="515144"/>
            </a:xfrm>
            <a:custGeom>
              <a:avLst/>
              <a:gdLst>
                <a:gd name="connsiteX0" fmla="*/ 0 w 2060576"/>
                <a:gd name="connsiteY0" fmla="*/ 51514 h 515144"/>
                <a:gd name="connsiteX1" fmla="*/ 51514 w 2060576"/>
                <a:gd name="connsiteY1" fmla="*/ 0 h 515144"/>
                <a:gd name="connsiteX2" fmla="*/ 2009062 w 2060576"/>
                <a:gd name="connsiteY2" fmla="*/ 0 h 515144"/>
                <a:gd name="connsiteX3" fmla="*/ 2060576 w 2060576"/>
                <a:gd name="connsiteY3" fmla="*/ 51514 h 515144"/>
                <a:gd name="connsiteX4" fmla="*/ 2060576 w 2060576"/>
                <a:gd name="connsiteY4" fmla="*/ 463630 h 515144"/>
                <a:gd name="connsiteX5" fmla="*/ 2009062 w 2060576"/>
                <a:gd name="connsiteY5" fmla="*/ 515144 h 515144"/>
                <a:gd name="connsiteX6" fmla="*/ 51514 w 2060576"/>
                <a:gd name="connsiteY6" fmla="*/ 515144 h 515144"/>
                <a:gd name="connsiteX7" fmla="*/ 0 w 2060576"/>
                <a:gd name="connsiteY7" fmla="*/ 463630 h 515144"/>
                <a:gd name="connsiteX8" fmla="*/ 0 w 2060576"/>
                <a:gd name="connsiteY8" fmla="*/ 51514 h 51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0576" h="515144">
                  <a:moveTo>
                    <a:pt x="0" y="51514"/>
                  </a:moveTo>
                  <a:cubicBezTo>
                    <a:pt x="0" y="23064"/>
                    <a:pt x="23064" y="0"/>
                    <a:pt x="51514" y="0"/>
                  </a:cubicBezTo>
                  <a:lnTo>
                    <a:pt x="2009062" y="0"/>
                  </a:lnTo>
                  <a:cubicBezTo>
                    <a:pt x="2037512" y="0"/>
                    <a:pt x="2060576" y="23064"/>
                    <a:pt x="2060576" y="51514"/>
                  </a:cubicBezTo>
                  <a:lnTo>
                    <a:pt x="2060576" y="463630"/>
                  </a:lnTo>
                  <a:cubicBezTo>
                    <a:pt x="2060576" y="492080"/>
                    <a:pt x="2037512" y="515144"/>
                    <a:pt x="2009062" y="515144"/>
                  </a:cubicBezTo>
                  <a:lnTo>
                    <a:pt x="51514" y="515144"/>
                  </a:lnTo>
                  <a:cubicBezTo>
                    <a:pt x="23064" y="515144"/>
                    <a:pt x="0" y="492080"/>
                    <a:pt x="0" y="463630"/>
                  </a:cubicBezTo>
                  <a:lnTo>
                    <a:pt x="0" y="5151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568" tIns="45568" rIns="45568" bIns="45568" numCol="1" spcCol="1270" anchor="ctr" anchorCtr="0">
              <a:noAutofit/>
            </a:bodyPr>
            <a:lstStyle/>
            <a:p>
              <a:pPr marL="0" lvl="0" indent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kern="1200" dirty="0"/>
                <a:t>python</a:t>
              </a:r>
              <a:endParaRPr lang="ko-KR" altLang="en-US" sz="2400" kern="1200" dirty="0"/>
            </a:p>
          </p:txBody>
        </p:sp>
        <p:sp>
          <p:nvSpPr>
            <p:cNvPr id="84" name="화살표: 오른쪽 83">
              <a:extLst>
                <a:ext uri="{FF2B5EF4-FFF2-40B4-BE49-F238E27FC236}">
                  <a16:creationId xmlns:a16="http://schemas.microsoft.com/office/drawing/2014/main" id="{5948D8E1-8C16-49A0-85DC-6A449C474E6B}"/>
                </a:ext>
              </a:extLst>
            </p:cNvPr>
            <p:cNvSpPr/>
            <p:nvPr/>
          </p:nvSpPr>
          <p:spPr>
            <a:xfrm rot="5400000">
              <a:off x="4692959" y="4075537"/>
              <a:ext cx="90150" cy="90150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A236E736-EE3F-4958-917D-88688AFC5826}"/>
                </a:ext>
              </a:extLst>
            </p:cNvPr>
            <p:cNvSpPr/>
            <p:nvPr/>
          </p:nvSpPr>
          <p:spPr>
            <a:xfrm>
              <a:off x="3707746" y="4210762"/>
              <a:ext cx="2060576" cy="515144"/>
            </a:xfrm>
            <a:custGeom>
              <a:avLst/>
              <a:gdLst>
                <a:gd name="connsiteX0" fmla="*/ 0 w 2060576"/>
                <a:gd name="connsiteY0" fmla="*/ 51514 h 515144"/>
                <a:gd name="connsiteX1" fmla="*/ 51514 w 2060576"/>
                <a:gd name="connsiteY1" fmla="*/ 0 h 515144"/>
                <a:gd name="connsiteX2" fmla="*/ 2009062 w 2060576"/>
                <a:gd name="connsiteY2" fmla="*/ 0 h 515144"/>
                <a:gd name="connsiteX3" fmla="*/ 2060576 w 2060576"/>
                <a:gd name="connsiteY3" fmla="*/ 51514 h 515144"/>
                <a:gd name="connsiteX4" fmla="*/ 2060576 w 2060576"/>
                <a:gd name="connsiteY4" fmla="*/ 463630 h 515144"/>
                <a:gd name="connsiteX5" fmla="*/ 2009062 w 2060576"/>
                <a:gd name="connsiteY5" fmla="*/ 515144 h 515144"/>
                <a:gd name="connsiteX6" fmla="*/ 51514 w 2060576"/>
                <a:gd name="connsiteY6" fmla="*/ 515144 h 515144"/>
                <a:gd name="connsiteX7" fmla="*/ 0 w 2060576"/>
                <a:gd name="connsiteY7" fmla="*/ 463630 h 515144"/>
                <a:gd name="connsiteX8" fmla="*/ 0 w 2060576"/>
                <a:gd name="connsiteY8" fmla="*/ 51514 h 51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0576" h="515144">
                  <a:moveTo>
                    <a:pt x="0" y="51514"/>
                  </a:moveTo>
                  <a:cubicBezTo>
                    <a:pt x="0" y="23064"/>
                    <a:pt x="23064" y="0"/>
                    <a:pt x="51514" y="0"/>
                  </a:cubicBezTo>
                  <a:lnTo>
                    <a:pt x="2009062" y="0"/>
                  </a:lnTo>
                  <a:cubicBezTo>
                    <a:pt x="2037512" y="0"/>
                    <a:pt x="2060576" y="23064"/>
                    <a:pt x="2060576" y="51514"/>
                  </a:cubicBezTo>
                  <a:lnTo>
                    <a:pt x="2060576" y="463630"/>
                  </a:lnTo>
                  <a:cubicBezTo>
                    <a:pt x="2060576" y="492080"/>
                    <a:pt x="2037512" y="515144"/>
                    <a:pt x="2009062" y="515144"/>
                  </a:cubicBezTo>
                  <a:lnTo>
                    <a:pt x="51514" y="515144"/>
                  </a:lnTo>
                  <a:cubicBezTo>
                    <a:pt x="23064" y="515144"/>
                    <a:pt x="0" y="492080"/>
                    <a:pt x="0" y="463630"/>
                  </a:cubicBezTo>
                  <a:lnTo>
                    <a:pt x="0" y="5151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568" tIns="45568" rIns="45568" bIns="45568" numCol="1" spcCol="1270" anchor="ctr" anchorCtr="0">
              <a:noAutofit/>
            </a:bodyPr>
            <a:lstStyle/>
            <a:p>
              <a:pPr marL="0" lvl="0" indent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kern="1200" dirty="0"/>
                <a:t>flask</a:t>
              </a:r>
              <a:endParaRPr lang="ko-KR" altLang="en-US" sz="2400" kern="1200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1869282B-2356-484E-9BBF-C0C12D5704F9}"/>
              </a:ext>
            </a:extLst>
          </p:cNvPr>
          <p:cNvGrpSpPr/>
          <p:nvPr/>
        </p:nvGrpSpPr>
        <p:grpSpPr>
          <a:xfrm>
            <a:off x="5702369" y="2165573"/>
            <a:ext cx="2415010" cy="2560333"/>
            <a:chOff x="5702369" y="2165573"/>
            <a:chExt cx="2415010" cy="256033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BA9F8F5-9890-415F-8F6A-BC92CFE05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369" y="2165573"/>
              <a:ext cx="1194793" cy="1178313"/>
            </a:xfrm>
            <a:prstGeom prst="rect">
              <a:avLst/>
            </a:prstGeom>
          </p:spPr>
        </p:pic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E34F4472-9D58-49B7-8A6F-D15A4374AFDB}"/>
                </a:ext>
              </a:extLst>
            </p:cNvPr>
            <p:cNvSpPr/>
            <p:nvPr/>
          </p:nvSpPr>
          <p:spPr>
            <a:xfrm>
              <a:off x="6056803" y="2819874"/>
              <a:ext cx="2060576" cy="515144"/>
            </a:xfrm>
            <a:custGeom>
              <a:avLst/>
              <a:gdLst>
                <a:gd name="connsiteX0" fmla="*/ 0 w 2060576"/>
                <a:gd name="connsiteY0" fmla="*/ 51514 h 515144"/>
                <a:gd name="connsiteX1" fmla="*/ 51514 w 2060576"/>
                <a:gd name="connsiteY1" fmla="*/ 0 h 515144"/>
                <a:gd name="connsiteX2" fmla="*/ 2009062 w 2060576"/>
                <a:gd name="connsiteY2" fmla="*/ 0 h 515144"/>
                <a:gd name="connsiteX3" fmla="*/ 2060576 w 2060576"/>
                <a:gd name="connsiteY3" fmla="*/ 51514 h 515144"/>
                <a:gd name="connsiteX4" fmla="*/ 2060576 w 2060576"/>
                <a:gd name="connsiteY4" fmla="*/ 463630 h 515144"/>
                <a:gd name="connsiteX5" fmla="*/ 2009062 w 2060576"/>
                <a:gd name="connsiteY5" fmla="*/ 515144 h 515144"/>
                <a:gd name="connsiteX6" fmla="*/ 51514 w 2060576"/>
                <a:gd name="connsiteY6" fmla="*/ 515144 h 515144"/>
                <a:gd name="connsiteX7" fmla="*/ 0 w 2060576"/>
                <a:gd name="connsiteY7" fmla="*/ 463630 h 515144"/>
                <a:gd name="connsiteX8" fmla="*/ 0 w 2060576"/>
                <a:gd name="connsiteY8" fmla="*/ 51514 h 51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0576" h="515144">
                  <a:moveTo>
                    <a:pt x="0" y="51514"/>
                  </a:moveTo>
                  <a:cubicBezTo>
                    <a:pt x="0" y="23064"/>
                    <a:pt x="23064" y="0"/>
                    <a:pt x="51514" y="0"/>
                  </a:cubicBezTo>
                  <a:lnTo>
                    <a:pt x="2009062" y="0"/>
                  </a:lnTo>
                  <a:cubicBezTo>
                    <a:pt x="2037512" y="0"/>
                    <a:pt x="2060576" y="23064"/>
                    <a:pt x="2060576" y="51514"/>
                  </a:cubicBezTo>
                  <a:lnTo>
                    <a:pt x="2060576" y="463630"/>
                  </a:lnTo>
                  <a:cubicBezTo>
                    <a:pt x="2060576" y="492080"/>
                    <a:pt x="2037512" y="515144"/>
                    <a:pt x="2009062" y="515144"/>
                  </a:cubicBezTo>
                  <a:lnTo>
                    <a:pt x="51514" y="515144"/>
                  </a:lnTo>
                  <a:cubicBezTo>
                    <a:pt x="23064" y="515144"/>
                    <a:pt x="0" y="492080"/>
                    <a:pt x="0" y="463630"/>
                  </a:cubicBezTo>
                  <a:lnTo>
                    <a:pt x="0" y="515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918" tIns="51918" rIns="51918" bIns="51918" numCol="1" spcCol="1270" anchor="ctr" anchorCtr="0">
              <a:noAutofit/>
            </a:bodyPr>
            <a:lstStyle/>
            <a:p>
              <a:pPr marL="0" lvl="0" indent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900" kern="1200" dirty="0"/>
                <a:t>database</a:t>
              </a:r>
              <a:endParaRPr lang="ko-KR" altLang="en-US" sz="2900" kern="1200" dirty="0"/>
            </a:p>
          </p:txBody>
        </p:sp>
        <p:sp>
          <p:nvSpPr>
            <p:cNvPr id="87" name="화살표: 오른쪽 86">
              <a:extLst>
                <a:ext uri="{FF2B5EF4-FFF2-40B4-BE49-F238E27FC236}">
                  <a16:creationId xmlns:a16="http://schemas.microsoft.com/office/drawing/2014/main" id="{D68208BA-0B4C-4008-8CBC-AB7B32A701C1}"/>
                </a:ext>
              </a:extLst>
            </p:cNvPr>
            <p:cNvSpPr/>
            <p:nvPr/>
          </p:nvSpPr>
          <p:spPr>
            <a:xfrm rot="5400000">
              <a:off x="7042016" y="3380093"/>
              <a:ext cx="90150" cy="90150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F402CD12-8849-4B81-8C40-93333EBAF6FC}"/>
                </a:ext>
              </a:extLst>
            </p:cNvPr>
            <p:cNvSpPr/>
            <p:nvPr/>
          </p:nvSpPr>
          <p:spPr>
            <a:xfrm>
              <a:off x="6056803" y="3515318"/>
              <a:ext cx="2060576" cy="515144"/>
            </a:xfrm>
            <a:custGeom>
              <a:avLst/>
              <a:gdLst>
                <a:gd name="connsiteX0" fmla="*/ 0 w 2060576"/>
                <a:gd name="connsiteY0" fmla="*/ 51514 h 515144"/>
                <a:gd name="connsiteX1" fmla="*/ 51514 w 2060576"/>
                <a:gd name="connsiteY1" fmla="*/ 0 h 515144"/>
                <a:gd name="connsiteX2" fmla="*/ 2009062 w 2060576"/>
                <a:gd name="connsiteY2" fmla="*/ 0 h 515144"/>
                <a:gd name="connsiteX3" fmla="*/ 2060576 w 2060576"/>
                <a:gd name="connsiteY3" fmla="*/ 51514 h 515144"/>
                <a:gd name="connsiteX4" fmla="*/ 2060576 w 2060576"/>
                <a:gd name="connsiteY4" fmla="*/ 463630 h 515144"/>
                <a:gd name="connsiteX5" fmla="*/ 2009062 w 2060576"/>
                <a:gd name="connsiteY5" fmla="*/ 515144 h 515144"/>
                <a:gd name="connsiteX6" fmla="*/ 51514 w 2060576"/>
                <a:gd name="connsiteY6" fmla="*/ 515144 h 515144"/>
                <a:gd name="connsiteX7" fmla="*/ 0 w 2060576"/>
                <a:gd name="connsiteY7" fmla="*/ 463630 h 515144"/>
                <a:gd name="connsiteX8" fmla="*/ 0 w 2060576"/>
                <a:gd name="connsiteY8" fmla="*/ 51514 h 51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0576" h="515144">
                  <a:moveTo>
                    <a:pt x="0" y="51514"/>
                  </a:moveTo>
                  <a:cubicBezTo>
                    <a:pt x="0" y="23064"/>
                    <a:pt x="23064" y="0"/>
                    <a:pt x="51514" y="0"/>
                  </a:cubicBezTo>
                  <a:lnTo>
                    <a:pt x="2009062" y="0"/>
                  </a:lnTo>
                  <a:cubicBezTo>
                    <a:pt x="2037512" y="0"/>
                    <a:pt x="2060576" y="23064"/>
                    <a:pt x="2060576" y="51514"/>
                  </a:cubicBezTo>
                  <a:lnTo>
                    <a:pt x="2060576" y="463630"/>
                  </a:lnTo>
                  <a:cubicBezTo>
                    <a:pt x="2060576" y="492080"/>
                    <a:pt x="2037512" y="515144"/>
                    <a:pt x="2009062" y="515144"/>
                  </a:cubicBezTo>
                  <a:lnTo>
                    <a:pt x="51514" y="515144"/>
                  </a:lnTo>
                  <a:cubicBezTo>
                    <a:pt x="23064" y="515144"/>
                    <a:pt x="0" y="492080"/>
                    <a:pt x="0" y="463630"/>
                  </a:cubicBezTo>
                  <a:lnTo>
                    <a:pt x="0" y="5151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568" tIns="45568" rIns="45568" bIns="45568" numCol="1" spcCol="1270" anchor="ctr" anchorCtr="0">
              <a:noAutofit/>
            </a:bodyPr>
            <a:lstStyle/>
            <a:p>
              <a:pPr marL="0" lvl="0" indent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kern="1200" dirty="0" err="1"/>
                <a:t>mySQL</a:t>
              </a:r>
              <a:endParaRPr lang="ko-KR" altLang="en-US" sz="2400" kern="1200" dirty="0"/>
            </a:p>
          </p:txBody>
        </p:sp>
        <p:sp>
          <p:nvSpPr>
            <p:cNvPr id="89" name="화살표: 오른쪽 88">
              <a:extLst>
                <a:ext uri="{FF2B5EF4-FFF2-40B4-BE49-F238E27FC236}">
                  <a16:creationId xmlns:a16="http://schemas.microsoft.com/office/drawing/2014/main" id="{38FD7D90-CFD1-46E1-94D4-DFCDD52E24AA}"/>
                </a:ext>
              </a:extLst>
            </p:cNvPr>
            <p:cNvSpPr/>
            <p:nvPr/>
          </p:nvSpPr>
          <p:spPr>
            <a:xfrm rot="5400000">
              <a:off x="7042016" y="4075537"/>
              <a:ext cx="90150" cy="90150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53C89C06-BC2C-44F3-A520-1B1AC8A5AF4B}"/>
                </a:ext>
              </a:extLst>
            </p:cNvPr>
            <p:cNvSpPr/>
            <p:nvPr/>
          </p:nvSpPr>
          <p:spPr>
            <a:xfrm>
              <a:off x="6056803" y="4210762"/>
              <a:ext cx="2060576" cy="515144"/>
            </a:xfrm>
            <a:custGeom>
              <a:avLst/>
              <a:gdLst>
                <a:gd name="connsiteX0" fmla="*/ 0 w 2060576"/>
                <a:gd name="connsiteY0" fmla="*/ 51514 h 515144"/>
                <a:gd name="connsiteX1" fmla="*/ 51514 w 2060576"/>
                <a:gd name="connsiteY1" fmla="*/ 0 h 515144"/>
                <a:gd name="connsiteX2" fmla="*/ 2009062 w 2060576"/>
                <a:gd name="connsiteY2" fmla="*/ 0 h 515144"/>
                <a:gd name="connsiteX3" fmla="*/ 2060576 w 2060576"/>
                <a:gd name="connsiteY3" fmla="*/ 51514 h 515144"/>
                <a:gd name="connsiteX4" fmla="*/ 2060576 w 2060576"/>
                <a:gd name="connsiteY4" fmla="*/ 463630 h 515144"/>
                <a:gd name="connsiteX5" fmla="*/ 2009062 w 2060576"/>
                <a:gd name="connsiteY5" fmla="*/ 515144 h 515144"/>
                <a:gd name="connsiteX6" fmla="*/ 51514 w 2060576"/>
                <a:gd name="connsiteY6" fmla="*/ 515144 h 515144"/>
                <a:gd name="connsiteX7" fmla="*/ 0 w 2060576"/>
                <a:gd name="connsiteY7" fmla="*/ 463630 h 515144"/>
                <a:gd name="connsiteX8" fmla="*/ 0 w 2060576"/>
                <a:gd name="connsiteY8" fmla="*/ 51514 h 51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0576" h="515144">
                  <a:moveTo>
                    <a:pt x="0" y="51514"/>
                  </a:moveTo>
                  <a:cubicBezTo>
                    <a:pt x="0" y="23064"/>
                    <a:pt x="23064" y="0"/>
                    <a:pt x="51514" y="0"/>
                  </a:cubicBezTo>
                  <a:lnTo>
                    <a:pt x="2009062" y="0"/>
                  </a:lnTo>
                  <a:cubicBezTo>
                    <a:pt x="2037512" y="0"/>
                    <a:pt x="2060576" y="23064"/>
                    <a:pt x="2060576" y="51514"/>
                  </a:cubicBezTo>
                  <a:lnTo>
                    <a:pt x="2060576" y="463630"/>
                  </a:lnTo>
                  <a:cubicBezTo>
                    <a:pt x="2060576" y="492080"/>
                    <a:pt x="2037512" y="515144"/>
                    <a:pt x="2009062" y="515144"/>
                  </a:cubicBezTo>
                  <a:lnTo>
                    <a:pt x="51514" y="515144"/>
                  </a:lnTo>
                  <a:cubicBezTo>
                    <a:pt x="23064" y="515144"/>
                    <a:pt x="0" y="492080"/>
                    <a:pt x="0" y="463630"/>
                  </a:cubicBezTo>
                  <a:lnTo>
                    <a:pt x="0" y="5151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568" tIns="45568" rIns="45568" bIns="45568" numCol="1" spcCol="1270" anchor="ctr" anchorCtr="0">
              <a:noAutofit/>
            </a:bodyPr>
            <a:lstStyle/>
            <a:p>
              <a:pPr marL="0" lvl="0" indent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kern="1200" dirty="0"/>
                <a:t>+PostgreSQL</a:t>
              </a:r>
              <a:endParaRPr lang="ko-KR" altLang="en-US" sz="2400" kern="1200" dirty="0"/>
            </a:p>
          </p:txBody>
        </p:sp>
      </p:grp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A34FA871-ED49-44EA-842E-EDDF89B4E296}"/>
              </a:ext>
            </a:extLst>
          </p:cNvPr>
          <p:cNvSpPr/>
          <p:nvPr/>
        </p:nvSpPr>
        <p:spPr>
          <a:xfrm rot="10800000">
            <a:off x="4138662" y="5336064"/>
            <a:ext cx="891678" cy="54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48F1707-BBAD-497B-85FF-7A64AEEC3C09}"/>
              </a:ext>
            </a:extLst>
          </p:cNvPr>
          <p:cNvSpPr/>
          <p:nvPr/>
        </p:nvSpPr>
        <p:spPr>
          <a:xfrm>
            <a:off x="1289258" y="2753248"/>
            <a:ext cx="2187471" cy="2025318"/>
          </a:xfrm>
          <a:prstGeom prst="roundRect">
            <a:avLst>
              <a:gd name="adj" fmla="val 6468"/>
            </a:avLst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5D6857B-E186-4E9F-98CC-0D38E0466711}"/>
              </a:ext>
            </a:extLst>
          </p:cNvPr>
          <p:cNvSpPr/>
          <p:nvPr/>
        </p:nvSpPr>
        <p:spPr>
          <a:xfrm>
            <a:off x="3644298" y="2753248"/>
            <a:ext cx="2187471" cy="2025318"/>
          </a:xfrm>
          <a:prstGeom prst="roundRect">
            <a:avLst>
              <a:gd name="adj" fmla="val 6468"/>
            </a:avLst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3F9C9E6-B470-42F7-8C99-9B60FC5F81DB}"/>
              </a:ext>
            </a:extLst>
          </p:cNvPr>
          <p:cNvSpPr/>
          <p:nvPr/>
        </p:nvSpPr>
        <p:spPr>
          <a:xfrm>
            <a:off x="6004387" y="2753248"/>
            <a:ext cx="2187471" cy="2025318"/>
          </a:xfrm>
          <a:prstGeom prst="roundRect">
            <a:avLst>
              <a:gd name="adj" fmla="val 6468"/>
            </a:avLst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7DA027A-4685-4ED3-B969-F0C1170EF4B3}"/>
              </a:ext>
            </a:extLst>
          </p:cNvPr>
          <p:cNvSpPr txBox="1"/>
          <p:nvPr/>
        </p:nvSpPr>
        <p:spPr>
          <a:xfrm rot="20022680">
            <a:off x="2714771" y="4745924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70C0"/>
                </a:solidFill>
              </a:rPr>
              <a:t>?</a:t>
            </a:r>
            <a:endParaRPr lang="ko-KR" alt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63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9" grpId="0" animBg="1"/>
      <p:bldP spid="63" grpId="0" animBg="1"/>
      <p:bldP spid="64" grpId="0" animBg="1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A738E6-23DF-4E30-AD3D-9435D2735729}"/>
              </a:ext>
            </a:extLst>
          </p:cNvPr>
          <p:cNvSpPr/>
          <p:nvPr/>
        </p:nvSpPr>
        <p:spPr>
          <a:xfrm>
            <a:off x="0" y="1214422"/>
            <a:ext cx="9144000" cy="507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8">
            <a:extLst>
              <a:ext uri="{FF2B5EF4-FFF2-40B4-BE49-F238E27FC236}">
                <a16:creationId xmlns:a16="http://schemas.microsoft.com/office/drawing/2014/main" id="{FB8638EB-E43F-4167-A7A3-82CC225540BE}"/>
              </a:ext>
            </a:extLst>
          </p:cNvPr>
          <p:cNvGrpSpPr/>
          <p:nvPr/>
        </p:nvGrpSpPr>
        <p:grpSpPr>
          <a:xfrm>
            <a:off x="7786710" y="0"/>
            <a:ext cx="915410" cy="1182764"/>
            <a:chOff x="7728524" y="285728"/>
            <a:chExt cx="915410" cy="118276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08B3C7-CFC3-4858-9F1C-EE24A1BCCD2C}"/>
                </a:ext>
              </a:extLst>
            </p:cNvPr>
            <p:cNvSpPr/>
            <p:nvPr/>
          </p:nvSpPr>
          <p:spPr>
            <a:xfrm>
              <a:off x="7786710" y="285728"/>
              <a:ext cx="857224" cy="1000132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8A9B7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D9C713-478C-4205-B8C4-A7F657E51B8D}"/>
                </a:ext>
              </a:extLst>
            </p:cNvPr>
            <p:cNvSpPr txBox="1"/>
            <p:nvPr/>
          </p:nvSpPr>
          <p:spPr>
            <a:xfrm>
              <a:off x="7728524" y="452829"/>
              <a:ext cx="6655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6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933EDC-848E-4193-95D9-FCD746728AE8}"/>
                </a:ext>
              </a:extLst>
            </p:cNvPr>
            <p:cNvSpPr txBox="1"/>
            <p:nvPr/>
          </p:nvSpPr>
          <p:spPr>
            <a:xfrm>
              <a:off x="8187930" y="304158"/>
              <a:ext cx="430887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PART</a:t>
              </a:r>
              <a:endParaRPr lang="ko-KR" altLang="en-US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91E78B8-5C3E-43FE-89AE-913A3FF2269C}"/>
              </a:ext>
            </a:extLst>
          </p:cNvPr>
          <p:cNvSpPr txBox="1"/>
          <p:nvPr/>
        </p:nvSpPr>
        <p:spPr>
          <a:xfrm>
            <a:off x="285720" y="584732"/>
            <a:ext cx="393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진행한 내용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B9A1F3-C8ED-4EF7-9A65-47158E088E8D}"/>
              </a:ext>
            </a:extLst>
          </p:cNvPr>
          <p:cNvGrpSpPr/>
          <p:nvPr/>
        </p:nvGrpSpPr>
        <p:grpSpPr>
          <a:xfrm>
            <a:off x="8045146" y="5232624"/>
            <a:ext cx="1054767" cy="1001544"/>
            <a:chOff x="8045146" y="5232624"/>
            <a:chExt cx="1054767" cy="100154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5B13FD6-6C9D-4DF2-983D-12A6E1A06A40}"/>
                </a:ext>
              </a:extLst>
            </p:cNvPr>
            <p:cNvSpPr/>
            <p:nvPr/>
          </p:nvSpPr>
          <p:spPr>
            <a:xfrm>
              <a:off x="8417417" y="5586110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307723C-47D2-4EDB-812F-1DB41E2F22CE}"/>
                </a:ext>
              </a:extLst>
            </p:cNvPr>
            <p:cNvSpPr/>
            <p:nvPr/>
          </p:nvSpPr>
          <p:spPr>
            <a:xfrm>
              <a:off x="8417417" y="5939597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2C011C2-EC36-465F-8A16-844E6F850DF2}"/>
                </a:ext>
              </a:extLst>
            </p:cNvPr>
            <p:cNvSpPr/>
            <p:nvPr/>
          </p:nvSpPr>
          <p:spPr>
            <a:xfrm>
              <a:off x="8789688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8E2F0A-2C3B-4A9A-AADF-551F45D08CB6}"/>
                </a:ext>
              </a:extLst>
            </p:cNvPr>
            <p:cNvSpPr/>
            <p:nvPr/>
          </p:nvSpPr>
          <p:spPr>
            <a:xfrm>
              <a:off x="8789688" y="5232624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DF71118-5CD4-4A98-9405-002877ECD860}"/>
                </a:ext>
              </a:extLst>
            </p:cNvPr>
            <p:cNvSpPr/>
            <p:nvPr/>
          </p:nvSpPr>
          <p:spPr>
            <a:xfrm>
              <a:off x="8789688" y="5586110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E379C9-16FE-4AA4-8D0F-63EFAC037125}"/>
                </a:ext>
              </a:extLst>
            </p:cNvPr>
            <p:cNvSpPr/>
            <p:nvPr/>
          </p:nvSpPr>
          <p:spPr>
            <a:xfrm>
              <a:off x="8045146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86F550-4744-4C96-B209-8A835C375F57}"/>
              </a:ext>
            </a:extLst>
          </p:cNvPr>
          <p:cNvGrpSpPr/>
          <p:nvPr/>
        </p:nvGrpSpPr>
        <p:grpSpPr>
          <a:xfrm>
            <a:off x="265554" y="1518585"/>
            <a:ext cx="1991836" cy="476905"/>
            <a:chOff x="323528" y="1541552"/>
            <a:chExt cx="1991836" cy="47690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BE3021E-1C40-4DB7-8702-7B0DF76D532E}"/>
                </a:ext>
              </a:extLst>
            </p:cNvPr>
            <p:cNvSpPr/>
            <p:nvPr/>
          </p:nvSpPr>
          <p:spPr>
            <a:xfrm>
              <a:off x="323528" y="1541552"/>
              <a:ext cx="324036" cy="32403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BD2D57-6CB4-4626-84C1-5FDC516C2C9D}"/>
                </a:ext>
              </a:extLst>
            </p:cNvPr>
            <p:cNvSpPr/>
            <p:nvPr/>
          </p:nvSpPr>
          <p:spPr>
            <a:xfrm>
              <a:off x="471165" y="1689189"/>
              <a:ext cx="324036" cy="324036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BB8932A-D97A-4917-B932-D2127DAC5D58}"/>
                </a:ext>
              </a:extLst>
            </p:cNvPr>
            <p:cNvCxnSpPr/>
            <p:nvPr/>
          </p:nvCxnSpPr>
          <p:spPr>
            <a:xfrm>
              <a:off x="323528" y="1542503"/>
              <a:ext cx="152722" cy="152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F3753D-B108-4E7B-82DD-C967D0CAE844}"/>
                </a:ext>
              </a:extLst>
            </p:cNvPr>
            <p:cNvSpPr txBox="1"/>
            <p:nvPr/>
          </p:nvSpPr>
          <p:spPr>
            <a:xfrm>
              <a:off x="899592" y="155679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400" b="1" dirty="0">
                  <a:solidFill>
                    <a:schemeClr val="accent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실행화면</a:t>
              </a:r>
            </a:p>
          </p:txBody>
        </p:sp>
      </p:grp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7AB63BB-8D25-495E-8902-4276BE7F2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05" y="2165909"/>
            <a:ext cx="4967883" cy="2227962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B035458-001A-4EBA-9CAF-DA0001171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04" y="4337416"/>
            <a:ext cx="3869029" cy="1745913"/>
          </a:xfrm>
          <a:prstGeom prst="rect">
            <a:avLst/>
          </a:prstGeom>
        </p:spPr>
      </p:pic>
      <p:pic>
        <p:nvPicPr>
          <p:cNvPr id="14" name="그림 13" descr="텍스트, 스크린샷, 검은색이(가) 표시된 사진&#10;&#10;자동 생성된 설명">
            <a:extLst>
              <a:ext uri="{FF2B5EF4-FFF2-40B4-BE49-F238E27FC236}">
                <a16:creationId xmlns:a16="http://schemas.microsoft.com/office/drawing/2014/main" id="{97529FE5-E792-4E9F-A261-B53BF9C500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27" y="2442058"/>
            <a:ext cx="2846983" cy="30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5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>
            <a:extLst>
              <a:ext uri="{FF2B5EF4-FFF2-40B4-BE49-F238E27FC236}">
                <a16:creationId xmlns:a16="http://schemas.microsoft.com/office/drawing/2014/main" id="{EE4E325B-B0E8-4698-8940-827B266D196C}"/>
              </a:ext>
            </a:extLst>
          </p:cNvPr>
          <p:cNvGrpSpPr/>
          <p:nvPr/>
        </p:nvGrpSpPr>
        <p:grpSpPr>
          <a:xfrm>
            <a:off x="7786710" y="0"/>
            <a:ext cx="915410" cy="1182764"/>
            <a:chOff x="7728524" y="285728"/>
            <a:chExt cx="915410" cy="118276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26EF48D-3F1F-440A-AA6E-036732EC7210}"/>
                </a:ext>
              </a:extLst>
            </p:cNvPr>
            <p:cNvSpPr/>
            <p:nvPr/>
          </p:nvSpPr>
          <p:spPr>
            <a:xfrm>
              <a:off x="7786710" y="285728"/>
              <a:ext cx="857224" cy="1000132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8A9B7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8F1023-C00C-45CC-B8EE-18BA8CFDAB82}"/>
                </a:ext>
              </a:extLst>
            </p:cNvPr>
            <p:cNvSpPr txBox="1"/>
            <p:nvPr/>
          </p:nvSpPr>
          <p:spPr>
            <a:xfrm>
              <a:off x="7728524" y="452829"/>
              <a:ext cx="6655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6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32B51E-CCEB-4A40-8897-6E080C50BF21}"/>
                </a:ext>
              </a:extLst>
            </p:cNvPr>
            <p:cNvSpPr txBox="1"/>
            <p:nvPr/>
          </p:nvSpPr>
          <p:spPr>
            <a:xfrm>
              <a:off x="8187930" y="304158"/>
              <a:ext cx="430887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PART</a:t>
              </a:r>
              <a:endParaRPr lang="ko-KR" altLang="en-US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B19A742-0461-414A-9659-7AA6C3613756}"/>
              </a:ext>
            </a:extLst>
          </p:cNvPr>
          <p:cNvSpPr txBox="1"/>
          <p:nvPr/>
        </p:nvSpPr>
        <p:spPr>
          <a:xfrm>
            <a:off x="285719" y="584732"/>
            <a:ext cx="382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진행할 계획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사용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C1B43-BA4E-463B-A642-6063DC334041}"/>
              </a:ext>
            </a:extLst>
          </p:cNvPr>
          <p:cNvSpPr/>
          <p:nvPr/>
        </p:nvSpPr>
        <p:spPr>
          <a:xfrm>
            <a:off x="0" y="1214422"/>
            <a:ext cx="9144000" cy="507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F46AB2C-81A8-4E79-8084-3980AF314B84}"/>
              </a:ext>
            </a:extLst>
          </p:cNvPr>
          <p:cNvGrpSpPr/>
          <p:nvPr/>
        </p:nvGrpSpPr>
        <p:grpSpPr>
          <a:xfrm>
            <a:off x="8045146" y="5232624"/>
            <a:ext cx="1054767" cy="1001544"/>
            <a:chOff x="8045146" y="5232624"/>
            <a:chExt cx="1054767" cy="100154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2B1A1D2-EDA7-4B51-A600-4BFB124C8F64}"/>
                </a:ext>
              </a:extLst>
            </p:cNvPr>
            <p:cNvSpPr/>
            <p:nvPr/>
          </p:nvSpPr>
          <p:spPr>
            <a:xfrm>
              <a:off x="8417417" y="5586110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E93330-B738-466B-A804-AB6A3EB29E28}"/>
                </a:ext>
              </a:extLst>
            </p:cNvPr>
            <p:cNvSpPr/>
            <p:nvPr/>
          </p:nvSpPr>
          <p:spPr>
            <a:xfrm>
              <a:off x="8417417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1A3AC0-626E-4C0C-97B4-DCE0470E2993}"/>
                </a:ext>
              </a:extLst>
            </p:cNvPr>
            <p:cNvSpPr/>
            <p:nvPr/>
          </p:nvSpPr>
          <p:spPr>
            <a:xfrm>
              <a:off x="8789688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1566F07-A921-4CA7-9F07-475ADD4827AE}"/>
                </a:ext>
              </a:extLst>
            </p:cNvPr>
            <p:cNvSpPr/>
            <p:nvPr/>
          </p:nvSpPr>
          <p:spPr>
            <a:xfrm>
              <a:off x="8789688" y="5232624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F465014-BAE4-4414-99B4-F40B55916264}"/>
                </a:ext>
              </a:extLst>
            </p:cNvPr>
            <p:cNvSpPr/>
            <p:nvPr/>
          </p:nvSpPr>
          <p:spPr>
            <a:xfrm>
              <a:off x="8789688" y="5586110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DAAD43-290E-4183-8F09-54212E857809}"/>
                </a:ext>
              </a:extLst>
            </p:cNvPr>
            <p:cNvSpPr/>
            <p:nvPr/>
          </p:nvSpPr>
          <p:spPr>
            <a:xfrm>
              <a:off x="8045146" y="5939597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64B2F394-0EAA-4265-8186-48D41648F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495915"/>
              </p:ext>
            </p:extLst>
          </p:nvPr>
        </p:nvGraphicFramePr>
        <p:xfrm>
          <a:off x="678234" y="1229712"/>
          <a:ext cx="7595274" cy="506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2145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>
            <a:extLst>
              <a:ext uri="{FF2B5EF4-FFF2-40B4-BE49-F238E27FC236}">
                <a16:creationId xmlns:a16="http://schemas.microsoft.com/office/drawing/2014/main" id="{EE4E325B-B0E8-4698-8940-827B266D196C}"/>
              </a:ext>
            </a:extLst>
          </p:cNvPr>
          <p:cNvGrpSpPr/>
          <p:nvPr/>
        </p:nvGrpSpPr>
        <p:grpSpPr>
          <a:xfrm>
            <a:off x="7786710" y="0"/>
            <a:ext cx="915410" cy="1182764"/>
            <a:chOff x="7728524" y="285728"/>
            <a:chExt cx="915410" cy="118276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26EF48D-3F1F-440A-AA6E-036732EC7210}"/>
                </a:ext>
              </a:extLst>
            </p:cNvPr>
            <p:cNvSpPr/>
            <p:nvPr/>
          </p:nvSpPr>
          <p:spPr>
            <a:xfrm>
              <a:off x="7786710" y="285728"/>
              <a:ext cx="857224" cy="1000132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8A9B7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8F1023-C00C-45CC-B8EE-18BA8CFDAB82}"/>
                </a:ext>
              </a:extLst>
            </p:cNvPr>
            <p:cNvSpPr txBox="1"/>
            <p:nvPr/>
          </p:nvSpPr>
          <p:spPr>
            <a:xfrm>
              <a:off x="7728524" y="452829"/>
              <a:ext cx="6655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6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32B51E-CCEB-4A40-8897-6E080C50BF21}"/>
                </a:ext>
              </a:extLst>
            </p:cNvPr>
            <p:cNvSpPr txBox="1"/>
            <p:nvPr/>
          </p:nvSpPr>
          <p:spPr>
            <a:xfrm>
              <a:off x="8187930" y="304158"/>
              <a:ext cx="430887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PART</a:t>
              </a:r>
              <a:endParaRPr lang="ko-KR" altLang="en-US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B19A742-0461-414A-9659-7AA6C3613756}"/>
              </a:ext>
            </a:extLst>
          </p:cNvPr>
          <p:cNvSpPr txBox="1"/>
          <p:nvPr/>
        </p:nvSpPr>
        <p:spPr>
          <a:xfrm>
            <a:off x="285720" y="584732"/>
            <a:ext cx="3114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진행할 계획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C1B43-BA4E-463B-A642-6063DC334041}"/>
              </a:ext>
            </a:extLst>
          </p:cNvPr>
          <p:cNvSpPr/>
          <p:nvPr/>
        </p:nvSpPr>
        <p:spPr>
          <a:xfrm>
            <a:off x="0" y="1214422"/>
            <a:ext cx="9144000" cy="507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F46AB2C-81A8-4E79-8084-3980AF314B84}"/>
              </a:ext>
            </a:extLst>
          </p:cNvPr>
          <p:cNvGrpSpPr/>
          <p:nvPr/>
        </p:nvGrpSpPr>
        <p:grpSpPr>
          <a:xfrm>
            <a:off x="8045146" y="5232624"/>
            <a:ext cx="1054767" cy="1001544"/>
            <a:chOff x="8045146" y="5232624"/>
            <a:chExt cx="1054767" cy="100154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2B1A1D2-EDA7-4B51-A600-4BFB124C8F64}"/>
                </a:ext>
              </a:extLst>
            </p:cNvPr>
            <p:cNvSpPr/>
            <p:nvPr/>
          </p:nvSpPr>
          <p:spPr>
            <a:xfrm>
              <a:off x="8417417" y="5586110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E93330-B738-466B-A804-AB6A3EB29E28}"/>
                </a:ext>
              </a:extLst>
            </p:cNvPr>
            <p:cNvSpPr/>
            <p:nvPr/>
          </p:nvSpPr>
          <p:spPr>
            <a:xfrm>
              <a:off x="8417417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1A3AC0-626E-4C0C-97B4-DCE0470E2993}"/>
                </a:ext>
              </a:extLst>
            </p:cNvPr>
            <p:cNvSpPr/>
            <p:nvPr/>
          </p:nvSpPr>
          <p:spPr>
            <a:xfrm>
              <a:off x="8789688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1566F07-A921-4CA7-9F07-475ADD4827AE}"/>
                </a:ext>
              </a:extLst>
            </p:cNvPr>
            <p:cNvSpPr/>
            <p:nvPr/>
          </p:nvSpPr>
          <p:spPr>
            <a:xfrm>
              <a:off x="8789688" y="5232624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F465014-BAE4-4414-99B4-F40B55916264}"/>
                </a:ext>
              </a:extLst>
            </p:cNvPr>
            <p:cNvSpPr/>
            <p:nvPr/>
          </p:nvSpPr>
          <p:spPr>
            <a:xfrm>
              <a:off x="8789688" y="5586110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DAAD43-290E-4183-8F09-54212E857809}"/>
                </a:ext>
              </a:extLst>
            </p:cNvPr>
            <p:cNvSpPr/>
            <p:nvPr/>
          </p:nvSpPr>
          <p:spPr>
            <a:xfrm>
              <a:off x="8045146" y="5939597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AF3A2FE7-817A-42A4-ABD8-CE33CC3282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004592"/>
              </p:ext>
            </p:extLst>
          </p:nvPr>
        </p:nvGraphicFramePr>
        <p:xfrm>
          <a:off x="708440" y="1232655"/>
          <a:ext cx="7491818" cy="4654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E46900C8-EE83-4D00-9B69-5C829429F12D}"/>
              </a:ext>
            </a:extLst>
          </p:cNvPr>
          <p:cNvGrpSpPr/>
          <p:nvPr/>
        </p:nvGrpSpPr>
        <p:grpSpPr>
          <a:xfrm>
            <a:off x="920885" y="4494843"/>
            <a:ext cx="1936615" cy="322076"/>
            <a:chOff x="920885" y="4494843"/>
            <a:chExt cx="1936615" cy="32207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9BBD0B-A30F-4D4C-B211-716B3B113FCF}"/>
                </a:ext>
              </a:extLst>
            </p:cNvPr>
            <p:cNvSpPr/>
            <p:nvPr/>
          </p:nvSpPr>
          <p:spPr>
            <a:xfrm>
              <a:off x="920885" y="4513568"/>
              <a:ext cx="1396865" cy="3033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DC2DCF8-D0A2-4184-97A1-AFFE99363BD9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2317750" y="4494843"/>
              <a:ext cx="539750" cy="1704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16FC74C-A937-4C75-928F-4C9F1B28B379}"/>
              </a:ext>
            </a:extLst>
          </p:cNvPr>
          <p:cNvSpPr txBox="1"/>
          <p:nvPr/>
        </p:nvSpPr>
        <p:spPr>
          <a:xfrm>
            <a:off x="778424" y="409473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Ⅴ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C14D95-9541-4076-A60C-F72F9B673EDE}"/>
              </a:ext>
            </a:extLst>
          </p:cNvPr>
          <p:cNvSpPr txBox="1"/>
          <p:nvPr/>
        </p:nvSpPr>
        <p:spPr>
          <a:xfrm>
            <a:off x="775249" y="473608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Ⅴ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A209A7-6F02-4176-B32D-801162BCEB18}"/>
              </a:ext>
            </a:extLst>
          </p:cNvPr>
          <p:cNvSpPr txBox="1"/>
          <p:nvPr/>
        </p:nvSpPr>
        <p:spPr>
          <a:xfrm>
            <a:off x="775249" y="505993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Ⅴ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7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>
            <a:extLst>
              <a:ext uri="{FF2B5EF4-FFF2-40B4-BE49-F238E27FC236}">
                <a16:creationId xmlns:a16="http://schemas.microsoft.com/office/drawing/2014/main" id="{EE4E325B-B0E8-4698-8940-827B266D196C}"/>
              </a:ext>
            </a:extLst>
          </p:cNvPr>
          <p:cNvGrpSpPr/>
          <p:nvPr/>
        </p:nvGrpSpPr>
        <p:grpSpPr>
          <a:xfrm>
            <a:off x="7786710" y="0"/>
            <a:ext cx="915410" cy="1182764"/>
            <a:chOff x="7728524" y="285728"/>
            <a:chExt cx="915410" cy="118276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26EF48D-3F1F-440A-AA6E-036732EC7210}"/>
                </a:ext>
              </a:extLst>
            </p:cNvPr>
            <p:cNvSpPr/>
            <p:nvPr/>
          </p:nvSpPr>
          <p:spPr>
            <a:xfrm>
              <a:off x="7786710" y="285728"/>
              <a:ext cx="857224" cy="1000132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8A9B7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8F1023-C00C-45CC-B8EE-18BA8CFDAB82}"/>
                </a:ext>
              </a:extLst>
            </p:cNvPr>
            <p:cNvSpPr txBox="1"/>
            <p:nvPr/>
          </p:nvSpPr>
          <p:spPr>
            <a:xfrm>
              <a:off x="7728524" y="452829"/>
              <a:ext cx="6655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6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32B51E-CCEB-4A40-8897-6E080C50BF21}"/>
                </a:ext>
              </a:extLst>
            </p:cNvPr>
            <p:cNvSpPr txBox="1"/>
            <p:nvPr/>
          </p:nvSpPr>
          <p:spPr>
            <a:xfrm>
              <a:off x="8187930" y="304158"/>
              <a:ext cx="430887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PART</a:t>
              </a:r>
              <a:endParaRPr lang="ko-KR" altLang="en-US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B19A742-0461-414A-9659-7AA6C3613756}"/>
              </a:ext>
            </a:extLst>
          </p:cNvPr>
          <p:cNvSpPr txBox="1"/>
          <p:nvPr/>
        </p:nvSpPr>
        <p:spPr>
          <a:xfrm>
            <a:off x="285720" y="584732"/>
            <a:ext cx="3114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진행할 계획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C1B43-BA4E-463B-A642-6063DC334041}"/>
              </a:ext>
            </a:extLst>
          </p:cNvPr>
          <p:cNvSpPr/>
          <p:nvPr/>
        </p:nvSpPr>
        <p:spPr>
          <a:xfrm>
            <a:off x="0" y="1214422"/>
            <a:ext cx="9144000" cy="507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F46AB2C-81A8-4E79-8084-3980AF314B84}"/>
              </a:ext>
            </a:extLst>
          </p:cNvPr>
          <p:cNvGrpSpPr/>
          <p:nvPr/>
        </p:nvGrpSpPr>
        <p:grpSpPr>
          <a:xfrm>
            <a:off x="8045146" y="5232624"/>
            <a:ext cx="1054767" cy="1001544"/>
            <a:chOff x="8045146" y="5232624"/>
            <a:chExt cx="1054767" cy="100154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2B1A1D2-EDA7-4B51-A600-4BFB124C8F64}"/>
                </a:ext>
              </a:extLst>
            </p:cNvPr>
            <p:cNvSpPr/>
            <p:nvPr/>
          </p:nvSpPr>
          <p:spPr>
            <a:xfrm>
              <a:off x="8417417" y="5586110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E93330-B738-466B-A804-AB6A3EB29E28}"/>
                </a:ext>
              </a:extLst>
            </p:cNvPr>
            <p:cNvSpPr/>
            <p:nvPr/>
          </p:nvSpPr>
          <p:spPr>
            <a:xfrm>
              <a:off x="8417417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1A3AC0-626E-4C0C-97B4-DCE0470E2993}"/>
                </a:ext>
              </a:extLst>
            </p:cNvPr>
            <p:cNvSpPr/>
            <p:nvPr/>
          </p:nvSpPr>
          <p:spPr>
            <a:xfrm>
              <a:off x="8789688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1566F07-A921-4CA7-9F07-475ADD4827AE}"/>
                </a:ext>
              </a:extLst>
            </p:cNvPr>
            <p:cNvSpPr/>
            <p:nvPr/>
          </p:nvSpPr>
          <p:spPr>
            <a:xfrm>
              <a:off x="8789688" y="5232624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F465014-BAE4-4414-99B4-F40B55916264}"/>
                </a:ext>
              </a:extLst>
            </p:cNvPr>
            <p:cNvSpPr/>
            <p:nvPr/>
          </p:nvSpPr>
          <p:spPr>
            <a:xfrm>
              <a:off x="8789688" y="5586110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DAAD43-290E-4183-8F09-54212E857809}"/>
                </a:ext>
              </a:extLst>
            </p:cNvPr>
            <p:cNvSpPr/>
            <p:nvPr/>
          </p:nvSpPr>
          <p:spPr>
            <a:xfrm>
              <a:off x="8045146" y="5939597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AF3A2FE7-817A-42A4-ABD8-CE33CC3282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0072582"/>
              </p:ext>
            </p:extLst>
          </p:nvPr>
        </p:nvGraphicFramePr>
        <p:xfrm>
          <a:off x="708440" y="1232655"/>
          <a:ext cx="7491818" cy="4654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57FF2CA-EF9F-48E8-BC59-36096151E0C1}"/>
              </a:ext>
            </a:extLst>
          </p:cNvPr>
          <p:cNvSpPr txBox="1"/>
          <p:nvPr/>
        </p:nvSpPr>
        <p:spPr>
          <a:xfrm>
            <a:off x="778424" y="409473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Ⅴ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0A1E9B-2636-4B9A-8C98-9D8485DD0977}"/>
              </a:ext>
            </a:extLst>
          </p:cNvPr>
          <p:cNvSpPr txBox="1"/>
          <p:nvPr/>
        </p:nvSpPr>
        <p:spPr>
          <a:xfrm>
            <a:off x="778424" y="440790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Ⅴ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E8CAE0-C32D-421F-A89E-C5E65AE0E5E3}"/>
              </a:ext>
            </a:extLst>
          </p:cNvPr>
          <p:cNvSpPr txBox="1"/>
          <p:nvPr/>
        </p:nvSpPr>
        <p:spPr>
          <a:xfrm>
            <a:off x="2692984" y="394579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Ⅴ</a:t>
            </a:r>
            <a:endParaRPr lang="ko-KR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EA4E6-DB7B-4B63-92E3-0141957DCE52}"/>
              </a:ext>
            </a:extLst>
          </p:cNvPr>
          <p:cNvSpPr txBox="1"/>
          <p:nvPr/>
        </p:nvSpPr>
        <p:spPr>
          <a:xfrm>
            <a:off x="2692984" y="362618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Ⅴ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6A3DE-CD7F-4F6D-AB70-CB6B5416309C}"/>
              </a:ext>
            </a:extLst>
          </p:cNvPr>
          <p:cNvSpPr txBox="1"/>
          <p:nvPr/>
        </p:nvSpPr>
        <p:spPr>
          <a:xfrm>
            <a:off x="2692984" y="426093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Ⅴ</a:t>
            </a:r>
            <a:endParaRPr lang="ko-KR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E58979-D5A5-4FF9-8ED5-B630239FC2A9}"/>
              </a:ext>
            </a:extLst>
          </p:cNvPr>
          <p:cNvSpPr/>
          <p:nvPr/>
        </p:nvSpPr>
        <p:spPr>
          <a:xfrm>
            <a:off x="4819645" y="3900619"/>
            <a:ext cx="1430430" cy="303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388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>
            <a:extLst>
              <a:ext uri="{FF2B5EF4-FFF2-40B4-BE49-F238E27FC236}">
                <a16:creationId xmlns:a16="http://schemas.microsoft.com/office/drawing/2014/main" id="{EE4E325B-B0E8-4698-8940-827B266D196C}"/>
              </a:ext>
            </a:extLst>
          </p:cNvPr>
          <p:cNvGrpSpPr/>
          <p:nvPr/>
        </p:nvGrpSpPr>
        <p:grpSpPr>
          <a:xfrm>
            <a:off x="7786710" y="0"/>
            <a:ext cx="915410" cy="1182764"/>
            <a:chOff x="7728524" y="285728"/>
            <a:chExt cx="915410" cy="118276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26EF48D-3F1F-440A-AA6E-036732EC7210}"/>
                </a:ext>
              </a:extLst>
            </p:cNvPr>
            <p:cNvSpPr/>
            <p:nvPr/>
          </p:nvSpPr>
          <p:spPr>
            <a:xfrm>
              <a:off x="7786710" y="285728"/>
              <a:ext cx="857224" cy="1000132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8A9B7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8F1023-C00C-45CC-B8EE-18BA8CFDAB82}"/>
                </a:ext>
              </a:extLst>
            </p:cNvPr>
            <p:cNvSpPr txBox="1"/>
            <p:nvPr/>
          </p:nvSpPr>
          <p:spPr>
            <a:xfrm>
              <a:off x="7728524" y="452829"/>
              <a:ext cx="6655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6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32B51E-CCEB-4A40-8897-6E080C50BF21}"/>
                </a:ext>
              </a:extLst>
            </p:cNvPr>
            <p:cNvSpPr txBox="1"/>
            <p:nvPr/>
          </p:nvSpPr>
          <p:spPr>
            <a:xfrm>
              <a:off x="8187930" y="304158"/>
              <a:ext cx="430887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PART</a:t>
              </a:r>
              <a:endParaRPr lang="ko-KR" altLang="en-US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B19A742-0461-414A-9659-7AA6C3613756}"/>
              </a:ext>
            </a:extLst>
          </p:cNvPr>
          <p:cNvSpPr txBox="1"/>
          <p:nvPr/>
        </p:nvSpPr>
        <p:spPr>
          <a:xfrm>
            <a:off x="285720" y="584732"/>
            <a:ext cx="3114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참고문헌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개발 참고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C1B43-BA4E-463B-A642-6063DC334041}"/>
              </a:ext>
            </a:extLst>
          </p:cNvPr>
          <p:cNvSpPr/>
          <p:nvPr/>
        </p:nvSpPr>
        <p:spPr>
          <a:xfrm>
            <a:off x="0" y="1214422"/>
            <a:ext cx="9144000" cy="507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46632D-CD39-4354-8D85-BAAA98D1941D}"/>
              </a:ext>
            </a:extLst>
          </p:cNvPr>
          <p:cNvSpPr/>
          <p:nvPr/>
        </p:nvSpPr>
        <p:spPr>
          <a:xfrm>
            <a:off x="1202283" y="2627086"/>
            <a:ext cx="579735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Blip>
                <a:blip r:embed="rId3"/>
              </a:buBlip>
            </a:pPr>
            <a:r>
              <a:rPr lang="en-US" altLang="ko-KR" sz="2000" dirty="0"/>
              <a:t> </a:t>
            </a:r>
            <a:r>
              <a:rPr lang="en-US" altLang="ko-KR" sz="2000" dirty="0">
                <a:hlinkClick r:id="rId4"/>
              </a:rPr>
              <a:t>https://docs.docker.com/engine/reference/builder/</a:t>
            </a:r>
            <a:endParaRPr lang="en-US" altLang="ko-KR" sz="2000" dirty="0"/>
          </a:p>
          <a:p>
            <a:pPr>
              <a:buBlip>
                <a:blip r:embed="rId3"/>
              </a:buBlip>
            </a:pPr>
            <a:endParaRPr lang="en-US" altLang="ko-KR" sz="2000" dirty="0"/>
          </a:p>
          <a:p>
            <a:pPr>
              <a:buBlip>
                <a:blip r:embed="rId3"/>
              </a:buBlip>
            </a:pPr>
            <a:r>
              <a:rPr lang="en-US" altLang="ko-KR" sz="2000" dirty="0"/>
              <a:t> </a:t>
            </a:r>
            <a:r>
              <a:rPr lang="en-US" altLang="ko-KR" sz="2000" dirty="0">
                <a:hlinkClick r:id="rId5"/>
              </a:rPr>
              <a:t>http://labs.brandi.co.kr/2021/01/20/hwangsg.html</a:t>
            </a:r>
            <a:endParaRPr lang="en-US" altLang="ko-KR" sz="2000" dirty="0"/>
          </a:p>
          <a:p>
            <a:pPr>
              <a:buBlip>
                <a:blip r:embed="rId3"/>
              </a:buBlip>
            </a:pPr>
            <a:endParaRPr lang="en-US" altLang="ko-KR" sz="2000" dirty="0">
              <a:latin typeface="+mn-ea"/>
            </a:endParaRPr>
          </a:p>
          <a:p>
            <a:pPr>
              <a:buBlip>
                <a:blip r:embed="rId3"/>
              </a:buBlip>
            </a:pPr>
            <a:r>
              <a:rPr lang="en-US" altLang="ko-KR" sz="2000" dirty="0">
                <a:latin typeface="+mn-ea"/>
              </a:rPr>
              <a:t> naver.com, google.com (image-free)</a:t>
            </a:r>
          </a:p>
          <a:p>
            <a:endParaRPr lang="en-US" altLang="ko-KR" sz="2000" dirty="0">
              <a:latin typeface="+mn-ea"/>
            </a:endParaRPr>
          </a:p>
          <a:p>
            <a:pPr>
              <a:buBlip>
                <a:blip r:embed="rId3"/>
              </a:buBlip>
            </a:pPr>
            <a:r>
              <a:rPr lang="en-US" altLang="ko-KR" sz="2000" dirty="0"/>
              <a:t> </a:t>
            </a:r>
            <a:r>
              <a:rPr lang="en-US" altLang="ko-KR" sz="2000" dirty="0">
                <a:latin typeface="+mn-ea"/>
              </a:rPr>
              <a:t>our head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F46AB2C-81A8-4E79-8084-3980AF314B84}"/>
              </a:ext>
            </a:extLst>
          </p:cNvPr>
          <p:cNvGrpSpPr/>
          <p:nvPr/>
        </p:nvGrpSpPr>
        <p:grpSpPr>
          <a:xfrm>
            <a:off x="8045146" y="5232624"/>
            <a:ext cx="1054767" cy="1001544"/>
            <a:chOff x="8045146" y="5232624"/>
            <a:chExt cx="1054767" cy="100154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2B1A1D2-EDA7-4B51-A600-4BFB124C8F64}"/>
                </a:ext>
              </a:extLst>
            </p:cNvPr>
            <p:cNvSpPr/>
            <p:nvPr/>
          </p:nvSpPr>
          <p:spPr>
            <a:xfrm>
              <a:off x="8417417" y="5586110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E93330-B738-466B-A804-AB6A3EB29E28}"/>
                </a:ext>
              </a:extLst>
            </p:cNvPr>
            <p:cNvSpPr/>
            <p:nvPr/>
          </p:nvSpPr>
          <p:spPr>
            <a:xfrm>
              <a:off x="8417417" y="5939597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1A3AC0-626E-4C0C-97B4-DCE0470E2993}"/>
                </a:ext>
              </a:extLst>
            </p:cNvPr>
            <p:cNvSpPr/>
            <p:nvPr/>
          </p:nvSpPr>
          <p:spPr>
            <a:xfrm>
              <a:off x="8789688" y="5939597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1566F07-A921-4CA7-9F07-475ADD4827AE}"/>
                </a:ext>
              </a:extLst>
            </p:cNvPr>
            <p:cNvSpPr/>
            <p:nvPr/>
          </p:nvSpPr>
          <p:spPr>
            <a:xfrm>
              <a:off x="8789688" y="5232624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F465014-BAE4-4414-99B4-F40B55916264}"/>
                </a:ext>
              </a:extLst>
            </p:cNvPr>
            <p:cNvSpPr/>
            <p:nvPr/>
          </p:nvSpPr>
          <p:spPr>
            <a:xfrm>
              <a:off x="8789688" y="5586110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DAAD43-290E-4183-8F09-54212E857809}"/>
                </a:ext>
              </a:extLst>
            </p:cNvPr>
            <p:cNvSpPr/>
            <p:nvPr/>
          </p:nvSpPr>
          <p:spPr>
            <a:xfrm>
              <a:off x="8045146" y="5939597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123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>
            <a:extLst>
              <a:ext uri="{FF2B5EF4-FFF2-40B4-BE49-F238E27FC236}">
                <a16:creationId xmlns:a16="http://schemas.microsoft.com/office/drawing/2014/main" id="{E223493F-765B-4424-A41C-16400B5547D8}"/>
              </a:ext>
            </a:extLst>
          </p:cNvPr>
          <p:cNvGrpSpPr/>
          <p:nvPr/>
        </p:nvGrpSpPr>
        <p:grpSpPr>
          <a:xfrm>
            <a:off x="7786710" y="0"/>
            <a:ext cx="915410" cy="1182764"/>
            <a:chOff x="7728524" y="285728"/>
            <a:chExt cx="915410" cy="118276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19F2447-91D9-43B6-8EA2-880674595A50}"/>
                </a:ext>
              </a:extLst>
            </p:cNvPr>
            <p:cNvSpPr/>
            <p:nvPr/>
          </p:nvSpPr>
          <p:spPr>
            <a:xfrm>
              <a:off x="7786710" y="285728"/>
              <a:ext cx="857224" cy="1000132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8A9B7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BC5B42-9337-4E70-9EEC-D37727F947DA}"/>
                </a:ext>
              </a:extLst>
            </p:cNvPr>
            <p:cNvSpPr txBox="1"/>
            <p:nvPr/>
          </p:nvSpPr>
          <p:spPr>
            <a:xfrm>
              <a:off x="7728524" y="452829"/>
              <a:ext cx="6655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6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47E8BC-A33A-41EC-8309-471975F1C413}"/>
                </a:ext>
              </a:extLst>
            </p:cNvPr>
            <p:cNvSpPr txBox="1"/>
            <p:nvPr/>
          </p:nvSpPr>
          <p:spPr>
            <a:xfrm>
              <a:off x="8187930" y="304158"/>
              <a:ext cx="430887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PART</a:t>
              </a:r>
              <a:endParaRPr lang="ko-KR" altLang="en-US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0666480-8ADC-49D2-85D4-4142D720207E}"/>
              </a:ext>
            </a:extLst>
          </p:cNvPr>
          <p:cNvSpPr txBox="1"/>
          <p:nvPr/>
        </p:nvSpPr>
        <p:spPr>
          <a:xfrm>
            <a:off x="285720" y="584732"/>
            <a:ext cx="3114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질문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06376-E0F1-4BCF-A1A3-99D982863193}"/>
              </a:ext>
            </a:extLst>
          </p:cNvPr>
          <p:cNvSpPr/>
          <p:nvPr/>
        </p:nvSpPr>
        <p:spPr>
          <a:xfrm>
            <a:off x="0" y="1214422"/>
            <a:ext cx="9144000" cy="507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6EFA55-AD88-4E12-A1F3-7E6749816F5D}"/>
              </a:ext>
            </a:extLst>
          </p:cNvPr>
          <p:cNvSpPr/>
          <p:nvPr/>
        </p:nvSpPr>
        <p:spPr>
          <a:xfrm>
            <a:off x="1691680" y="2795444"/>
            <a:ext cx="48965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8A9B7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entury Gothic" pitchFamily="34" charset="0"/>
                <a:ea typeface="Meiryo UI" pitchFamily="34" charset="-128"/>
                <a:cs typeface="Meiryo UI" pitchFamily="34" charset="-128"/>
              </a:rPr>
              <a:t>Q</a:t>
            </a:r>
            <a:r>
              <a:rPr lang="en-US" altLang="ko-KR" sz="6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8A9B7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entury Gothic" pitchFamily="34" charset="0"/>
                <a:ea typeface="Meiryo UI" pitchFamily="34" charset="-128"/>
                <a:cs typeface="Meiryo UI" pitchFamily="34" charset="-128"/>
              </a:rPr>
              <a:t>uestion </a:t>
            </a:r>
            <a:endParaRPr lang="ko-KR" altLang="en-US" sz="9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38A9B7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Century Gothic" pitchFamily="34" charset="0"/>
              <a:ea typeface="휴먼매직체" pitchFamily="18" charset="-127"/>
              <a:cs typeface="Meiryo UI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D312F8-7BCD-48F1-A1F3-56423AA346CF}"/>
              </a:ext>
            </a:extLst>
          </p:cNvPr>
          <p:cNvSpPr/>
          <p:nvPr/>
        </p:nvSpPr>
        <p:spPr>
          <a:xfrm>
            <a:off x="6012160" y="2795444"/>
            <a:ext cx="8640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8A9B7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entury Gothic" pitchFamily="34" charset="0"/>
                <a:ea typeface="Meiryo UI" pitchFamily="34" charset="-128"/>
                <a:cs typeface="Meiryo UI" pitchFamily="34" charset="-128"/>
              </a:rPr>
              <a:t>?</a:t>
            </a:r>
            <a:endParaRPr lang="ko-KR" altLang="en-US" sz="9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38A9B7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Century Gothic" pitchFamily="34" charset="0"/>
              <a:ea typeface="휴먼매직체" pitchFamily="18" charset="-127"/>
              <a:cs typeface="Meiryo UI" pitchFamily="34" charset="-128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8CA9B0D-C380-41F4-A6C2-9A19FCE87752}"/>
              </a:ext>
            </a:extLst>
          </p:cNvPr>
          <p:cNvGrpSpPr/>
          <p:nvPr/>
        </p:nvGrpSpPr>
        <p:grpSpPr>
          <a:xfrm>
            <a:off x="8045146" y="5232624"/>
            <a:ext cx="1054767" cy="1001544"/>
            <a:chOff x="8045146" y="5232624"/>
            <a:chExt cx="1054767" cy="100154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08835B2-0F6A-4A8F-9628-ED18C0FC7DD3}"/>
                </a:ext>
              </a:extLst>
            </p:cNvPr>
            <p:cNvSpPr/>
            <p:nvPr/>
          </p:nvSpPr>
          <p:spPr>
            <a:xfrm>
              <a:off x="8417417" y="5586110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906E81F-E983-43E4-80A9-BE3B356454BD}"/>
                </a:ext>
              </a:extLst>
            </p:cNvPr>
            <p:cNvSpPr/>
            <p:nvPr/>
          </p:nvSpPr>
          <p:spPr>
            <a:xfrm>
              <a:off x="8417417" y="5939597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E617B9D-D90D-42C5-9735-E8D88624E7B7}"/>
                </a:ext>
              </a:extLst>
            </p:cNvPr>
            <p:cNvSpPr/>
            <p:nvPr/>
          </p:nvSpPr>
          <p:spPr>
            <a:xfrm>
              <a:off x="8789688" y="5939597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283EB62-F066-4DE5-AA77-47A3418CC1AC}"/>
                </a:ext>
              </a:extLst>
            </p:cNvPr>
            <p:cNvSpPr/>
            <p:nvPr/>
          </p:nvSpPr>
          <p:spPr>
            <a:xfrm>
              <a:off x="8789688" y="5232624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1B0A44F-737C-4171-B018-A6F67DFFBCD6}"/>
                </a:ext>
              </a:extLst>
            </p:cNvPr>
            <p:cNvSpPr/>
            <p:nvPr/>
          </p:nvSpPr>
          <p:spPr>
            <a:xfrm>
              <a:off x="8789688" y="5586110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F4663C1-CAB9-4080-9808-C29B1367C6C2}"/>
                </a:ext>
              </a:extLst>
            </p:cNvPr>
            <p:cNvSpPr/>
            <p:nvPr/>
          </p:nvSpPr>
          <p:spPr>
            <a:xfrm>
              <a:off x="8045146" y="5939597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405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9223F0-92B2-4AA1-A5CF-15A09FF3A1C1}"/>
              </a:ext>
            </a:extLst>
          </p:cNvPr>
          <p:cNvSpPr txBox="1"/>
          <p:nvPr/>
        </p:nvSpPr>
        <p:spPr>
          <a:xfrm>
            <a:off x="8766974" y="6688723"/>
            <a:ext cx="377026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김정수</a:t>
            </a:r>
            <a:endParaRPr lang="en-US" altLang="ko-KR" sz="5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11B788-88F0-4A67-8194-342272CDE50F}"/>
              </a:ext>
            </a:extLst>
          </p:cNvPr>
          <p:cNvSpPr/>
          <p:nvPr/>
        </p:nvSpPr>
        <p:spPr>
          <a:xfrm>
            <a:off x="2543346" y="1805614"/>
            <a:ext cx="4071966" cy="3143272"/>
          </a:xfrm>
          <a:prstGeom prst="rect">
            <a:avLst/>
          </a:prstGeom>
          <a:solidFill>
            <a:srgbClr val="38A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11760-1105-43C5-8FD5-3A164C1F7400}"/>
              </a:ext>
            </a:extLst>
          </p:cNvPr>
          <p:cNvSpPr txBox="1"/>
          <p:nvPr/>
        </p:nvSpPr>
        <p:spPr>
          <a:xfrm>
            <a:off x="1996478" y="2855930"/>
            <a:ext cx="521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err="1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ThankYou</a:t>
            </a:r>
            <a:endParaRPr lang="ko-KR" altLang="en-US" sz="5400" b="1" dirty="0">
              <a:ln w="76200">
                <a:solidFill>
                  <a:schemeClr val="bg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4FD3C8-C97E-49AE-A2AD-6876D8EB1C99}"/>
              </a:ext>
            </a:extLst>
          </p:cNvPr>
          <p:cNvSpPr/>
          <p:nvPr/>
        </p:nvSpPr>
        <p:spPr>
          <a:xfrm rot="5400000">
            <a:off x="4985329" y="3319692"/>
            <a:ext cx="3357562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14755C-AEE6-4310-BCE1-DF2C085F76C3}"/>
              </a:ext>
            </a:extLst>
          </p:cNvPr>
          <p:cNvSpPr/>
          <p:nvPr/>
        </p:nvSpPr>
        <p:spPr>
          <a:xfrm>
            <a:off x="2499907" y="1694939"/>
            <a:ext cx="4145632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9D764-C731-4542-96C2-53F3F37917D5}"/>
              </a:ext>
            </a:extLst>
          </p:cNvPr>
          <p:cNvSpPr/>
          <p:nvPr/>
        </p:nvSpPr>
        <p:spPr>
          <a:xfrm>
            <a:off x="2495144" y="4943300"/>
            <a:ext cx="4145632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D9DAD5-3BC4-48C1-9E9A-A97B7CE6BB2B}"/>
              </a:ext>
            </a:extLst>
          </p:cNvPr>
          <p:cNvSpPr/>
          <p:nvPr/>
        </p:nvSpPr>
        <p:spPr>
          <a:xfrm rot="5400000">
            <a:off x="817959" y="3319096"/>
            <a:ext cx="3355077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9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E9FDC3A-C70D-48EF-A0F6-941FC7B4DBB9}"/>
              </a:ext>
            </a:extLst>
          </p:cNvPr>
          <p:cNvGrpSpPr/>
          <p:nvPr/>
        </p:nvGrpSpPr>
        <p:grpSpPr>
          <a:xfrm>
            <a:off x="660200" y="1751467"/>
            <a:ext cx="7681565" cy="3746309"/>
            <a:chOff x="660200" y="1883347"/>
            <a:chExt cx="7681565" cy="374630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916F29-5BE5-4EBB-870E-43D4D3B4F1D3}"/>
                </a:ext>
              </a:extLst>
            </p:cNvPr>
            <p:cNvSpPr/>
            <p:nvPr/>
          </p:nvSpPr>
          <p:spPr>
            <a:xfrm>
              <a:off x="1927341" y="4180924"/>
              <a:ext cx="976469" cy="9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2690D06-6891-426D-88DC-9B32A4CA2D47}"/>
                </a:ext>
              </a:extLst>
            </p:cNvPr>
            <p:cNvSpPr/>
            <p:nvPr/>
          </p:nvSpPr>
          <p:spPr>
            <a:xfrm>
              <a:off x="3099105" y="1883347"/>
              <a:ext cx="976469" cy="957322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0B79C03-70AE-467D-873C-303FA4CDCBEB}"/>
                </a:ext>
              </a:extLst>
            </p:cNvPr>
            <p:cNvSpPr/>
            <p:nvPr/>
          </p:nvSpPr>
          <p:spPr>
            <a:xfrm>
              <a:off x="3099105" y="3032135"/>
              <a:ext cx="976469" cy="9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CCBFDF0-876E-453B-9703-D49739543185}"/>
                </a:ext>
              </a:extLst>
            </p:cNvPr>
            <p:cNvSpPr/>
            <p:nvPr/>
          </p:nvSpPr>
          <p:spPr>
            <a:xfrm>
              <a:off x="3099105" y="4180924"/>
              <a:ext cx="976469" cy="957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D75AA9C-3FF1-428A-BC7A-7114F8477A7E}"/>
                </a:ext>
              </a:extLst>
            </p:cNvPr>
            <p:cNvSpPr/>
            <p:nvPr/>
          </p:nvSpPr>
          <p:spPr>
            <a:xfrm>
              <a:off x="1927341" y="3032135"/>
              <a:ext cx="976469" cy="957322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17DB26F-F51E-4FE5-9A78-5451F4B0046E}"/>
                </a:ext>
              </a:extLst>
            </p:cNvPr>
            <p:cNvSpPr/>
            <p:nvPr/>
          </p:nvSpPr>
          <p:spPr>
            <a:xfrm>
              <a:off x="755576" y="4180924"/>
              <a:ext cx="976469" cy="957322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B3AAB8-42A7-467E-9168-E7879370DFAD}"/>
                </a:ext>
              </a:extLst>
            </p:cNvPr>
            <p:cNvSpPr txBox="1"/>
            <p:nvPr/>
          </p:nvSpPr>
          <p:spPr>
            <a:xfrm>
              <a:off x="3550248" y="1981016"/>
              <a:ext cx="832415" cy="1366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solidFill>
                    <a:schemeClr val="bg1"/>
                  </a:solidFill>
                </a:rPr>
                <a:t>1</a:t>
              </a:r>
              <a:endParaRPr lang="ko-KR" altLang="en-US" sz="6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9867E4-CDC6-43F3-A437-DF1DEF6E35B2}"/>
                </a:ext>
              </a:extLst>
            </p:cNvPr>
            <p:cNvSpPr txBox="1"/>
            <p:nvPr/>
          </p:nvSpPr>
          <p:spPr>
            <a:xfrm>
              <a:off x="2388391" y="3119591"/>
              <a:ext cx="832415" cy="1366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solidFill>
                    <a:schemeClr val="bg1"/>
                  </a:solidFill>
                </a:rPr>
                <a:t>2</a:t>
              </a:r>
              <a:endParaRPr lang="ko-KR" altLang="en-US" sz="6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1DB7B5-A8D0-41B5-857D-EAA19343937D}"/>
                </a:ext>
              </a:extLst>
            </p:cNvPr>
            <p:cNvSpPr txBox="1"/>
            <p:nvPr/>
          </p:nvSpPr>
          <p:spPr>
            <a:xfrm>
              <a:off x="1223176" y="4263641"/>
              <a:ext cx="832415" cy="1366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solidFill>
                    <a:schemeClr val="bg1"/>
                  </a:solidFill>
                </a:rPr>
                <a:t>3</a:t>
              </a:r>
              <a:endParaRPr lang="ko-KR" altLang="en-US" sz="6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86A752-8901-449B-A378-CE4678831046}"/>
                </a:ext>
              </a:extLst>
            </p:cNvPr>
            <p:cNvSpPr/>
            <p:nvPr/>
          </p:nvSpPr>
          <p:spPr>
            <a:xfrm>
              <a:off x="4466519" y="4185598"/>
              <a:ext cx="3875246" cy="955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D98DA09-F28A-4352-B8EE-0C8803017BF0}"/>
                </a:ext>
              </a:extLst>
            </p:cNvPr>
            <p:cNvSpPr/>
            <p:nvPr/>
          </p:nvSpPr>
          <p:spPr>
            <a:xfrm>
              <a:off x="4466519" y="3037441"/>
              <a:ext cx="3875246" cy="954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5BA67B4-A368-4877-8E74-4CBB45F1F7DA}"/>
                </a:ext>
              </a:extLst>
            </p:cNvPr>
            <p:cNvSpPr/>
            <p:nvPr/>
          </p:nvSpPr>
          <p:spPr>
            <a:xfrm>
              <a:off x="4466519" y="1883348"/>
              <a:ext cx="3875246" cy="949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31908C-6AA0-43D8-8A7A-6FFD3368B13D}"/>
                </a:ext>
              </a:extLst>
            </p:cNvPr>
            <p:cNvSpPr txBox="1"/>
            <p:nvPr/>
          </p:nvSpPr>
          <p:spPr>
            <a:xfrm>
              <a:off x="5057035" y="2152310"/>
              <a:ext cx="2906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8A9B7"/>
                  </a:solidFill>
                  <a:latin typeface="HY견고딕" pitchFamily="18" charset="-127"/>
                  <a:ea typeface="HY견고딕" pitchFamily="18" charset="-127"/>
                </a:rPr>
                <a:t>1.</a:t>
              </a:r>
              <a:r>
                <a:rPr lang="ko-KR" altLang="en-US" sz="2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8A9B7"/>
                  </a:solidFill>
                  <a:latin typeface="HY견고딕" pitchFamily="18" charset="-127"/>
                  <a:ea typeface="HY견고딕" pitchFamily="18" charset="-127"/>
                </a:rPr>
                <a:t>  간단 소개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AA78E3-666C-44A7-B6FB-4FDCDADEF96B}"/>
                </a:ext>
              </a:extLst>
            </p:cNvPr>
            <p:cNvSpPr txBox="1"/>
            <p:nvPr/>
          </p:nvSpPr>
          <p:spPr>
            <a:xfrm>
              <a:off x="5057035" y="3304438"/>
              <a:ext cx="2906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8A9B7"/>
                  </a:solidFill>
                  <a:latin typeface="HY견고딕" pitchFamily="18" charset="-127"/>
                  <a:ea typeface="HY견고딕" pitchFamily="18" charset="-127"/>
                </a:rPr>
                <a:t>2.</a:t>
              </a:r>
              <a:r>
                <a:rPr lang="ko-KR" altLang="en-US" sz="2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8A9B7"/>
                  </a:solidFill>
                  <a:latin typeface="HY견고딕" pitchFamily="18" charset="-127"/>
                  <a:ea typeface="HY견고딕" pitchFamily="18" charset="-127"/>
                </a:rPr>
                <a:t>  진행한 내용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2007EC-C155-4613-8648-3814D0A3C370}"/>
                </a:ext>
              </a:extLst>
            </p:cNvPr>
            <p:cNvSpPr txBox="1"/>
            <p:nvPr/>
          </p:nvSpPr>
          <p:spPr>
            <a:xfrm>
              <a:off x="5057035" y="4456566"/>
              <a:ext cx="2906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8A9B7"/>
                  </a:solidFill>
                  <a:latin typeface="HY견고딕" pitchFamily="18" charset="-127"/>
                  <a:ea typeface="HY견고딕" pitchFamily="18" charset="-127"/>
                </a:rPr>
                <a:t>3. </a:t>
              </a:r>
              <a:r>
                <a:rPr lang="ko-KR" altLang="en-US" sz="2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8A9B7"/>
                  </a:solidFill>
                  <a:latin typeface="HY견고딕" pitchFamily="18" charset="-127"/>
                  <a:ea typeface="HY견고딕" pitchFamily="18" charset="-127"/>
                </a:rPr>
                <a:t> 진행할 계획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3E3C65-2D74-4A64-81F5-D7D595B915A0}"/>
                </a:ext>
              </a:extLst>
            </p:cNvPr>
            <p:cNvSpPr txBox="1"/>
            <p:nvPr/>
          </p:nvSpPr>
          <p:spPr>
            <a:xfrm>
              <a:off x="3017008" y="1883736"/>
              <a:ext cx="430887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PART</a:t>
              </a:r>
              <a:endParaRPr lang="ko-KR" altLang="en-US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05B78E-DC43-4F9A-A664-B5458071EAB2}"/>
                </a:ext>
              </a:extLst>
            </p:cNvPr>
            <p:cNvSpPr txBox="1"/>
            <p:nvPr/>
          </p:nvSpPr>
          <p:spPr>
            <a:xfrm>
              <a:off x="1835696" y="3022224"/>
              <a:ext cx="430887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PART</a:t>
              </a:r>
              <a:endParaRPr lang="ko-KR" altLang="en-US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2D3892-4F78-4FD9-8079-6DE7C44D5870}"/>
                </a:ext>
              </a:extLst>
            </p:cNvPr>
            <p:cNvSpPr txBox="1"/>
            <p:nvPr/>
          </p:nvSpPr>
          <p:spPr>
            <a:xfrm>
              <a:off x="660200" y="4166528"/>
              <a:ext cx="430887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PART</a:t>
              </a:r>
              <a:endParaRPr lang="ko-KR" altLang="en-US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03AE16D-BA03-478E-AB17-7440E8787655}"/>
              </a:ext>
            </a:extLst>
          </p:cNvPr>
          <p:cNvSpPr txBox="1"/>
          <p:nvPr/>
        </p:nvSpPr>
        <p:spPr>
          <a:xfrm>
            <a:off x="9144000" y="0"/>
            <a:ext cx="44518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목차</a:t>
            </a:r>
            <a:r>
              <a:rPr lang="en-US" altLang="ko-KR" dirty="0"/>
              <a:t>(2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1-1. </a:t>
            </a:r>
            <a:r>
              <a:rPr lang="ko-KR" altLang="en-US" dirty="0"/>
              <a:t>간단 소개</a:t>
            </a:r>
            <a:endParaRPr lang="en-US" altLang="ko-KR" dirty="0"/>
          </a:p>
          <a:p>
            <a:r>
              <a:rPr lang="en-US" altLang="ko-KR" dirty="0"/>
              <a:t>	1-2. </a:t>
            </a:r>
            <a:r>
              <a:rPr lang="ko-KR" altLang="en-US" dirty="0"/>
              <a:t>개발배경에 따른 기대효과와 주제</a:t>
            </a:r>
            <a:endParaRPr lang="en-US" altLang="ko-KR" dirty="0"/>
          </a:p>
          <a:p>
            <a:r>
              <a:rPr lang="en-US" altLang="ko-KR" dirty="0"/>
              <a:t>	1-3. </a:t>
            </a:r>
            <a:r>
              <a:rPr lang="ko-KR" altLang="en-US" dirty="0"/>
              <a:t>유사 프로그램 분석</a:t>
            </a:r>
            <a:endParaRPr lang="en-US" altLang="ko-KR" dirty="0"/>
          </a:p>
          <a:p>
            <a:r>
              <a:rPr lang="en-US" altLang="ko-KR" dirty="0"/>
              <a:t>	1-4. </a:t>
            </a:r>
            <a:r>
              <a:rPr lang="ko-KR" altLang="en-US" dirty="0"/>
              <a:t>앞 전 시간의 계획</a:t>
            </a:r>
            <a:endParaRPr lang="en-US" altLang="ko-KR" dirty="0"/>
          </a:p>
          <a:p>
            <a:r>
              <a:rPr lang="en-US" altLang="ko-KR" dirty="0"/>
              <a:t>2-1. </a:t>
            </a:r>
            <a:r>
              <a:rPr lang="ko-KR" altLang="en-US" dirty="0"/>
              <a:t>진행 내용</a:t>
            </a:r>
            <a:endParaRPr lang="en-US" altLang="ko-KR" dirty="0"/>
          </a:p>
          <a:p>
            <a:r>
              <a:rPr lang="en-US" altLang="ko-KR" dirty="0"/>
              <a:t>	2-2. </a:t>
            </a:r>
            <a:r>
              <a:rPr lang="ko-KR" altLang="en-US" dirty="0"/>
              <a:t>세부 구상도</a:t>
            </a:r>
            <a:endParaRPr lang="en-US" altLang="ko-KR" dirty="0"/>
          </a:p>
          <a:p>
            <a:r>
              <a:rPr lang="en-US" altLang="ko-KR" dirty="0"/>
              <a:t>	2-3. </a:t>
            </a:r>
            <a:r>
              <a:rPr lang="ko-KR" altLang="en-US" dirty="0" err="1"/>
              <a:t>디비</a:t>
            </a:r>
            <a:r>
              <a:rPr lang="ko-KR" altLang="en-US" dirty="0"/>
              <a:t> 구상도</a:t>
            </a:r>
            <a:endParaRPr lang="en-US" altLang="ko-KR" dirty="0"/>
          </a:p>
          <a:p>
            <a:r>
              <a:rPr lang="en-US" altLang="ko-KR" dirty="0"/>
              <a:t>3-1.</a:t>
            </a:r>
            <a:r>
              <a:rPr lang="ko-KR" altLang="en-US" dirty="0"/>
              <a:t>진행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320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240EAD-DF07-43E6-801B-5C73A45D5496}"/>
              </a:ext>
            </a:extLst>
          </p:cNvPr>
          <p:cNvSpPr txBox="1"/>
          <p:nvPr/>
        </p:nvSpPr>
        <p:spPr>
          <a:xfrm>
            <a:off x="285720" y="584732"/>
            <a:ext cx="482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간단소개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동기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0C647E-EBEF-4B84-8951-83F9246E6369}"/>
              </a:ext>
            </a:extLst>
          </p:cNvPr>
          <p:cNvSpPr/>
          <p:nvPr/>
        </p:nvSpPr>
        <p:spPr>
          <a:xfrm>
            <a:off x="0" y="1214422"/>
            <a:ext cx="9144000" cy="507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8">
            <a:extLst>
              <a:ext uri="{FF2B5EF4-FFF2-40B4-BE49-F238E27FC236}">
                <a16:creationId xmlns:a16="http://schemas.microsoft.com/office/drawing/2014/main" id="{9D2725D1-D183-4B36-ABA6-FFA55937341B}"/>
              </a:ext>
            </a:extLst>
          </p:cNvPr>
          <p:cNvGrpSpPr/>
          <p:nvPr/>
        </p:nvGrpSpPr>
        <p:grpSpPr>
          <a:xfrm>
            <a:off x="7786710" y="0"/>
            <a:ext cx="915410" cy="1182764"/>
            <a:chOff x="7728524" y="285728"/>
            <a:chExt cx="915410" cy="11827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D2EC465-1A64-4F9C-AACE-F96D64D84C37}"/>
                </a:ext>
              </a:extLst>
            </p:cNvPr>
            <p:cNvSpPr/>
            <p:nvPr/>
          </p:nvSpPr>
          <p:spPr>
            <a:xfrm>
              <a:off x="7786710" y="285728"/>
              <a:ext cx="857224" cy="1000132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8A9B7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2416A6-44FE-4B9B-A011-EC6A89B3D0E9}"/>
                </a:ext>
              </a:extLst>
            </p:cNvPr>
            <p:cNvSpPr txBox="1"/>
            <p:nvPr/>
          </p:nvSpPr>
          <p:spPr>
            <a:xfrm>
              <a:off x="7728524" y="452829"/>
              <a:ext cx="6655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6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199FA8-E0DD-4D31-8F2D-AA46B9BC1B62}"/>
                </a:ext>
              </a:extLst>
            </p:cNvPr>
            <p:cNvSpPr txBox="1"/>
            <p:nvPr/>
          </p:nvSpPr>
          <p:spPr>
            <a:xfrm>
              <a:off x="8187930" y="304158"/>
              <a:ext cx="430887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PART</a:t>
              </a:r>
              <a:endParaRPr lang="ko-KR" altLang="en-US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E9D74CD-7600-4072-8368-2A3F16C7F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38" y="2967791"/>
            <a:ext cx="1600533" cy="15653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7CF06D-1331-48C6-A9F7-BEE136552E71}"/>
              </a:ext>
            </a:extLst>
          </p:cNvPr>
          <p:cNvSpPr txBox="1"/>
          <p:nvPr/>
        </p:nvSpPr>
        <p:spPr>
          <a:xfrm>
            <a:off x="-1853514" y="1182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D9BCDDB-97A0-46C8-B861-B2DCFF245818}"/>
              </a:ext>
            </a:extLst>
          </p:cNvPr>
          <p:cNvGrpSpPr/>
          <p:nvPr/>
        </p:nvGrpSpPr>
        <p:grpSpPr>
          <a:xfrm>
            <a:off x="4463593" y="2185112"/>
            <a:ext cx="2351658" cy="1565357"/>
            <a:chOff x="4463593" y="2185112"/>
            <a:chExt cx="2351658" cy="156535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34EDFC-9633-4E4B-AA13-B4561AD35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3593" y="2185112"/>
              <a:ext cx="1600533" cy="1565357"/>
            </a:xfrm>
            <a:prstGeom prst="rect">
              <a:avLst/>
            </a:prstGeom>
          </p:spPr>
        </p:pic>
        <p:pic>
          <p:nvPicPr>
            <p:cNvPr id="26" name="그래픽 25" descr="시계 방향으로 굽은 화살표 단색으로 채워진">
              <a:extLst>
                <a:ext uri="{FF2B5EF4-FFF2-40B4-BE49-F238E27FC236}">
                  <a16:creationId xmlns:a16="http://schemas.microsoft.com/office/drawing/2014/main" id="{B2289356-BC79-42A2-ADB4-6A7D2627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00851" y="2185112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6C16305-3DDD-4AE4-AC6B-51CD0AA98013}"/>
              </a:ext>
            </a:extLst>
          </p:cNvPr>
          <p:cNvGrpSpPr/>
          <p:nvPr/>
        </p:nvGrpSpPr>
        <p:grpSpPr>
          <a:xfrm>
            <a:off x="5294807" y="3750469"/>
            <a:ext cx="2369853" cy="1629440"/>
            <a:chOff x="5294807" y="3750469"/>
            <a:chExt cx="2369853" cy="1629440"/>
          </a:xfrm>
        </p:grpSpPr>
        <p:pic>
          <p:nvPicPr>
            <p:cNvPr id="1026" name="Picture 2" descr="토익 학습자 절반 이상 &quot;스터디그룹 해봤다&quot;… 스터디 꼴불견 1위는 '연애형'">
              <a:extLst>
                <a:ext uri="{FF2B5EF4-FFF2-40B4-BE49-F238E27FC236}">
                  <a16:creationId xmlns:a16="http://schemas.microsoft.com/office/drawing/2014/main" id="{6CB6B42A-7A70-48CB-846B-B87308AD40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68" r="12945"/>
            <a:stretch/>
          </p:blipFill>
          <p:spPr bwMode="auto">
            <a:xfrm>
              <a:off x="6064126" y="3750469"/>
              <a:ext cx="1600534" cy="1571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그래픽 33" descr="시계 방향으로 굽은 화살표 단색으로 채워진">
              <a:extLst>
                <a:ext uri="{FF2B5EF4-FFF2-40B4-BE49-F238E27FC236}">
                  <a16:creationId xmlns:a16="http://schemas.microsoft.com/office/drawing/2014/main" id="{E0B00470-A051-4E04-B717-16E57984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294807" y="4465509"/>
              <a:ext cx="914400" cy="914400"/>
            </a:xfrm>
            <a:prstGeom prst="rect">
              <a:avLst/>
            </a:prstGeom>
          </p:spPr>
        </p:pic>
      </p:grpSp>
      <p:pic>
        <p:nvPicPr>
          <p:cNvPr id="36" name="그래픽 35" descr="갈매기형 화살표 단색으로 채워진">
            <a:extLst>
              <a:ext uri="{FF2B5EF4-FFF2-40B4-BE49-F238E27FC236}">
                <a16:creationId xmlns:a16="http://schemas.microsoft.com/office/drawing/2014/main" id="{A97D554D-D1CC-416E-A620-48A1A393C1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8168" y="3293269"/>
            <a:ext cx="914400" cy="91440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EBA77A4D-62B7-42B4-A4C8-A343E8208442}"/>
              </a:ext>
            </a:extLst>
          </p:cNvPr>
          <p:cNvGrpSpPr/>
          <p:nvPr/>
        </p:nvGrpSpPr>
        <p:grpSpPr>
          <a:xfrm>
            <a:off x="8045146" y="5232624"/>
            <a:ext cx="1054767" cy="1001544"/>
            <a:chOff x="8045146" y="5232624"/>
            <a:chExt cx="1054767" cy="100154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4C14C32-E234-4D23-A618-6A57A9D86EEA}"/>
                </a:ext>
              </a:extLst>
            </p:cNvPr>
            <p:cNvSpPr/>
            <p:nvPr/>
          </p:nvSpPr>
          <p:spPr>
            <a:xfrm>
              <a:off x="8417417" y="5586110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A027F8A-3973-4439-A161-B6A85B7D40FE}"/>
                </a:ext>
              </a:extLst>
            </p:cNvPr>
            <p:cNvSpPr/>
            <p:nvPr/>
          </p:nvSpPr>
          <p:spPr>
            <a:xfrm>
              <a:off x="8417417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CF0B0A6-DE43-4B35-BBE8-C966562628BC}"/>
                </a:ext>
              </a:extLst>
            </p:cNvPr>
            <p:cNvSpPr/>
            <p:nvPr/>
          </p:nvSpPr>
          <p:spPr>
            <a:xfrm>
              <a:off x="8789688" y="5939597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2ED264D-59BC-46C5-8E9D-84D0635BB430}"/>
                </a:ext>
              </a:extLst>
            </p:cNvPr>
            <p:cNvSpPr/>
            <p:nvPr/>
          </p:nvSpPr>
          <p:spPr>
            <a:xfrm>
              <a:off x="8789688" y="5232624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9A97E5B-8C51-4EDA-A960-5A51F7C11326}"/>
                </a:ext>
              </a:extLst>
            </p:cNvPr>
            <p:cNvSpPr/>
            <p:nvPr/>
          </p:nvSpPr>
          <p:spPr>
            <a:xfrm>
              <a:off x="8789688" y="5586110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32280C3-FEDF-4BE2-A8CA-5A03D5CA5FD5}"/>
                </a:ext>
              </a:extLst>
            </p:cNvPr>
            <p:cNvSpPr/>
            <p:nvPr/>
          </p:nvSpPr>
          <p:spPr>
            <a:xfrm>
              <a:off x="8045146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79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10C647E-EBEF-4B84-8951-83F9246E6369}"/>
              </a:ext>
            </a:extLst>
          </p:cNvPr>
          <p:cNvSpPr/>
          <p:nvPr/>
        </p:nvSpPr>
        <p:spPr>
          <a:xfrm>
            <a:off x="0" y="1214422"/>
            <a:ext cx="9144000" cy="507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40EAD-DF07-43E6-801B-5C73A45D5496}"/>
              </a:ext>
            </a:extLst>
          </p:cNvPr>
          <p:cNvSpPr txBox="1"/>
          <p:nvPr/>
        </p:nvSpPr>
        <p:spPr>
          <a:xfrm>
            <a:off x="285720" y="584732"/>
            <a:ext cx="482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간단소개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동기</a:t>
            </a:r>
          </a:p>
        </p:txBody>
      </p:sp>
      <p:grpSp>
        <p:nvGrpSpPr>
          <p:cNvPr id="13" name="그룹 8">
            <a:extLst>
              <a:ext uri="{FF2B5EF4-FFF2-40B4-BE49-F238E27FC236}">
                <a16:creationId xmlns:a16="http://schemas.microsoft.com/office/drawing/2014/main" id="{9D2725D1-D183-4B36-ABA6-FFA55937341B}"/>
              </a:ext>
            </a:extLst>
          </p:cNvPr>
          <p:cNvGrpSpPr/>
          <p:nvPr/>
        </p:nvGrpSpPr>
        <p:grpSpPr>
          <a:xfrm>
            <a:off x="7786710" y="0"/>
            <a:ext cx="915410" cy="1182764"/>
            <a:chOff x="7728524" y="285728"/>
            <a:chExt cx="915410" cy="11827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D2EC465-1A64-4F9C-AACE-F96D64D84C37}"/>
                </a:ext>
              </a:extLst>
            </p:cNvPr>
            <p:cNvSpPr/>
            <p:nvPr/>
          </p:nvSpPr>
          <p:spPr>
            <a:xfrm>
              <a:off x="7786710" y="285728"/>
              <a:ext cx="857224" cy="1000132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8A9B7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2416A6-44FE-4B9B-A011-EC6A89B3D0E9}"/>
                </a:ext>
              </a:extLst>
            </p:cNvPr>
            <p:cNvSpPr txBox="1"/>
            <p:nvPr/>
          </p:nvSpPr>
          <p:spPr>
            <a:xfrm>
              <a:off x="7728524" y="452829"/>
              <a:ext cx="6655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6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199FA8-E0DD-4D31-8F2D-AA46B9BC1B62}"/>
                </a:ext>
              </a:extLst>
            </p:cNvPr>
            <p:cNvSpPr txBox="1"/>
            <p:nvPr/>
          </p:nvSpPr>
          <p:spPr>
            <a:xfrm>
              <a:off x="8187930" y="304158"/>
              <a:ext cx="430887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PART</a:t>
              </a:r>
              <a:endParaRPr lang="ko-KR" altLang="en-US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7CF06D-1331-48C6-A9F7-BEE136552E71}"/>
              </a:ext>
            </a:extLst>
          </p:cNvPr>
          <p:cNvSpPr txBox="1"/>
          <p:nvPr/>
        </p:nvSpPr>
        <p:spPr>
          <a:xfrm>
            <a:off x="-1853514" y="1182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7510674-1B2F-4289-9814-A8D11D7F8611}"/>
              </a:ext>
            </a:extLst>
          </p:cNvPr>
          <p:cNvGrpSpPr/>
          <p:nvPr/>
        </p:nvGrpSpPr>
        <p:grpSpPr>
          <a:xfrm>
            <a:off x="4435567" y="2011653"/>
            <a:ext cx="2379684" cy="1912274"/>
            <a:chOff x="4435567" y="2011653"/>
            <a:chExt cx="2379684" cy="1912274"/>
          </a:xfrm>
        </p:grpSpPr>
        <p:pic>
          <p:nvPicPr>
            <p:cNvPr id="11" name="그래픽 10" descr="아이디어를 가진 사람 단색으로 채워진">
              <a:extLst>
                <a:ext uri="{FF2B5EF4-FFF2-40B4-BE49-F238E27FC236}">
                  <a16:creationId xmlns:a16="http://schemas.microsoft.com/office/drawing/2014/main" id="{6E241097-45EB-4C8E-96B3-D50A56D49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35567" y="2011653"/>
              <a:ext cx="1912274" cy="1912274"/>
            </a:xfrm>
            <a:prstGeom prst="rect">
              <a:avLst/>
            </a:prstGeom>
          </p:spPr>
        </p:pic>
        <p:pic>
          <p:nvPicPr>
            <p:cNvPr id="26" name="그래픽 25" descr="시계 방향으로 굽은 화살표 단색으로 채워진">
              <a:extLst>
                <a:ext uri="{FF2B5EF4-FFF2-40B4-BE49-F238E27FC236}">
                  <a16:creationId xmlns:a16="http://schemas.microsoft.com/office/drawing/2014/main" id="{B2289356-BC79-42A2-ADB4-6A7D2627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00851" y="2185112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9292D9D-DCB4-4A1B-85CF-D3A95BA4F30C}"/>
              </a:ext>
            </a:extLst>
          </p:cNvPr>
          <p:cNvGrpSpPr/>
          <p:nvPr/>
        </p:nvGrpSpPr>
        <p:grpSpPr>
          <a:xfrm>
            <a:off x="5294807" y="3464650"/>
            <a:ext cx="2613463" cy="2156264"/>
            <a:chOff x="5294807" y="3464650"/>
            <a:chExt cx="2613463" cy="2156264"/>
          </a:xfrm>
        </p:grpSpPr>
        <p:pic>
          <p:nvPicPr>
            <p:cNvPr id="9" name="그래픽 8" descr="공장 단색으로 채워진">
              <a:extLst>
                <a:ext uri="{FF2B5EF4-FFF2-40B4-BE49-F238E27FC236}">
                  <a16:creationId xmlns:a16="http://schemas.microsoft.com/office/drawing/2014/main" id="{28811C10-1440-4D79-BF4D-AA3F47C5E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52006" y="3464650"/>
              <a:ext cx="2156264" cy="2156264"/>
            </a:xfrm>
            <a:prstGeom prst="rect">
              <a:avLst/>
            </a:prstGeom>
          </p:spPr>
        </p:pic>
        <p:pic>
          <p:nvPicPr>
            <p:cNvPr id="34" name="그래픽 33" descr="시계 방향으로 굽은 화살표 단색으로 채워진">
              <a:extLst>
                <a:ext uri="{FF2B5EF4-FFF2-40B4-BE49-F238E27FC236}">
                  <a16:creationId xmlns:a16="http://schemas.microsoft.com/office/drawing/2014/main" id="{E0B00470-A051-4E04-B717-16E57984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5294807" y="4465509"/>
              <a:ext cx="914400" cy="914400"/>
            </a:xfrm>
            <a:prstGeom prst="rect">
              <a:avLst/>
            </a:prstGeom>
          </p:spPr>
        </p:pic>
      </p:grpSp>
      <p:pic>
        <p:nvPicPr>
          <p:cNvPr id="36" name="그래픽 35" descr="갈매기형 화살표 단색으로 채워진">
            <a:extLst>
              <a:ext uri="{FF2B5EF4-FFF2-40B4-BE49-F238E27FC236}">
                <a16:creationId xmlns:a16="http://schemas.microsoft.com/office/drawing/2014/main" id="{A97D554D-D1CC-416E-A620-48A1A393C1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8168" y="3293269"/>
            <a:ext cx="914400" cy="91440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EBA77A4D-62B7-42B4-A4C8-A343E8208442}"/>
              </a:ext>
            </a:extLst>
          </p:cNvPr>
          <p:cNvGrpSpPr/>
          <p:nvPr/>
        </p:nvGrpSpPr>
        <p:grpSpPr>
          <a:xfrm>
            <a:off x="8045146" y="5232624"/>
            <a:ext cx="1054767" cy="1001544"/>
            <a:chOff x="8045146" y="5232624"/>
            <a:chExt cx="1054767" cy="100154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4C14C32-E234-4D23-A618-6A57A9D86EEA}"/>
                </a:ext>
              </a:extLst>
            </p:cNvPr>
            <p:cNvSpPr/>
            <p:nvPr/>
          </p:nvSpPr>
          <p:spPr>
            <a:xfrm>
              <a:off x="8417417" y="5586110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A027F8A-3973-4439-A161-B6A85B7D40FE}"/>
                </a:ext>
              </a:extLst>
            </p:cNvPr>
            <p:cNvSpPr/>
            <p:nvPr/>
          </p:nvSpPr>
          <p:spPr>
            <a:xfrm>
              <a:off x="8417417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CF0B0A6-DE43-4B35-BBE8-C966562628BC}"/>
                </a:ext>
              </a:extLst>
            </p:cNvPr>
            <p:cNvSpPr/>
            <p:nvPr/>
          </p:nvSpPr>
          <p:spPr>
            <a:xfrm>
              <a:off x="8789688" y="5939597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2ED264D-59BC-46C5-8E9D-84D0635BB430}"/>
                </a:ext>
              </a:extLst>
            </p:cNvPr>
            <p:cNvSpPr/>
            <p:nvPr/>
          </p:nvSpPr>
          <p:spPr>
            <a:xfrm>
              <a:off x="8789688" y="5232624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9A97E5B-8C51-4EDA-A960-5A51F7C11326}"/>
                </a:ext>
              </a:extLst>
            </p:cNvPr>
            <p:cNvSpPr/>
            <p:nvPr/>
          </p:nvSpPr>
          <p:spPr>
            <a:xfrm>
              <a:off x="8789688" y="5586110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32280C3-FEDF-4BE2-A8CA-5A03D5CA5FD5}"/>
                </a:ext>
              </a:extLst>
            </p:cNvPr>
            <p:cNvSpPr/>
            <p:nvPr/>
          </p:nvSpPr>
          <p:spPr>
            <a:xfrm>
              <a:off x="8045146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pic>
        <p:nvPicPr>
          <p:cNvPr id="7" name="그래픽 6" descr="강의실 단색으로 채워진">
            <a:extLst>
              <a:ext uri="{FF2B5EF4-FFF2-40B4-BE49-F238E27FC236}">
                <a16:creationId xmlns:a16="http://schemas.microsoft.com/office/drawing/2014/main" id="{5B7748C9-2014-4F11-A918-C7A95979F5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2436" y="2730359"/>
            <a:ext cx="2040220" cy="20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1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A738E6-23DF-4E30-AD3D-9435D2735729}"/>
              </a:ext>
            </a:extLst>
          </p:cNvPr>
          <p:cNvSpPr/>
          <p:nvPr/>
        </p:nvSpPr>
        <p:spPr>
          <a:xfrm>
            <a:off x="0" y="1214422"/>
            <a:ext cx="9144000" cy="507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1B7BA9-A3BC-4FB7-8FBF-BCC30E0B1B27}"/>
              </a:ext>
            </a:extLst>
          </p:cNvPr>
          <p:cNvSpPr txBox="1"/>
          <p:nvPr/>
        </p:nvSpPr>
        <p:spPr>
          <a:xfrm>
            <a:off x="285719" y="584732"/>
            <a:ext cx="5299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2.	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진행한 내용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피드백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140235-45CD-47C4-9469-9C64AC91C400}"/>
              </a:ext>
            </a:extLst>
          </p:cNvPr>
          <p:cNvSpPr txBox="1"/>
          <p:nvPr/>
        </p:nvSpPr>
        <p:spPr>
          <a:xfrm>
            <a:off x="1030527" y="2591032"/>
            <a:ext cx="593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dirty="0"/>
              <a:t>앞선 </a:t>
            </a:r>
            <a:r>
              <a:rPr lang="en-US" altLang="ko-KR" dirty="0"/>
              <a:t>“</a:t>
            </a:r>
            <a:r>
              <a:rPr lang="en-US" altLang="ko-KR" b="1" dirty="0"/>
              <a:t>LMS </a:t>
            </a:r>
            <a:r>
              <a:rPr lang="ko-KR" altLang="en-US" b="1" dirty="0"/>
              <a:t>연동 멘토링</a:t>
            </a:r>
            <a:r>
              <a:rPr lang="en-US" altLang="ko-KR" b="1" dirty="0"/>
              <a:t>, </a:t>
            </a:r>
            <a:r>
              <a:rPr lang="ko-KR" altLang="en-US" b="1" dirty="0"/>
              <a:t>협업</a:t>
            </a:r>
            <a:r>
              <a:rPr lang="en-US" altLang="ko-KR" dirty="0"/>
              <a:t>” </a:t>
            </a:r>
            <a:r>
              <a:rPr lang="ko-KR" altLang="en-US" dirty="0"/>
              <a:t>의 경우 너무 범위가 넓다</a:t>
            </a:r>
            <a:r>
              <a:rPr lang="en-US" altLang="ko-KR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45371A-9E75-4FA0-9BA1-F8A8C83C4B7E}"/>
              </a:ext>
            </a:extLst>
          </p:cNvPr>
          <p:cNvSpPr/>
          <p:nvPr/>
        </p:nvSpPr>
        <p:spPr>
          <a:xfrm>
            <a:off x="885664" y="2466975"/>
            <a:ext cx="6198818" cy="5905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51D93E8-24B0-404B-A654-085A3BBB874C}"/>
              </a:ext>
            </a:extLst>
          </p:cNvPr>
          <p:cNvCxnSpPr>
            <a:cxnSpLocks/>
          </p:cNvCxnSpPr>
          <p:nvPr/>
        </p:nvCxnSpPr>
        <p:spPr>
          <a:xfrm>
            <a:off x="1323845" y="3057525"/>
            <a:ext cx="752475" cy="403149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90313F-1651-4C18-B82A-E78153F6B6C9}"/>
              </a:ext>
            </a:extLst>
          </p:cNvPr>
          <p:cNvSpPr txBox="1"/>
          <p:nvPr/>
        </p:nvSpPr>
        <p:spPr>
          <a:xfrm>
            <a:off x="2152520" y="3287105"/>
            <a:ext cx="553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컴퓨터 공학생</a:t>
            </a:r>
            <a:r>
              <a:rPr lang="ko-KR" altLang="en-US" dirty="0"/>
              <a:t>만을 위한 서비스를 만들자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ED2C8B9-FAA2-48F5-BCB2-A097788C7370}"/>
              </a:ext>
            </a:extLst>
          </p:cNvPr>
          <p:cNvCxnSpPr/>
          <p:nvPr/>
        </p:nvCxnSpPr>
        <p:spPr>
          <a:xfrm>
            <a:off x="2152520" y="3664799"/>
            <a:ext cx="4286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A5E517D0-508F-4A5A-B3BE-2F52747FB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9209" y="3045271"/>
            <a:ext cx="414371" cy="414371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AD32FA7C-9028-4C34-B0EF-E1D61191E2AA}"/>
              </a:ext>
            </a:extLst>
          </p:cNvPr>
          <p:cNvSpPr/>
          <p:nvPr/>
        </p:nvSpPr>
        <p:spPr>
          <a:xfrm>
            <a:off x="2133471" y="3164367"/>
            <a:ext cx="4560110" cy="59055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D3E74033-0C29-4873-9F83-DB79ED498C53}"/>
              </a:ext>
            </a:extLst>
          </p:cNvPr>
          <p:cNvCxnSpPr>
            <a:cxnSpLocks/>
          </p:cNvCxnSpPr>
          <p:nvPr/>
        </p:nvCxnSpPr>
        <p:spPr>
          <a:xfrm>
            <a:off x="2578317" y="3754917"/>
            <a:ext cx="752475" cy="403149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F32AC8-B04C-462E-A501-EC2EB6FE63B4}"/>
              </a:ext>
            </a:extLst>
          </p:cNvPr>
          <p:cNvSpPr txBox="1"/>
          <p:nvPr/>
        </p:nvSpPr>
        <p:spPr>
          <a:xfrm>
            <a:off x="3435045" y="3941877"/>
            <a:ext cx="462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코드의 리뷰를 좀더 </a:t>
            </a:r>
            <a:r>
              <a:rPr lang="ko-KR" altLang="en-US" b="1" dirty="0"/>
              <a:t>쉽고 가시적</a:t>
            </a:r>
            <a:r>
              <a:rPr lang="ko-KR" altLang="en-US" dirty="0"/>
              <a:t>으로 하자  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D7CEDB7-B8C8-465B-82FC-727D8103F998}"/>
              </a:ext>
            </a:extLst>
          </p:cNvPr>
          <p:cNvCxnSpPr/>
          <p:nvPr/>
        </p:nvCxnSpPr>
        <p:spPr>
          <a:xfrm>
            <a:off x="3425520" y="4353411"/>
            <a:ext cx="4352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래픽 49" descr="확인 표시 단색으로 채워진">
            <a:extLst>
              <a:ext uri="{FF2B5EF4-FFF2-40B4-BE49-F238E27FC236}">
                <a16:creationId xmlns:a16="http://schemas.microsoft.com/office/drawing/2014/main" id="{6C862E57-3F88-4384-9886-48D7D2833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9825" y="3635657"/>
            <a:ext cx="414371" cy="414371"/>
          </a:xfrm>
          <a:prstGeom prst="rect">
            <a:avLst/>
          </a:prstGeom>
        </p:spPr>
      </p:pic>
      <p:grpSp>
        <p:nvGrpSpPr>
          <p:cNvPr id="30" name="그룹 8">
            <a:extLst>
              <a:ext uri="{FF2B5EF4-FFF2-40B4-BE49-F238E27FC236}">
                <a16:creationId xmlns:a16="http://schemas.microsoft.com/office/drawing/2014/main" id="{809CFAF5-65D4-4B8D-B174-3FC1902F2A2B}"/>
              </a:ext>
            </a:extLst>
          </p:cNvPr>
          <p:cNvGrpSpPr/>
          <p:nvPr/>
        </p:nvGrpSpPr>
        <p:grpSpPr>
          <a:xfrm>
            <a:off x="7786710" y="0"/>
            <a:ext cx="915410" cy="1182764"/>
            <a:chOff x="7728524" y="285728"/>
            <a:chExt cx="915410" cy="11827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EFA1257-2CE5-41D8-82E0-040952138368}"/>
                </a:ext>
              </a:extLst>
            </p:cNvPr>
            <p:cNvSpPr/>
            <p:nvPr/>
          </p:nvSpPr>
          <p:spPr>
            <a:xfrm>
              <a:off x="7786710" y="285728"/>
              <a:ext cx="857224" cy="1000132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8A9B7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8870D8-240A-4479-92A4-118E7A5686A7}"/>
                </a:ext>
              </a:extLst>
            </p:cNvPr>
            <p:cNvSpPr txBox="1"/>
            <p:nvPr/>
          </p:nvSpPr>
          <p:spPr>
            <a:xfrm>
              <a:off x="7728524" y="452829"/>
              <a:ext cx="6655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6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A732D3-576B-4942-A2FB-9069AC930D6F}"/>
                </a:ext>
              </a:extLst>
            </p:cNvPr>
            <p:cNvSpPr txBox="1"/>
            <p:nvPr/>
          </p:nvSpPr>
          <p:spPr>
            <a:xfrm>
              <a:off x="8187930" y="304158"/>
              <a:ext cx="430887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PART</a:t>
              </a:r>
              <a:endParaRPr lang="ko-KR" altLang="en-US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FEB2C51-A233-4965-B984-F8884BC077D9}"/>
              </a:ext>
            </a:extLst>
          </p:cNvPr>
          <p:cNvGrpSpPr/>
          <p:nvPr/>
        </p:nvGrpSpPr>
        <p:grpSpPr>
          <a:xfrm>
            <a:off x="8045146" y="5232624"/>
            <a:ext cx="1054767" cy="1001544"/>
            <a:chOff x="8045146" y="5232624"/>
            <a:chExt cx="1054767" cy="100154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75B910-4235-42ED-B260-C17E58EB913F}"/>
                </a:ext>
              </a:extLst>
            </p:cNvPr>
            <p:cNvSpPr/>
            <p:nvPr/>
          </p:nvSpPr>
          <p:spPr>
            <a:xfrm>
              <a:off x="8417417" y="5586110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C02634-E7B3-40DF-BDBE-DFAF951E41BC}"/>
                </a:ext>
              </a:extLst>
            </p:cNvPr>
            <p:cNvSpPr/>
            <p:nvPr/>
          </p:nvSpPr>
          <p:spPr>
            <a:xfrm>
              <a:off x="8417417" y="5939597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01BCA84-20E5-47A4-B438-1B6B53312019}"/>
                </a:ext>
              </a:extLst>
            </p:cNvPr>
            <p:cNvSpPr/>
            <p:nvPr/>
          </p:nvSpPr>
          <p:spPr>
            <a:xfrm>
              <a:off x="8789688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F647E75-F5CB-469F-A0F7-ACA57A337294}"/>
                </a:ext>
              </a:extLst>
            </p:cNvPr>
            <p:cNvSpPr/>
            <p:nvPr/>
          </p:nvSpPr>
          <p:spPr>
            <a:xfrm>
              <a:off x="8789688" y="5232624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EE24662-D865-484F-8537-7220224E170E}"/>
                </a:ext>
              </a:extLst>
            </p:cNvPr>
            <p:cNvSpPr/>
            <p:nvPr/>
          </p:nvSpPr>
          <p:spPr>
            <a:xfrm>
              <a:off x="8789688" y="5586110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946329A-A291-4D80-B8BB-1CDB66C51B6B}"/>
                </a:ext>
              </a:extLst>
            </p:cNvPr>
            <p:cNvSpPr/>
            <p:nvPr/>
          </p:nvSpPr>
          <p:spPr>
            <a:xfrm>
              <a:off x="8045146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478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1" grpId="0"/>
      <p:bldP spid="46" grpId="0" animBg="1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A738E6-23DF-4E30-AD3D-9435D2735729}"/>
              </a:ext>
            </a:extLst>
          </p:cNvPr>
          <p:cNvSpPr/>
          <p:nvPr/>
        </p:nvSpPr>
        <p:spPr>
          <a:xfrm>
            <a:off x="0" y="1214422"/>
            <a:ext cx="9144000" cy="507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1B7BA9-A3BC-4FB7-8FBF-BCC30E0B1B27}"/>
              </a:ext>
            </a:extLst>
          </p:cNvPr>
          <p:cNvSpPr txBox="1"/>
          <p:nvPr/>
        </p:nvSpPr>
        <p:spPr>
          <a:xfrm>
            <a:off x="285719" y="584732"/>
            <a:ext cx="6175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2.	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진행한 내용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사전 분석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예시</a:t>
            </a:r>
          </a:p>
        </p:txBody>
      </p:sp>
      <p:pic>
        <p:nvPicPr>
          <p:cNvPr id="1026" name="Picture 2" descr="2019 스택오버플로우 개발자 설문조사">
            <a:extLst>
              <a:ext uri="{FF2B5EF4-FFF2-40B4-BE49-F238E27FC236}">
                <a16:creationId xmlns:a16="http://schemas.microsoft.com/office/drawing/2014/main" id="{E578909A-625B-41A2-9208-B0C2B85C1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40" y="1942351"/>
            <a:ext cx="3422518" cy="171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사용법] 3장. GitHub 이용하기. 1. GitHub 이란? | by 프시케 | Medium">
            <a:extLst>
              <a:ext uri="{FF2B5EF4-FFF2-40B4-BE49-F238E27FC236}">
                <a16:creationId xmlns:a16="http://schemas.microsoft.com/office/drawing/2014/main" id="{48FA92A9-B8B7-406E-BA91-ABF145408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902" y="1712771"/>
            <a:ext cx="835293" cy="83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940396-5D31-4C3B-9B90-EE5BA80D16A4}"/>
              </a:ext>
            </a:extLst>
          </p:cNvPr>
          <p:cNvGrpSpPr/>
          <p:nvPr/>
        </p:nvGrpSpPr>
        <p:grpSpPr>
          <a:xfrm>
            <a:off x="590340" y="3410809"/>
            <a:ext cx="3396418" cy="1950961"/>
            <a:chOff x="1170157" y="3935647"/>
            <a:chExt cx="3396418" cy="195096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6B87B18-97EC-4DE1-B856-E2D69F907AC1}"/>
                </a:ext>
              </a:extLst>
            </p:cNvPr>
            <p:cNvSpPr/>
            <p:nvPr/>
          </p:nvSpPr>
          <p:spPr>
            <a:xfrm>
              <a:off x="1170157" y="3935647"/>
              <a:ext cx="3396418" cy="1919303"/>
            </a:xfrm>
            <a:prstGeom prst="rect">
              <a:avLst/>
            </a:prstGeom>
            <a:solidFill>
              <a:srgbClr val="E6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25E5DF2-CD85-4C59-A387-96033BFD7CBD}"/>
                </a:ext>
              </a:extLst>
            </p:cNvPr>
            <p:cNvCxnSpPr/>
            <p:nvPr/>
          </p:nvCxnSpPr>
          <p:spPr>
            <a:xfrm>
              <a:off x="1704975" y="4216657"/>
              <a:ext cx="0" cy="1402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49221F-0087-422B-8874-E92F0F30811A}"/>
                </a:ext>
              </a:extLst>
            </p:cNvPr>
            <p:cNvSpPr txBox="1"/>
            <p:nvPr/>
          </p:nvSpPr>
          <p:spPr>
            <a:xfrm>
              <a:off x="1767022" y="4178448"/>
              <a:ext cx="2468946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Q: what is this?</a:t>
              </a:r>
            </a:p>
            <a:p>
              <a:endParaRPr lang="en-US" altLang="ko-KR" sz="1050" dirty="0"/>
            </a:p>
            <a:p>
              <a:r>
                <a:rPr lang="en-US" altLang="ko-KR" sz="1050" dirty="0"/>
                <a:t>I don’t understand this code doesn’t work</a:t>
              </a:r>
            </a:p>
            <a:p>
              <a:r>
                <a:rPr lang="en-US" altLang="ko-KR" sz="1050" dirty="0"/>
                <a:t>1 | &lt;</a:t>
              </a:r>
              <a:r>
                <a:rPr lang="en-US" altLang="ko-KR" sz="1050" dirty="0" err="1"/>
                <a:t>stdio.h</a:t>
              </a:r>
              <a:r>
                <a:rPr lang="en-US" altLang="ko-KR" sz="1050" dirty="0"/>
                <a:t>&gt;</a:t>
              </a:r>
            </a:p>
            <a:p>
              <a:r>
                <a:rPr lang="en-US" altLang="ko-KR" sz="1050" dirty="0"/>
                <a:t>n | …</a:t>
              </a:r>
            </a:p>
            <a:p>
              <a:endParaRPr lang="en-US" altLang="ko-KR" sz="1050" dirty="0"/>
            </a:p>
            <a:p>
              <a:r>
                <a:rPr lang="en-US" altLang="ko-KR" sz="1050" dirty="0" err="1"/>
                <a:t>Aaa</a:t>
              </a:r>
              <a:r>
                <a:rPr lang="en-US" altLang="ko-KR" sz="1050" dirty="0"/>
                <a:t>: </a:t>
              </a:r>
              <a:r>
                <a:rPr lang="en-US" altLang="ko-KR" sz="1050" dirty="0" err="1"/>
                <a:t>chang</a:t>
              </a:r>
              <a:r>
                <a:rPr lang="en-US" altLang="ko-KR" sz="1050" dirty="0"/>
                <a:t> code  “int a” -&gt; “</a:t>
              </a:r>
              <a:r>
                <a:rPr lang="en-US" altLang="ko-KR" sz="1050" dirty="0" err="1"/>
                <a:t>GLint</a:t>
              </a:r>
              <a:r>
                <a:rPr lang="en-US" altLang="ko-KR" sz="1050" dirty="0"/>
                <a:t> a”</a:t>
              </a:r>
            </a:p>
            <a:p>
              <a:r>
                <a:rPr lang="en-US" altLang="ko-KR" sz="1050" dirty="0" err="1"/>
                <a:t>Bbb</a:t>
              </a:r>
              <a:r>
                <a:rPr lang="en-US" altLang="ko-KR" sz="1050" dirty="0"/>
                <a:t>: what your program </a:t>
              </a:r>
              <a:r>
                <a:rPr lang="en-US" altLang="ko-KR" sz="1050" dirty="0" err="1"/>
                <a:t>ver</a:t>
              </a:r>
              <a:endParaRPr lang="en-US" altLang="ko-KR" sz="1050" dirty="0"/>
            </a:p>
            <a:p>
              <a:r>
                <a:rPr lang="en-US" altLang="ko-KR" sz="1050" dirty="0"/>
                <a:t>…</a:t>
              </a:r>
            </a:p>
            <a:p>
              <a:endParaRPr lang="en-US" altLang="ko-KR" sz="1050" dirty="0"/>
            </a:p>
          </p:txBody>
        </p:sp>
      </p:grpSp>
      <p:pic>
        <p:nvPicPr>
          <p:cNvPr id="60" name="그래픽 59" descr="갈매기형 화살표 단색으로 채워진">
            <a:extLst>
              <a:ext uri="{FF2B5EF4-FFF2-40B4-BE49-F238E27FC236}">
                <a16:creationId xmlns:a16="http://schemas.microsoft.com/office/drawing/2014/main" id="{EBD2339B-8B0E-479D-9D06-2E83ECE35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0903" y="3970624"/>
            <a:ext cx="914400" cy="9144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DD212BD-9B1D-49D2-8168-5EDBA87FDF0E}"/>
              </a:ext>
            </a:extLst>
          </p:cNvPr>
          <p:cNvGrpSpPr/>
          <p:nvPr/>
        </p:nvGrpSpPr>
        <p:grpSpPr>
          <a:xfrm>
            <a:off x="5003264" y="2811813"/>
            <a:ext cx="3551067" cy="2774297"/>
            <a:chOff x="4908014" y="3087537"/>
            <a:chExt cx="3551067" cy="2774297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788132C-5D03-48D8-B446-D1EF184C05C5}"/>
                </a:ext>
              </a:extLst>
            </p:cNvPr>
            <p:cNvGrpSpPr/>
            <p:nvPr/>
          </p:nvGrpSpPr>
          <p:grpSpPr>
            <a:xfrm>
              <a:off x="4908014" y="3686533"/>
              <a:ext cx="3551067" cy="2175301"/>
              <a:chOff x="4474967" y="3802297"/>
              <a:chExt cx="3551067" cy="217530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970C925-7A4E-4727-AB4F-A39772C5CEA9}"/>
                  </a:ext>
                </a:extLst>
              </p:cNvPr>
              <p:cNvSpPr/>
              <p:nvPr/>
            </p:nvSpPr>
            <p:spPr>
              <a:xfrm>
                <a:off x="4474967" y="3802297"/>
                <a:ext cx="3396418" cy="1919303"/>
              </a:xfrm>
              <a:prstGeom prst="rect">
                <a:avLst/>
              </a:prstGeom>
              <a:solidFill>
                <a:srgbClr val="E6E6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5A833C3-0478-4648-BACB-0E703992D2BA}"/>
                  </a:ext>
                </a:extLst>
              </p:cNvPr>
              <p:cNvSpPr txBox="1"/>
              <p:nvPr/>
            </p:nvSpPr>
            <p:spPr>
              <a:xfrm>
                <a:off x="4572000" y="3946273"/>
                <a:ext cx="180202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Q: what is this?</a:t>
                </a:r>
              </a:p>
              <a:p>
                <a:endParaRPr lang="en-US" altLang="ko-KR" sz="1050" dirty="0"/>
              </a:p>
              <a:p>
                <a:r>
                  <a:rPr lang="en-US" altLang="ko-KR" sz="1050" dirty="0"/>
                  <a:t>I don’t understand this</a:t>
                </a:r>
              </a:p>
              <a:p>
                <a:r>
                  <a:rPr lang="en-US" altLang="ko-KR" sz="1050" dirty="0"/>
                  <a:t>code doesn’t work</a:t>
                </a:r>
              </a:p>
              <a:p>
                <a:r>
                  <a:rPr lang="en-US" altLang="ko-KR" sz="1050" dirty="0"/>
                  <a:t>1 | &lt;</a:t>
                </a:r>
                <a:r>
                  <a:rPr lang="en-US" altLang="ko-KR" sz="1050" dirty="0" err="1"/>
                  <a:t>stdio.h</a:t>
                </a:r>
                <a:r>
                  <a:rPr lang="en-US" altLang="ko-KR" sz="1050" dirty="0"/>
                  <a:t>&gt;</a:t>
                </a:r>
              </a:p>
              <a:p>
                <a:r>
                  <a:rPr lang="en-US" altLang="ko-KR" sz="1050" dirty="0"/>
                  <a:t>2 | &lt;</a:t>
                </a:r>
                <a:r>
                  <a:rPr lang="en-US" altLang="ko-KR" sz="1050" dirty="0" err="1"/>
                  <a:t>glut.h</a:t>
                </a:r>
                <a:r>
                  <a:rPr lang="en-US" altLang="ko-KR" sz="1050" dirty="0"/>
                  <a:t>&gt;</a:t>
                </a:r>
              </a:p>
              <a:p>
                <a:r>
                  <a:rPr lang="en-US" altLang="ko-KR" sz="1050" dirty="0"/>
                  <a:t>3 | &lt;</a:t>
                </a:r>
                <a:r>
                  <a:rPr lang="en-US" altLang="ko-KR" sz="1050" dirty="0" err="1"/>
                  <a:t>stdlib.h</a:t>
                </a:r>
                <a:r>
                  <a:rPr lang="en-US" altLang="ko-KR" sz="1050" dirty="0"/>
                  <a:t>&gt;</a:t>
                </a:r>
              </a:p>
              <a:p>
                <a:r>
                  <a:rPr lang="en-US" altLang="ko-KR" sz="1050" dirty="0"/>
                  <a:t>4 | </a:t>
                </a:r>
              </a:p>
              <a:p>
                <a:r>
                  <a:rPr lang="en-US" altLang="ko-KR" sz="1050" dirty="0"/>
                  <a:t>5 | int a;</a:t>
                </a:r>
              </a:p>
              <a:p>
                <a:r>
                  <a:rPr lang="en-US" altLang="ko-KR" sz="1050" dirty="0"/>
                  <a:t>n | …</a:t>
                </a:r>
              </a:p>
              <a:p>
                <a:endParaRPr lang="en-US" altLang="ko-KR" sz="1050" dirty="0"/>
              </a:p>
              <a:p>
                <a:endParaRPr lang="en-US" altLang="ko-KR" sz="105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18C7BFD-D03E-41E4-BCF0-4996812673C2}"/>
                  </a:ext>
                </a:extLst>
              </p:cNvPr>
              <p:cNvSpPr txBox="1"/>
              <p:nvPr/>
            </p:nvSpPr>
            <p:spPr>
              <a:xfrm>
                <a:off x="6221693" y="5091368"/>
                <a:ext cx="1802020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050" dirty="0"/>
              </a:p>
              <a:p>
                <a:r>
                  <a:rPr lang="en-US" altLang="ko-KR" sz="1050" dirty="0" err="1"/>
                  <a:t>Bbb</a:t>
                </a:r>
                <a:r>
                  <a:rPr lang="en-US" altLang="ko-KR" sz="1050" dirty="0"/>
                  <a:t> : 5l </a:t>
                </a:r>
                <a:r>
                  <a:rPr lang="en-US" altLang="ko-KR" sz="1050" dirty="0" err="1"/>
                  <a:t>chang</a:t>
                </a:r>
                <a:r>
                  <a:rPr lang="en-US" altLang="ko-KR" sz="1050" dirty="0"/>
                  <a:t> code  “int a”</a:t>
                </a:r>
              </a:p>
              <a:p>
                <a:r>
                  <a:rPr lang="en-US" altLang="ko-KR" sz="1050" dirty="0"/>
                  <a:t>-&gt; “</a:t>
                </a:r>
                <a:r>
                  <a:rPr lang="en-US" altLang="ko-KR" sz="1050" dirty="0" err="1"/>
                  <a:t>GLint</a:t>
                </a:r>
                <a:r>
                  <a:rPr lang="en-US" altLang="ko-KR" sz="1050" dirty="0"/>
                  <a:t> a”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4A17E4A-DAD2-4BE5-AA2B-4B05B8A2F3B8}"/>
                  </a:ext>
                </a:extLst>
              </p:cNvPr>
              <p:cNvCxnSpPr/>
              <p:nvPr/>
            </p:nvCxnSpPr>
            <p:spPr>
              <a:xfrm>
                <a:off x="6173176" y="3946273"/>
                <a:ext cx="0" cy="16398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16678E47-981C-4BE5-AAB1-50D52D3D1BB3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5585552" y="5379908"/>
                <a:ext cx="636141" cy="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오른쪽 중괄호 20">
                <a:extLst>
                  <a:ext uri="{FF2B5EF4-FFF2-40B4-BE49-F238E27FC236}">
                    <a16:creationId xmlns:a16="http://schemas.microsoft.com/office/drawing/2014/main" id="{29B7706E-05C9-441D-BB55-373794C9C11F}"/>
                  </a:ext>
                </a:extLst>
              </p:cNvPr>
              <p:cNvSpPr/>
              <p:nvPr/>
            </p:nvSpPr>
            <p:spPr>
              <a:xfrm>
                <a:off x="5556674" y="4825268"/>
                <a:ext cx="693896" cy="273333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D4CAC2F-1665-49D7-9EBA-C0A7CD1493C2}"/>
                  </a:ext>
                </a:extLst>
              </p:cNvPr>
              <p:cNvSpPr txBox="1"/>
              <p:nvPr/>
            </p:nvSpPr>
            <p:spPr>
              <a:xfrm>
                <a:off x="6224014" y="4686747"/>
                <a:ext cx="180202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050" dirty="0"/>
              </a:p>
              <a:p>
                <a:r>
                  <a:rPr lang="en-US" altLang="ko-KR" sz="1050" dirty="0" err="1"/>
                  <a:t>Aaa</a:t>
                </a:r>
                <a:r>
                  <a:rPr lang="en-US" altLang="ko-KR" sz="1050" dirty="0"/>
                  <a:t> : 2~3l switching code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9449DC-E02F-4818-BF53-AB3305D3AE37}"/>
                </a:ext>
              </a:extLst>
            </p:cNvPr>
            <p:cNvSpPr txBox="1"/>
            <p:nvPr/>
          </p:nvSpPr>
          <p:spPr>
            <a:xfrm>
              <a:off x="4908014" y="3087537"/>
              <a:ext cx="342251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>
                  <a:ln w="762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+mj-ea"/>
                  <a:ea typeface="+mj-ea"/>
                </a:rPr>
                <a:t>&lt; Cloud Café(</a:t>
              </a:r>
              <a:r>
                <a:rPr lang="ko-KR" altLang="en-US" sz="2400" b="1" dirty="0">
                  <a:ln w="762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+mj-ea"/>
                  <a:ea typeface="+mj-ea"/>
                </a:rPr>
                <a:t>가제</a:t>
              </a:r>
              <a:r>
                <a:rPr lang="en-US" altLang="ko-KR" sz="2400" b="1" dirty="0">
                  <a:ln w="762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+mj-ea"/>
                  <a:ea typeface="+mj-ea"/>
                </a:rPr>
                <a:t>) &gt;</a:t>
              </a:r>
            </a:p>
          </p:txBody>
        </p:sp>
      </p:grpSp>
      <p:grpSp>
        <p:nvGrpSpPr>
          <p:cNvPr id="40" name="그룹 8">
            <a:extLst>
              <a:ext uri="{FF2B5EF4-FFF2-40B4-BE49-F238E27FC236}">
                <a16:creationId xmlns:a16="http://schemas.microsoft.com/office/drawing/2014/main" id="{40ECC394-BB68-483A-8634-F978D03E0F92}"/>
              </a:ext>
            </a:extLst>
          </p:cNvPr>
          <p:cNvGrpSpPr/>
          <p:nvPr/>
        </p:nvGrpSpPr>
        <p:grpSpPr>
          <a:xfrm>
            <a:off x="7786710" y="0"/>
            <a:ext cx="915410" cy="1182764"/>
            <a:chOff x="7728524" y="285728"/>
            <a:chExt cx="915410" cy="118276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5C307B-6C7D-49AA-8AE3-CA3876BEBE22}"/>
                </a:ext>
              </a:extLst>
            </p:cNvPr>
            <p:cNvSpPr/>
            <p:nvPr/>
          </p:nvSpPr>
          <p:spPr>
            <a:xfrm>
              <a:off x="7786710" y="285728"/>
              <a:ext cx="857224" cy="1000132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8A9B7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65795-3DEC-45A4-884F-E7B1BE332F5A}"/>
                </a:ext>
              </a:extLst>
            </p:cNvPr>
            <p:cNvSpPr txBox="1"/>
            <p:nvPr/>
          </p:nvSpPr>
          <p:spPr>
            <a:xfrm>
              <a:off x="7728524" y="452829"/>
              <a:ext cx="6655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6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25AC286-2096-45B6-B2A6-110EC69D7E59}"/>
                </a:ext>
              </a:extLst>
            </p:cNvPr>
            <p:cNvSpPr txBox="1"/>
            <p:nvPr/>
          </p:nvSpPr>
          <p:spPr>
            <a:xfrm>
              <a:off x="8187930" y="304158"/>
              <a:ext cx="430887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PART</a:t>
              </a:r>
              <a:endParaRPr lang="ko-KR" altLang="en-US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233A26-3073-4053-8432-BAA501FE2555}"/>
              </a:ext>
            </a:extLst>
          </p:cNvPr>
          <p:cNvGrpSpPr/>
          <p:nvPr/>
        </p:nvGrpSpPr>
        <p:grpSpPr>
          <a:xfrm>
            <a:off x="8045146" y="5232624"/>
            <a:ext cx="1054767" cy="1001544"/>
            <a:chOff x="8045146" y="5232624"/>
            <a:chExt cx="1054767" cy="10015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7CC0610-E708-4308-9232-D5985F3750E2}"/>
                </a:ext>
              </a:extLst>
            </p:cNvPr>
            <p:cNvSpPr/>
            <p:nvPr/>
          </p:nvSpPr>
          <p:spPr>
            <a:xfrm>
              <a:off x="8417417" y="5586110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AC2D52C-543E-40B5-A405-E5BD912E2A5E}"/>
                </a:ext>
              </a:extLst>
            </p:cNvPr>
            <p:cNvSpPr/>
            <p:nvPr/>
          </p:nvSpPr>
          <p:spPr>
            <a:xfrm>
              <a:off x="8417417" y="5939597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9B7AF6B-54F1-4578-B8D1-6FE353BA7494}"/>
                </a:ext>
              </a:extLst>
            </p:cNvPr>
            <p:cNvSpPr/>
            <p:nvPr/>
          </p:nvSpPr>
          <p:spPr>
            <a:xfrm>
              <a:off x="8789688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2B63F1F-804A-467B-97D5-27A7B22CB449}"/>
                </a:ext>
              </a:extLst>
            </p:cNvPr>
            <p:cNvSpPr/>
            <p:nvPr/>
          </p:nvSpPr>
          <p:spPr>
            <a:xfrm>
              <a:off x="8789688" y="5232624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77693CC-29B8-44F6-978B-9907ADD5C231}"/>
                </a:ext>
              </a:extLst>
            </p:cNvPr>
            <p:cNvSpPr/>
            <p:nvPr/>
          </p:nvSpPr>
          <p:spPr>
            <a:xfrm>
              <a:off x="8789688" y="5586110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13B49A9-6F44-4FD6-9362-010EE5BE301A}"/>
                </a:ext>
              </a:extLst>
            </p:cNvPr>
            <p:cNvSpPr/>
            <p:nvPr/>
          </p:nvSpPr>
          <p:spPr>
            <a:xfrm>
              <a:off x="8045146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406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A738E6-23DF-4E30-AD3D-9435D2735729}"/>
              </a:ext>
            </a:extLst>
          </p:cNvPr>
          <p:cNvSpPr/>
          <p:nvPr/>
        </p:nvSpPr>
        <p:spPr>
          <a:xfrm>
            <a:off x="0" y="1214422"/>
            <a:ext cx="9144000" cy="507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1B7BA9-A3BC-4FB7-8FBF-BCC30E0B1B27}"/>
              </a:ext>
            </a:extLst>
          </p:cNvPr>
          <p:cNvSpPr txBox="1"/>
          <p:nvPr/>
        </p:nvSpPr>
        <p:spPr>
          <a:xfrm>
            <a:off x="285719" y="584732"/>
            <a:ext cx="5299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2.	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진행한 내용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구상도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4CD76-89AB-42CC-B058-A845E503C4E2}"/>
              </a:ext>
            </a:extLst>
          </p:cNvPr>
          <p:cNvSpPr txBox="1"/>
          <p:nvPr/>
        </p:nvSpPr>
        <p:spPr>
          <a:xfrm>
            <a:off x="-4597117" y="5815"/>
            <a:ext cx="457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데브옵스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계획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목적을 수행하기 위한 방법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코드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코드 개발 및 검토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버전 관리 도구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코드 병합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빌드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지속적 통합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(CI)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도구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빌드 상태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테스트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테스트 및 결과가 성능을 결정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패키지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애플리케이션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디플로이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이전 단계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릴리스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변경사항 관리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릴리스 승인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릴리스 자동화</a:t>
            </a: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(+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배치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+</a:t>
            </a:r>
          </a:p>
          <a:p>
            <a:pPr algn="l"/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(+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작동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endParaRPr lang="ko-KR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7.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구성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인프라스트럭처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구성 및 관리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IaC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(Infrastructure as Code)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도구</a:t>
            </a:r>
          </a:p>
          <a:p>
            <a:pPr algn="l"/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8.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모니터링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애플리케이션 성능 모니터링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최종 사용자 경험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2B05BD-1952-4E1D-ACC1-1435262D0404}"/>
              </a:ext>
            </a:extLst>
          </p:cNvPr>
          <p:cNvGrpSpPr/>
          <p:nvPr/>
        </p:nvGrpSpPr>
        <p:grpSpPr>
          <a:xfrm>
            <a:off x="265554" y="1518585"/>
            <a:ext cx="1991836" cy="476905"/>
            <a:chOff x="323528" y="1541552"/>
            <a:chExt cx="1991836" cy="47690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201A87A-8D45-4181-A9F0-BEE63B29DAFE}"/>
                </a:ext>
              </a:extLst>
            </p:cNvPr>
            <p:cNvSpPr/>
            <p:nvPr/>
          </p:nvSpPr>
          <p:spPr>
            <a:xfrm>
              <a:off x="323528" y="1541552"/>
              <a:ext cx="324036" cy="32403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54F0292-FF26-4558-8B97-D4CA24CCC95C}"/>
                </a:ext>
              </a:extLst>
            </p:cNvPr>
            <p:cNvSpPr/>
            <p:nvPr/>
          </p:nvSpPr>
          <p:spPr>
            <a:xfrm>
              <a:off x="471165" y="1689189"/>
              <a:ext cx="324036" cy="324036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BE7789D-A055-44D7-B1E3-FF7DEE94CBC0}"/>
                </a:ext>
              </a:extLst>
            </p:cNvPr>
            <p:cNvCxnSpPr/>
            <p:nvPr/>
          </p:nvCxnSpPr>
          <p:spPr>
            <a:xfrm>
              <a:off x="323528" y="1542503"/>
              <a:ext cx="152722" cy="152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F12275-79CB-4721-A44B-30050048A872}"/>
                </a:ext>
              </a:extLst>
            </p:cNvPr>
            <p:cNvSpPr txBox="1"/>
            <p:nvPr/>
          </p:nvSpPr>
          <p:spPr>
            <a:xfrm>
              <a:off x="899592" y="155679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400" b="1" dirty="0">
                  <a:solidFill>
                    <a:schemeClr val="accent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시작부분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9767DBBF-A518-446D-8026-EE9D50EB31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94" y="1576502"/>
            <a:ext cx="6449691" cy="4657666"/>
          </a:xfrm>
          <a:prstGeom prst="rect">
            <a:avLst/>
          </a:prstGeom>
        </p:spPr>
      </p:pic>
      <p:grpSp>
        <p:nvGrpSpPr>
          <p:cNvPr id="22" name="그룹 8">
            <a:extLst>
              <a:ext uri="{FF2B5EF4-FFF2-40B4-BE49-F238E27FC236}">
                <a16:creationId xmlns:a16="http://schemas.microsoft.com/office/drawing/2014/main" id="{FE471812-3EA6-48EC-BD8D-A036BA662293}"/>
              </a:ext>
            </a:extLst>
          </p:cNvPr>
          <p:cNvGrpSpPr/>
          <p:nvPr/>
        </p:nvGrpSpPr>
        <p:grpSpPr>
          <a:xfrm>
            <a:off x="7786710" y="0"/>
            <a:ext cx="915410" cy="1182764"/>
            <a:chOff x="7728524" y="285728"/>
            <a:chExt cx="915410" cy="118276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45662AE-D5A7-4785-A291-C7FC488492E6}"/>
                </a:ext>
              </a:extLst>
            </p:cNvPr>
            <p:cNvSpPr/>
            <p:nvPr/>
          </p:nvSpPr>
          <p:spPr>
            <a:xfrm>
              <a:off x="7786710" y="285728"/>
              <a:ext cx="857224" cy="1000132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8A9B7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3D98D9-920A-4009-B317-16591CD1AA19}"/>
                </a:ext>
              </a:extLst>
            </p:cNvPr>
            <p:cNvSpPr txBox="1"/>
            <p:nvPr/>
          </p:nvSpPr>
          <p:spPr>
            <a:xfrm>
              <a:off x="7728524" y="452829"/>
              <a:ext cx="6655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6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0AEF63-5025-44A9-974A-A4ABEA203807}"/>
                </a:ext>
              </a:extLst>
            </p:cNvPr>
            <p:cNvSpPr txBox="1"/>
            <p:nvPr/>
          </p:nvSpPr>
          <p:spPr>
            <a:xfrm>
              <a:off x="8187930" y="304158"/>
              <a:ext cx="430887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PART</a:t>
              </a:r>
              <a:endParaRPr lang="ko-KR" altLang="en-US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96C5CE6-55A7-40D9-BD78-CF211157F0DD}"/>
              </a:ext>
            </a:extLst>
          </p:cNvPr>
          <p:cNvGrpSpPr/>
          <p:nvPr/>
        </p:nvGrpSpPr>
        <p:grpSpPr>
          <a:xfrm>
            <a:off x="8045146" y="5232624"/>
            <a:ext cx="1054767" cy="1001544"/>
            <a:chOff x="8045146" y="5232624"/>
            <a:chExt cx="1054767" cy="100154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043EE56-4942-44DA-A48E-85B3CA06237B}"/>
                </a:ext>
              </a:extLst>
            </p:cNvPr>
            <p:cNvSpPr/>
            <p:nvPr/>
          </p:nvSpPr>
          <p:spPr>
            <a:xfrm>
              <a:off x="8417417" y="5586110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E97C772-2E31-4F72-A5F7-98BFF4BA1602}"/>
                </a:ext>
              </a:extLst>
            </p:cNvPr>
            <p:cNvSpPr/>
            <p:nvPr/>
          </p:nvSpPr>
          <p:spPr>
            <a:xfrm>
              <a:off x="8417417" y="5939597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F11841F-0B5C-465B-9FD9-FE02859853CC}"/>
                </a:ext>
              </a:extLst>
            </p:cNvPr>
            <p:cNvSpPr/>
            <p:nvPr/>
          </p:nvSpPr>
          <p:spPr>
            <a:xfrm>
              <a:off x="8789688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A918120-C6C4-4A2B-8A53-73A95CCBBD87}"/>
                </a:ext>
              </a:extLst>
            </p:cNvPr>
            <p:cNvSpPr/>
            <p:nvPr/>
          </p:nvSpPr>
          <p:spPr>
            <a:xfrm>
              <a:off x="8789688" y="5232624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71C46CE-70AC-4368-BEEE-983721B38F20}"/>
                </a:ext>
              </a:extLst>
            </p:cNvPr>
            <p:cNvSpPr/>
            <p:nvPr/>
          </p:nvSpPr>
          <p:spPr>
            <a:xfrm>
              <a:off x="8789688" y="5586110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1183741-D86B-42A7-9B3F-A78BE37EEA32}"/>
                </a:ext>
              </a:extLst>
            </p:cNvPr>
            <p:cNvSpPr/>
            <p:nvPr/>
          </p:nvSpPr>
          <p:spPr>
            <a:xfrm>
              <a:off x="8045146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08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A738E6-23DF-4E30-AD3D-9435D2735729}"/>
              </a:ext>
            </a:extLst>
          </p:cNvPr>
          <p:cNvSpPr/>
          <p:nvPr/>
        </p:nvSpPr>
        <p:spPr>
          <a:xfrm>
            <a:off x="0" y="1214422"/>
            <a:ext cx="9144000" cy="507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1B7BA9-A3BC-4FB7-8FBF-BCC30E0B1B27}"/>
              </a:ext>
            </a:extLst>
          </p:cNvPr>
          <p:cNvSpPr txBox="1"/>
          <p:nvPr/>
        </p:nvSpPr>
        <p:spPr>
          <a:xfrm>
            <a:off x="285719" y="584732"/>
            <a:ext cx="5299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2.	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진행한 내용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구상도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8E35A15-4017-47DE-ADEC-C3DEC7B0CCF9}"/>
              </a:ext>
            </a:extLst>
          </p:cNvPr>
          <p:cNvGrpSpPr/>
          <p:nvPr/>
        </p:nvGrpSpPr>
        <p:grpSpPr>
          <a:xfrm>
            <a:off x="265554" y="1518585"/>
            <a:ext cx="1991836" cy="476905"/>
            <a:chOff x="323528" y="1541552"/>
            <a:chExt cx="1991836" cy="47690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CE05E61-1BD5-4FB3-85C0-8D35B930F027}"/>
                </a:ext>
              </a:extLst>
            </p:cNvPr>
            <p:cNvSpPr/>
            <p:nvPr/>
          </p:nvSpPr>
          <p:spPr>
            <a:xfrm>
              <a:off x="323528" y="1541552"/>
              <a:ext cx="324036" cy="32403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A31E818-16A6-46A7-8E23-F3C7B52B9914}"/>
                </a:ext>
              </a:extLst>
            </p:cNvPr>
            <p:cNvSpPr/>
            <p:nvPr/>
          </p:nvSpPr>
          <p:spPr>
            <a:xfrm>
              <a:off x="471165" y="1689189"/>
              <a:ext cx="324036" cy="324036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0022C09-86F4-4F73-97AD-5E22A358F698}"/>
                </a:ext>
              </a:extLst>
            </p:cNvPr>
            <p:cNvCxnSpPr/>
            <p:nvPr/>
          </p:nvCxnSpPr>
          <p:spPr>
            <a:xfrm>
              <a:off x="323528" y="1542503"/>
              <a:ext cx="152722" cy="152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4FAC87D-6C7C-4C4D-8C7C-4E6CEC67F9F4}"/>
                </a:ext>
              </a:extLst>
            </p:cNvPr>
            <p:cNvSpPr txBox="1"/>
            <p:nvPr/>
          </p:nvSpPr>
          <p:spPr>
            <a:xfrm>
              <a:off x="899592" y="155679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400" b="1" dirty="0" err="1">
                  <a:solidFill>
                    <a:schemeClr val="accent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메인화면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E7DE918-F43A-4435-B6AD-9603B37A931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28" y="1288810"/>
            <a:ext cx="6041232" cy="4923322"/>
          </a:xfrm>
          <a:prstGeom prst="rect">
            <a:avLst/>
          </a:prstGeom>
        </p:spPr>
      </p:pic>
      <p:grpSp>
        <p:nvGrpSpPr>
          <p:cNvPr id="21" name="그룹 8">
            <a:extLst>
              <a:ext uri="{FF2B5EF4-FFF2-40B4-BE49-F238E27FC236}">
                <a16:creationId xmlns:a16="http://schemas.microsoft.com/office/drawing/2014/main" id="{BA07EC25-C707-4170-B59F-1A13DEDE228F}"/>
              </a:ext>
            </a:extLst>
          </p:cNvPr>
          <p:cNvGrpSpPr/>
          <p:nvPr/>
        </p:nvGrpSpPr>
        <p:grpSpPr>
          <a:xfrm>
            <a:off x="7786710" y="0"/>
            <a:ext cx="915410" cy="1182764"/>
            <a:chOff x="7728524" y="285728"/>
            <a:chExt cx="915410" cy="118276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7AEA2F9-80B4-4C1B-AF3C-4213EDA6B5FA}"/>
                </a:ext>
              </a:extLst>
            </p:cNvPr>
            <p:cNvSpPr/>
            <p:nvPr/>
          </p:nvSpPr>
          <p:spPr>
            <a:xfrm>
              <a:off x="7786710" y="285728"/>
              <a:ext cx="857224" cy="1000132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8A9B7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014818-82A2-4D1F-9EEE-46392EAFABC9}"/>
                </a:ext>
              </a:extLst>
            </p:cNvPr>
            <p:cNvSpPr txBox="1"/>
            <p:nvPr/>
          </p:nvSpPr>
          <p:spPr>
            <a:xfrm>
              <a:off x="7728524" y="452829"/>
              <a:ext cx="6655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6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C6C592-24A3-4BA1-843B-7C96EA08B288}"/>
                </a:ext>
              </a:extLst>
            </p:cNvPr>
            <p:cNvSpPr txBox="1"/>
            <p:nvPr/>
          </p:nvSpPr>
          <p:spPr>
            <a:xfrm>
              <a:off x="8187930" y="304158"/>
              <a:ext cx="430887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PART</a:t>
              </a:r>
              <a:endParaRPr lang="ko-KR" altLang="en-US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29EA47-C71B-455C-8D3A-4A39428502AC}"/>
              </a:ext>
            </a:extLst>
          </p:cNvPr>
          <p:cNvGrpSpPr/>
          <p:nvPr/>
        </p:nvGrpSpPr>
        <p:grpSpPr>
          <a:xfrm>
            <a:off x="8045146" y="5232624"/>
            <a:ext cx="1054767" cy="1001544"/>
            <a:chOff x="8045146" y="5232624"/>
            <a:chExt cx="1054767" cy="100154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DF99990-3C67-4A7C-943D-2C0506A48A93}"/>
                </a:ext>
              </a:extLst>
            </p:cNvPr>
            <p:cNvSpPr/>
            <p:nvPr/>
          </p:nvSpPr>
          <p:spPr>
            <a:xfrm>
              <a:off x="8417417" y="5586110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BF9F6F-FC26-4C3B-B6E8-07355AB44C3B}"/>
                </a:ext>
              </a:extLst>
            </p:cNvPr>
            <p:cNvSpPr/>
            <p:nvPr/>
          </p:nvSpPr>
          <p:spPr>
            <a:xfrm>
              <a:off x="8417417" y="5939597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A1F3A82-AF12-44C2-B4BE-955D16A7BCCB}"/>
                </a:ext>
              </a:extLst>
            </p:cNvPr>
            <p:cNvSpPr/>
            <p:nvPr/>
          </p:nvSpPr>
          <p:spPr>
            <a:xfrm>
              <a:off x="8789688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5B00854-C70C-4A8E-92E8-014E1C7EDD16}"/>
                </a:ext>
              </a:extLst>
            </p:cNvPr>
            <p:cNvSpPr/>
            <p:nvPr/>
          </p:nvSpPr>
          <p:spPr>
            <a:xfrm>
              <a:off x="8789688" y="5232624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B076D0E-4016-45D7-BD5A-6EF5A0A535DE}"/>
                </a:ext>
              </a:extLst>
            </p:cNvPr>
            <p:cNvSpPr/>
            <p:nvPr/>
          </p:nvSpPr>
          <p:spPr>
            <a:xfrm>
              <a:off x="8789688" y="5586110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14B0349-DFBF-4979-A686-442CD2BBD817}"/>
                </a:ext>
              </a:extLst>
            </p:cNvPr>
            <p:cNvSpPr/>
            <p:nvPr/>
          </p:nvSpPr>
          <p:spPr>
            <a:xfrm>
              <a:off x="8045146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107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A738E6-23DF-4E30-AD3D-9435D2735729}"/>
              </a:ext>
            </a:extLst>
          </p:cNvPr>
          <p:cNvSpPr/>
          <p:nvPr/>
        </p:nvSpPr>
        <p:spPr>
          <a:xfrm>
            <a:off x="0" y="1214422"/>
            <a:ext cx="9144000" cy="507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1B7BA9-A3BC-4FB7-8FBF-BCC30E0B1B27}"/>
              </a:ext>
            </a:extLst>
          </p:cNvPr>
          <p:cNvSpPr txBox="1"/>
          <p:nvPr/>
        </p:nvSpPr>
        <p:spPr>
          <a:xfrm>
            <a:off x="285719" y="584732"/>
            <a:ext cx="5299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2.	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진행한 내용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8A9B7"/>
                </a:solidFill>
                <a:latin typeface="HY견고딕" pitchFamily="18" charset="-127"/>
                <a:ea typeface="HY견고딕" pitchFamily="18" charset="-127"/>
              </a:rPr>
              <a:t>구상도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8E35A15-4017-47DE-ADEC-C3DEC7B0CCF9}"/>
              </a:ext>
            </a:extLst>
          </p:cNvPr>
          <p:cNvGrpSpPr/>
          <p:nvPr/>
        </p:nvGrpSpPr>
        <p:grpSpPr>
          <a:xfrm>
            <a:off x="265554" y="1518585"/>
            <a:ext cx="1991836" cy="476905"/>
            <a:chOff x="323528" y="1541552"/>
            <a:chExt cx="1991836" cy="47690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CE05E61-1BD5-4FB3-85C0-8D35B930F027}"/>
                </a:ext>
              </a:extLst>
            </p:cNvPr>
            <p:cNvSpPr/>
            <p:nvPr/>
          </p:nvSpPr>
          <p:spPr>
            <a:xfrm>
              <a:off x="323528" y="1541552"/>
              <a:ext cx="324036" cy="32403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A31E818-16A6-46A7-8E23-F3C7B52B9914}"/>
                </a:ext>
              </a:extLst>
            </p:cNvPr>
            <p:cNvSpPr/>
            <p:nvPr/>
          </p:nvSpPr>
          <p:spPr>
            <a:xfrm>
              <a:off x="471165" y="1689189"/>
              <a:ext cx="324036" cy="324036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0022C09-86F4-4F73-97AD-5E22A358F698}"/>
                </a:ext>
              </a:extLst>
            </p:cNvPr>
            <p:cNvCxnSpPr/>
            <p:nvPr/>
          </p:nvCxnSpPr>
          <p:spPr>
            <a:xfrm>
              <a:off x="323528" y="1542503"/>
              <a:ext cx="152722" cy="152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4FAC87D-6C7C-4C4D-8C7C-4E6CEC67F9F4}"/>
                </a:ext>
              </a:extLst>
            </p:cNvPr>
            <p:cNvSpPr txBox="1"/>
            <p:nvPr/>
          </p:nvSpPr>
          <p:spPr>
            <a:xfrm>
              <a:off x="899592" y="155679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400" b="1" dirty="0">
                  <a:solidFill>
                    <a:schemeClr val="accent1">
                      <a:lumMod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코드리뷰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24AB975-1DA8-4A87-AF48-F4FD7103C6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77" y="2372999"/>
            <a:ext cx="7277100" cy="30069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0A91A6-A860-4BB9-B0C0-2F76C32B1A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27" y="2074071"/>
            <a:ext cx="8263812" cy="4118534"/>
          </a:xfrm>
          <a:prstGeom prst="rect">
            <a:avLst/>
          </a:prstGeom>
        </p:spPr>
      </p:pic>
      <p:grpSp>
        <p:nvGrpSpPr>
          <p:cNvPr id="22" name="그룹 8">
            <a:extLst>
              <a:ext uri="{FF2B5EF4-FFF2-40B4-BE49-F238E27FC236}">
                <a16:creationId xmlns:a16="http://schemas.microsoft.com/office/drawing/2014/main" id="{589BB52C-EB5E-49CF-942E-9CE07A28A594}"/>
              </a:ext>
            </a:extLst>
          </p:cNvPr>
          <p:cNvGrpSpPr/>
          <p:nvPr/>
        </p:nvGrpSpPr>
        <p:grpSpPr>
          <a:xfrm>
            <a:off x="7786710" y="0"/>
            <a:ext cx="915410" cy="1182764"/>
            <a:chOff x="7728524" y="285728"/>
            <a:chExt cx="915410" cy="118276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6E03712-89BF-48F7-9E70-FEBD8E403D6E}"/>
                </a:ext>
              </a:extLst>
            </p:cNvPr>
            <p:cNvSpPr/>
            <p:nvPr/>
          </p:nvSpPr>
          <p:spPr>
            <a:xfrm>
              <a:off x="7786710" y="285728"/>
              <a:ext cx="857224" cy="1000132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8A9B7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00EFC-3BC5-4E6E-BD61-F713D3B23F49}"/>
                </a:ext>
              </a:extLst>
            </p:cNvPr>
            <p:cNvSpPr txBox="1"/>
            <p:nvPr/>
          </p:nvSpPr>
          <p:spPr>
            <a:xfrm>
              <a:off x="7728524" y="452829"/>
              <a:ext cx="6655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6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D083D7-B163-4FA9-9E7C-91ABEE7653E8}"/>
                </a:ext>
              </a:extLst>
            </p:cNvPr>
            <p:cNvSpPr txBox="1"/>
            <p:nvPr/>
          </p:nvSpPr>
          <p:spPr>
            <a:xfrm>
              <a:off x="8187930" y="304158"/>
              <a:ext cx="430887" cy="69506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PART</a:t>
              </a:r>
              <a:endParaRPr lang="ko-KR" altLang="en-US" sz="16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42E0753-ACCA-4B09-9471-CD607B17D7B5}"/>
              </a:ext>
            </a:extLst>
          </p:cNvPr>
          <p:cNvGrpSpPr/>
          <p:nvPr/>
        </p:nvGrpSpPr>
        <p:grpSpPr>
          <a:xfrm>
            <a:off x="8045146" y="5232624"/>
            <a:ext cx="1054767" cy="1001544"/>
            <a:chOff x="8045146" y="5232624"/>
            <a:chExt cx="1054767" cy="100154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EE9A674-F968-4ED1-9214-C8D8E3428D0E}"/>
                </a:ext>
              </a:extLst>
            </p:cNvPr>
            <p:cNvSpPr/>
            <p:nvPr/>
          </p:nvSpPr>
          <p:spPr>
            <a:xfrm>
              <a:off x="8417417" y="5586110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F07162-E967-42D5-9918-90B4629EE940}"/>
                </a:ext>
              </a:extLst>
            </p:cNvPr>
            <p:cNvSpPr/>
            <p:nvPr/>
          </p:nvSpPr>
          <p:spPr>
            <a:xfrm>
              <a:off x="8417417" y="5939597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C38A65B-0375-4DAF-A7FC-72221C04180E}"/>
                </a:ext>
              </a:extLst>
            </p:cNvPr>
            <p:cNvSpPr/>
            <p:nvPr/>
          </p:nvSpPr>
          <p:spPr>
            <a:xfrm>
              <a:off x="8789688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4BD1999-78F0-4288-B636-245C12796CA3}"/>
                </a:ext>
              </a:extLst>
            </p:cNvPr>
            <p:cNvSpPr/>
            <p:nvPr/>
          </p:nvSpPr>
          <p:spPr>
            <a:xfrm>
              <a:off x="8789688" y="5232624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934D5F0-77A1-400D-A2F1-CC4AA573D8AE}"/>
                </a:ext>
              </a:extLst>
            </p:cNvPr>
            <p:cNvSpPr/>
            <p:nvPr/>
          </p:nvSpPr>
          <p:spPr>
            <a:xfrm>
              <a:off x="8789688" y="5586110"/>
              <a:ext cx="310225" cy="294571"/>
            </a:xfrm>
            <a:prstGeom prst="rect">
              <a:avLst/>
            </a:prstGeom>
            <a:solidFill>
              <a:srgbClr val="38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6B24FB4-E444-4528-9682-75F42BB4D299}"/>
                </a:ext>
              </a:extLst>
            </p:cNvPr>
            <p:cNvSpPr/>
            <p:nvPr/>
          </p:nvSpPr>
          <p:spPr>
            <a:xfrm>
              <a:off x="8045146" y="5939597"/>
              <a:ext cx="310225" cy="294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25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2914</TotalTime>
  <Words>1608</Words>
  <Application>Microsoft Office PowerPoint</Application>
  <PresentationFormat>화면 슬라이드 쇼(4:3)</PresentationFormat>
  <Paragraphs>298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Adobe 고딕 Std B</vt:lpstr>
      <vt:lpstr>Apple SD Gothic Neo</vt:lpstr>
      <vt:lpstr>HY견고딕</vt:lpstr>
      <vt:lpstr>Noto Sans KR</vt:lpstr>
      <vt:lpstr>맑은 고딕</vt:lpstr>
      <vt:lpstr>Arial</vt:lpstr>
      <vt:lpstr>Calibri</vt:lpstr>
      <vt:lpstr>Calibri Light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soo Kim</dc:creator>
  <cp:lastModifiedBy>jeong soo Kim</cp:lastModifiedBy>
  <cp:revision>1375</cp:revision>
  <cp:lastPrinted>2021-04-07T21:34:40Z</cp:lastPrinted>
  <dcterms:created xsi:type="dcterms:W3CDTF">2021-03-14T11:42:20Z</dcterms:created>
  <dcterms:modified xsi:type="dcterms:W3CDTF">2021-04-14T20:30:01Z</dcterms:modified>
</cp:coreProperties>
</file>