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y Grotesk Key" panose="020B0604020202020204" charset="0"/>
      <p:regular r:id="rId13"/>
    </p:embeddedFont>
    <p:embeddedFont>
      <p:font typeface="DM Sans" pitchFamily="2" charset="0"/>
      <p:regular r:id="rId14"/>
    </p:embeddedFont>
    <p:embeddedFont>
      <p:font typeface="DM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25397" y="7448147"/>
            <a:ext cx="24352024" cy="4539094"/>
            <a:chOff x="0" y="0"/>
            <a:chExt cx="2539382" cy="4733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39382" cy="473328"/>
            </a:xfrm>
            <a:custGeom>
              <a:avLst/>
              <a:gdLst/>
              <a:ahLst/>
              <a:cxnLst/>
              <a:rect l="l" t="t" r="r" b="b"/>
              <a:pathLst>
                <a:path w="2539382" h="473328">
                  <a:moveTo>
                    <a:pt x="2539382" y="236664"/>
                  </a:moveTo>
                  <a:lnTo>
                    <a:pt x="2336182" y="473328"/>
                  </a:lnTo>
                  <a:lnTo>
                    <a:pt x="203200" y="473328"/>
                  </a:lnTo>
                  <a:lnTo>
                    <a:pt x="0" y="236664"/>
                  </a:lnTo>
                  <a:lnTo>
                    <a:pt x="203200" y="0"/>
                  </a:lnTo>
                  <a:lnTo>
                    <a:pt x="2336182" y="0"/>
                  </a:lnTo>
                  <a:lnTo>
                    <a:pt x="2539382" y="236664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310782" cy="511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4066" y="2583077"/>
            <a:ext cx="3359583" cy="3463348"/>
            <a:chOff x="0" y="0"/>
            <a:chExt cx="788448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8448" cy="812800"/>
            </a:xfrm>
            <a:custGeom>
              <a:avLst/>
              <a:gdLst/>
              <a:ahLst/>
              <a:cxnLst/>
              <a:rect l="l" t="t" r="r" b="b"/>
              <a:pathLst>
                <a:path w="788448" h="812800">
                  <a:moveTo>
                    <a:pt x="394224" y="0"/>
                  </a:moveTo>
                  <a:cubicBezTo>
                    <a:pt x="176500" y="0"/>
                    <a:pt x="0" y="181951"/>
                    <a:pt x="0" y="406400"/>
                  </a:cubicBezTo>
                  <a:cubicBezTo>
                    <a:pt x="0" y="630849"/>
                    <a:pt x="176500" y="812800"/>
                    <a:pt x="394224" y="812800"/>
                  </a:cubicBezTo>
                  <a:cubicBezTo>
                    <a:pt x="611948" y="812800"/>
                    <a:pt x="788448" y="630849"/>
                    <a:pt x="788448" y="406400"/>
                  </a:cubicBezTo>
                  <a:cubicBezTo>
                    <a:pt x="788448" y="181951"/>
                    <a:pt x="611948" y="0"/>
                    <a:pt x="394224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917" y="38100"/>
              <a:ext cx="64061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6014581" y="1661217"/>
            <a:ext cx="3429485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9" name="Group 9"/>
          <p:cNvGrpSpPr/>
          <p:nvPr/>
        </p:nvGrpSpPr>
        <p:grpSpPr>
          <a:xfrm>
            <a:off x="1455400" y="6833635"/>
            <a:ext cx="8703980" cy="1175256"/>
            <a:chOff x="0" y="0"/>
            <a:chExt cx="2720996" cy="3674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20996" cy="367403"/>
            </a:xfrm>
            <a:custGeom>
              <a:avLst/>
              <a:gdLst/>
              <a:ahLst/>
              <a:cxnLst/>
              <a:rect l="l" t="t" r="r" b="b"/>
              <a:pathLst>
                <a:path w="2720996" h="367403">
                  <a:moveTo>
                    <a:pt x="45363" y="0"/>
                  </a:moveTo>
                  <a:lnTo>
                    <a:pt x="2675633" y="0"/>
                  </a:lnTo>
                  <a:cubicBezTo>
                    <a:pt x="2687664" y="0"/>
                    <a:pt x="2699202" y="4779"/>
                    <a:pt x="2707709" y="13286"/>
                  </a:cubicBezTo>
                  <a:cubicBezTo>
                    <a:pt x="2716216" y="21794"/>
                    <a:pt x="2720996" y="33332"/>
                    <a:pt x="2720996" y="45363"/>
                  </a:cubicBezTo>
                  <a:lnTo>
                    <a:pt x="2720996" y="322040"/>
                  </a:lnTo>
                  <a:cubicBezTo>
                    <a:pt x="2720996" y="334071"/>
                    <a:pt x="2716216" y="345609"/>
                    <a:pt x="2707709" y="354116"/>
                  </a:cubicBezTo>
                  <a:cubicBezTo>
                    <a:pt x="2699202" y="362623"/>
                    <a:pt x="2687664" y="367403"/>
                    <a:pt x="2675633" y="367403"/>
                  </a:cubicBezTo>
                  <a:lnTo>
                    <a:pt x="45363" y="367403"/>
                  </a:lnTo>
                  <a:cubicBezTo>
                    <a:pt x="33332" y="367403"/>
                    <a:pt x="21794" y="362623"/>
                    <a:pt x="13286" y="354116"/>
                  </a:cubicBezTo>
                  <a:cubicBezTo>
                    <a:pt x="4779" y="345609"/>
                    <a:pt x="0" y="334071"/>
                    <a:pt x="0" y="322040"/>
                  </a:cubicBezTo>
                  <a:lnTo>
                    <a:pt x="0" y="45363"/>
                  </a:lnTo>
                  <a:cubicBezTo>
                    <a:pt x="0" y="33332"/>
                    <a:pt x="4779" y="21794"/>
                    <a:pt x="13286" y="13286"/>
                  </a:cubicBezTo>
                  <a:cubicBezTo>
                    <a:pt x="21794" y="4779"/>
                    <a:pt x="33332" y="0"/>
                    <a:pt x="45363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20996" cy="405503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310310" y="8589916"/>
            <a:ext cx="1732169" cy="535398"/>
          </a:xfrm>
          <a:custGeom>
            <a:avLst/>
            <a:gdLst/>
            <a:ahLst/>
            <a:cxnLst/>
            <a:rect l="l" t="t" r="r" b="b"/>
            <a:pathLst>
              <a:path w="1732169" h="535398">
                <a:moveTo>
                  <a:pt x="0" y="0"/>
                </a:moveTo>
                <a:lnTo>
                  <a:pt x="1732168" y="0"/>
                </a:lnTo>
                <a:lnTo>
                  <a:pt x="1732168" y="535397"/>
                </a:lnTo>
                <a:lnTo>
                  <a:pt x="0" y="535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AutoShape 13"/>
          <p:cNvSpPr/>
          <p:nvPr/>
        </p:nvSpPr>
        <p:spPr>
          <a:xfrm>
            <a:off x="5743828" y="8904136"/>
            <a:ext cx="2137857" cy="0"/>
          </a:xfrm>
          <a:prstGeom prst="line">
            <a:avLst/>
          </a:prstGeom>
          <a:ln w="9525" cap="flat">
            <a:solidFill>
              <a:srgbClr val="F6F6F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4" name="Freeform 14"/>
          <p:cNvSpPr/>
          <p:nvPr/>
        </p:nvSpPr>
        <p:spPr>
          <a:xfrm>
            <a:off x="10311152" y="1467264"/>
            <a:ext cx="7590914" cy="5366371"/>
          </a:xfrm>
          <a:custGeom>
            <a:avLst/>
            <a:gdLst/>
            <a:ahLst/>
            <a:cxnLst/>
            <a:rect l="l" t="t" r="r" b="b"/>
            <a:pathLst>
              <a:path w="7590914" h="5366371">
                <a:moveTo>
                  <a:pt x="0" y="0"/>
                </a:moveTo>
                <a:lnTo>
                  <a:pt x="7590914" y="0"/>
                </a:lnTo>
                <a:lnTo>
                  <a:pt x="7590914" y="5366371"/>
                </a:lnTo>
                <a:lnTo>
                  <a:pt x="0" y="5366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6350" r="-11969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TextBox 15"/>
          <p:cNvSpPr txBox="1"/>
          <p:nvPr/>
        </p:nvSpPr>
        <p:spPr>
          <a:xfrm>
            <a:off x="668626" y="1934239"/>
            <a:ext cx="9490754" cy="221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6"/>
              </a:lnSpc>
            </a:pPr>
            <a:r>
              <a:rPr lang="en-US" sz="5716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RFID AUTOMATIC CLASSROOM ATTENDANCE SYSTEM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08471" y="7243374"/>
            <a:ext cx="7902682" cy="47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3647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By- Aujaswani, Jasmine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2075" y="8666116"/>
            <a:ext cx="3793784" cy="474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3674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July 24, 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8626" y="4652644"/>
            <a:ext cx="9373852" cy="1162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7"/>
              </a:lnSpc>
              <a:spcBef>
                <a:spcPct val="0"/>
              </a:spcBef>
            </a:pPr>
            <a:r>
              <a:rPr lang="en-US" sz="33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ESP32, Google Sheets and                            Azure Logic Apps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32393" y="6818332"/>
            <a:ext cx="24148712" cy="6937336"/>
            <a:chOff x="0" y="0"/>
            <a:chExt cx="2061758" cy="592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1758" cy="592293"/>
            </a:xfrm>
            <a:custGeom>
              <a:avLst/>
              <a:gdLst/>
              <a:ahLst/>
              <a:cxnLst/>
              <a:rect l="l" t="t" r="r" b="b"/>
              <a:pathLst>
                <a:path w="2061758" h="592293">
                  <a:moveTo>
                    <a:pt x="2061758" y="296146"/>
                  </a:moveTo>
                  <a:lnTo>
                    <a:pt x="1858558" y="592293"/>
                  </a:lnTo>
                  <a:lnTo>
                    <a:pt x="203200" y="592293"/>
                  </a:lnTo>
                  <a:lnTo>
                    <a:pt x="0" y="296146"/>
                  </a:lnTo>
                  <a:lnTo>
                    <a:pt x="203200" y="0"/>
                  </a:lnTo>
                  <a:lnTo>
                    <a:pt x="1858558" y="0"/>
                  </a:lnTo>
                  <a:lnTo>
                    <a:pt x="2061758" y="296146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1833158" cy="630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98897" y="-3588274"/>
            <a:ext cx="12824620" cy="4324045"/>
            <a:chOff x="0" y="0"/>
            <a:chExt cx="976314" cy="3291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23855" y="1569819"/>
            <a:ext cx="10512463" cy="3178524"/>
          </a:xfrm>
          <a:custGeom>
            <a:avLst/>
            <a:gdLst/>
            <a:ahLst/>
            <a:cxnLst/>
            <a:rect l="l" t="t" r="r" b="b"/>
            <a:pathLst>
              <a:path w="10512463" h="3178524">
                <a:moveTo>
                  <a:pt x="0" y="0"/>
                </a:moveTo>
                <a:lnTo>
                  <a:pt x="10512463" y="0"/>
                </a:lnTo>
                <a:lnTo>
                  <a:pt x="10512463" y="3178524"/>
                </a:lnTo>
                <a:lnTo>
                  <a:pt x="0" y="3178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44" r="-24102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1041963" y="3611873"/>
            <a:ext cx="6612705" cy="6412779"/>
          </a:xfrm>
          <a:custGeom>
            <a:avLst/>
            <a:gdLst/>
            <a:ahLst/>
            <a:cxnLst/>
            <a:rect l="l" t="t" r="r" b="b"/>
            <a:pathLst>
              <a:path w="6612705" h="6412779">
                <a:moveTo>
                  <a:pt x="0" y="0"/>
                </a:moveTo>
                <a:lnTo>
                  <a:pt x="6612706" y="0"/>
                </a:lnTo>
                <a:lnTo>
                  <a:pt x="6612706" y="6412780"/>
                </a:lnTo>
                <a:lnTo>
                  <a:pt x="0" y="6412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3809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521948" y="326768"/>
            <a:ext cx="11376778" cy="7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  <a:spcBef>
                <a:spcPct val="0"/>
              </a:spcBef>
            </a:pPr>
            <a:r>
              <a:rPr lang="en-US" sz="4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Logic Apps Workflow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0393" y="5429250"/>
            <a:ext cx="13097851" cy="204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347"/>
              </a:lnSpc>
            </a:pPr>
            <a:r>
              <a:rPr lang="en-US" sz="15347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060551" y="8835497"/>
            <a:ext cx="15536137" cy="3804494"/>
            <a:chOff x="0" y="0"/>
            <a:chExt cx="1185719" cy="2903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5719" cy="290359"/>
            </a:xfrm>
            <a:custGeom>
              <a:avLst/>
              <a:gdLst/>
              <a:ahLst/>
              <a:cxnLst/>
              <a:rect l="l" t="t" r="r" b="b"/>
              <a:pathLst>
                <a:path w="1185719" h="290359">
                  <a:moveTo>
                    <a:pt x="1185719" y="145180"/>
                  </a:moveTo>
                  <a:lnTo>
                    <a:pt x="982519" y="290359"/>
                  </a:lnTo>
                  <a:lnTo>
                    <a:pt x="203200" y="290359"/>
                  </a:lnTo>
                  <a:lnTo>
                    <a:pt x="0" y="145180"/>
                  </a:lnTo>
                  <a:lnTo>
                    <a:pt x="203200" y="0"/>
                  </a:lnTo>
                  <a:lnTo>
                    <a:pt x="982519" y="0"/>
                  </a:lnTo>
                  <a:lnTo>
                    <a:pt x="1185719" y="14518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300" y="-38100"/>
              <a:ext cx="957119" cy="328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308688" y="8835497"/>
            <a:ext cx="12792365" cy="5755592"/>
            <a:chOff x="0" y="0"/>
            <a:chExt cx="976314" cy="4392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6314" cy="439267"/>
            </a:xfrm>
            <a:custGeom>
              <a:avLst/>
              <a:gdLst/>
              <a:ahLst/>
              <a:cxnLst/>
              <a:rect l="l" t="t" r="r" b="b"/>
              <a:pathLst>
                <a:path w="976314" h="439267">
                  <a:moveTo>
                    <a:pt x="976314" y="219634"/>
                  </a:moveTo>
                  <a:lnTo>
                    <a:pt x="773114" y="439267"/>
                  </a:lnTo>
                  <a:lnTo>
                    <a:pt x="203200" y="439267"/>
                  </a:lnTo>
                  <a:lnTo>
                    <a:pt x="0" y="219634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219634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747714" cy="47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598244" y="2544016"/>
            <a:ext cx="4930884" cy="493088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2745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83677" y="-3911595"/>
            <a:ext cx="9266557" cy="926655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6254" t="-11329" r="-40844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20036" y="3519699"/>
            <a:ext cx="708102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Presented By : Aujaswani and Jasmine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1500393" y="4271375"/>
            <a:ext cx="798865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16" name="Group 16"/>
          <p:cNvGrpSpPr/>
          <p:nvPr/>
        </p:nvGrpSpPr>
        <p:grpSpPr>
          <a:xfrm>
            <a:off x="-3902184" y="2046732"/>
            <a:ext cx="4930884" cy="49308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2745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0454" y="1810672"/>
            <a:ext cx="955086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04947" y="849030"/>
            <a:ext cx="8108707" cy="81087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649877" y="9357786"/>
            <a:ext cx="23587755" cy="2169302"/>
            <a:chOff x="0" y="0"/>
            <a:chExt cx="2459685" cy="2262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9686" cy="226211"/>
            </a:xfrm>
            <a:custGeom>
              <a:avLst/>
              <a:gdLst/>
              <a:ahLst/>
              <a:cxnLst/>
              <a:rect l="l" t="t" r="r" b="b"/>
              <a:pathLst>
                <a:path w="2459686" h="226211">
                  <a:moveTo>
                    <a:pt x="2459686" y="113105"/>
                  </a:moveTo>
                  <a:lnTo>
                    <a:pt x="2256486" y="226211"/>
                  </a:lnTo>
                  <a:lnTo>
                    <a:pt x="203200" y="226211"/>
                  </a:lnTo>
                  <a:lnTo>
                    <a:pt x="0" y="113105"/>
                  </a:lnTo>
                  <a:lnTo>
                    <a:pt x="203200" y="0"/>
                  </a:lnTo>
                  <a:lnTo>
                    <a:pt x="2256486" y="0"/>
                  </a:lnTo>
                  <a:lnTo>
                    <a:pt x="2459686" y="113105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2231085" cy="264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28098" y="1739057"/>
            <a:ext cx="1290815" cy="129081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952208" y="-1958986"/>
            <a:ext cx="13321167" cy="3156766"/>
            <a:chOff x="0" y="0"/>
            <a:chExt cx="1389106" cy="3291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9106" cy="329181"/>
            </a:xfrm>
            <a:custGeom>
              <a:avLst/>
              <a:gdLst/>
              <a:ahLst/>
              <a:cxnLst/>
              <a:rect l="l" t="t" r="r" b="b"/>
              <a:pathLst>
                <a:path w="1389106" h="329181">
                  <a:moveTo>
                    <a:pt x="1389106" y="164591"/>
                  </a:moveTo>
                  <a:lnTo>
                    <a:pt x="1185906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1185906" y="0"/>
                  </a:lnTo>
                  <a:lnTo>
                    <a:pt x="1389106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160506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369252" y="2384465"/>
            <a:ext cx="9944401" cy="5650629"/>
          </a:xfrm>
          <a:custGeom>
            <a:avLst/>
            <a:gdLst/>
            <a:ahLst/>
            <a:cxnLst/>
            <a:rect l="l" t="t" r="r" b="b"/>
            <a:pathLst>
              <a:path w="9944401" h="5650629">
                <a:moveTo>
                  <a:pt x="0" y="0"/>
                </a:moveTo>
                <a:lnTo>
                  <a:pt x="9944401" y="0"/>
                </a:lnTo>
                <a:lnTo>
                  <a:pt x="9944401" y="5650629"/>
                </a:lnTo>
                <a:lnTo>
                  <a:pt x="0" y="5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4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TextBox 16"/>
          <p:cNvSpPr txBox="1"/>
          <p:nvPr/>
        </p:nvSpPr>
        <p:spPr>
          <a:xfrm>
            <a:off x="420738" y="3174682"/>
            <a:ext cx="8308109" cy="608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8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RFID (Radio Frequency Identification):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wireless technology that uses electromagnetic fields to identify and track tags attached to objects.</a:t>
            </a:r>
          </a:p>
          <a:p>
            <a:pPr algn="l">
              <a:lnSpc>
                <a:spcPts val="4585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55651" lvl="1" indent="-377825" algn="l">
              <a:lnSpc>
                <a:spcPts val="458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Components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1511301" lvl="2" indent="-503767" algn="l">
              <a:lnSpc>
                <a:spcPts val="4585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RFID Reader (e.g., RC522)</a:t>
            </a:r>
          </a:p>
          <a:p>
            <a:pPr marL="1511301" lvl="2" indent="-503767" algn="l">
              <a:lnSpc>
                <a:spcPts val="4585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RFID Tag/Card (with unique UID)</a:t>
            </a:r>
          </a:p>
          <a:p>
            <a:pPr algn="l">
              <a:lnSpc>
                <a:spcPts val="32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2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0454" y="1810672"/>
            <a:ext cx="955086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04947" y="849030"/>
            <a:ext cx="8108707" cy="81087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649877" y="9357786"/>
            <a:ext cx="23587755" cy="2169302"/>
            <a:chOff x="0" y="0"/>
            <a:chExt cx="2459685" cy="2262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59686" cy="226211"/>
            </a:xfrm>
            <a:custGeom>
              <a:avLst/>
              <a:gdLst/>
              <a:ahLst/>
              <a:cxnLst/>
              <a:rect l="l" t="t" r="r" b="b"/>
              <a:pathLst>
                <a:path w="2459686" h="226211">
                  <a:moveTo>
                    <a:pt x="2459686" y="113105"/>
                  </a:moveTo>
                  <a:lnTo>
                    <a:pt x="2256486" y="226211"/>
                  </a:lnTo>
                  <a:lnTo>
                    <a:pt x="203200" y="226211"/>
                  </a:lnTo>
                  <a:lnTo>
                    <a:pt x="0" y="113105"/>
                  </a:lnTo>
                  <a:lnTo>
                    <a:pt x="203200" y="0"/>
                  </a:lnTo>
                  <a:lnTo>
                    <a:pt x="2256486" y="0"/>
                  </a:lnTo>
                  <a:lnTo>
                    <a:pt x="2459686" y="113105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2231085" cy="264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28098" y="1739057"/>
            <a:ext cx="1290815" cy="129081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952208" y="-1958986"/>
            <a:ext cx="13321167" cy="3156766"/>
            <a:chOff x="0" y="0"/>
            <a:chExt cx="1389106" cy="3291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89106" cy="329181"/>
            </a:xfrm>
            <a:custGeom>
              <a:avLst/>
              <a:gdLst/>
              <a:ahLst/>
              <a:cxnLst/>
              <a:rect l="l" t="t" r="r" b="b"/>
              <a:pathLst>
                <a:path w="1389106" h="329181">
                  <a:moveTo>
                    <a:pt x="1389106" y="164591"/>
                  </a:moveTo>
                  <a:lnTo>
                    <a:pt x="1185906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1185906" y="0"/>
                  </a:lnTo>
                  <a:lnTo>
                    <a:pt x="1389106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160506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369252" y="2384465"/>
            <a:ext cx="9944401" cy="5650629"/>
          </a:xfrm>
          <a:custGeom>
            <a:avLst/>
            <a:gdLst/>
            <a:ahLst/>
            <a:cxnLst/>
            <a:rect l="l" t="t" r="r" b="b"/>
            <a:pathLst>
              <a:path w="9944401" h="5650629">
                <a:moveTo>
                  <a:pt x="0" y="0"/>
                </a:moveTo>
                <a:lnTo>
                  <a:pt x="9944401" y="0"/>
                </a:lnTo>
                <a:lnTo>
                  <a:pt x="9944401" y="5650629"/>
                </a:lnTo>
                <a:lnTo>
                  <a:pt x="0" y="5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4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" name="TextBox 16"/>
          <p:cNvSpPr txBox="1"/>
          <p:nvPr/>
        </p:nvSpPr>
        <p:spPr>
          <a:xfrm>
            <a:off x="420738" y="3174682"/>
            <a:ext cx="8308109" cy="492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58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It Works: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Reader emits signal → Tag responds with UID → UID is read and processed</a:t>
            </a:r>
          </a:p>
          <a:p>
            <a:pPr algn="l">
              <a:lnSpc>
                <a:spcPts val="4585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55651" lvl="1" indent="-377825" algn="l">
              <a:lnSpc>
                <a:spcPts val="458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Widely used in inventory, security, and now, smart attendance systems</a:t>
            </a:r>
          </a:p>
          <a:p>
            <a:pPr algn="l">
              <a:lnSpc>
                <a:spcPts val="4585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2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2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03868" y="9258300"/>
            <a:ext cx="14051528" cy="3858268"/>
            <a:chOff x="0" y="0"/>
            <a:chExt cx="1069716" cy="2937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716" cy="293723"/>
            </a:xfrm>
            <a:custGeom>
              <a:avLst/>
              <a:gdLst/>
              <a:ahLst/>
              <a:cxnLst/>
              <a:rect l="l" t="t" r="r" b="b"/>
              <a:pathLst>
                <a:path w="1069716" h="293723">
                  <a:moveTo>
                    <a:pt x="1069716" y="146861"/>
                  </a:moveTo>
                  <a:lnTo>
                    <a:pt x="866516" y="293723"/>
                  </a:lnTo>
                  <a:lnTo>
                    <a:pt x="203200" y="293723"/>
                  </a:lnTo>
                  <a:lnTo>
                    <a:pt x="0" y="146861"/>
                  </a:lnTo>
                  <a:lnTo>
                    <a:pt x="203200" y="0"/>
                  </a:lnTo>
                  <a:lnTo>
                    <a:pt x="866516" y="0"/>
                  </a:lnTo>
                  <a:lnTo>
                    <a:pt x="1069716" y="14686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841116" cy="331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3908" y="-3193218"/>
            <a:ext cx="12824620" cy="4324045"/>
            <a:chOff x="0" y="0"/>
            <a:chExt cx="976314" cy="3291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2678" y="3798334"/>
            <a:ext cx="6069252" cy="1125257"/>
            <a:chOff x="0" y="0"/>
            <a:chExt cx="1728763" cy="3205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8763" cy="320518"/>
            </a:xfrm>
            <a:custGeom>
              <a:avLst/>
              <a:gdLst/>
              <a:ahLst/>
              <a:cxnLst/>
              <a:rect l="l" t="t" r="r" b="b"/>
              <a:pathLst>
                <a:path w="1728763" h="320518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55462"/>
                  </a:lnTo>
                  <a:cubicBezTo>
                    <a:pt x="1728763" y="272716"/>
                    <a:pt x="1721908" y="289263"/>
                    <a:pt x="1709708" y="301463"/>
                  </a:cubicBezTo>
                  <a:cubicBezTo>
                    <a:pt x="1697508" y="313664"/>
                    <a:pt x="1680961" y="320518"/>
                    <a:pt x="1663707" y="320518"/>
                  </a:cubicBezTo>
                  <a:lnTo>
                    <a:pt x="65055" y="320518"/>
                  </a:lnTo>
                  <a:cubicBezTo>
                    <a:pt x="47802" y="320518"/>
                    <a:pt x="31255" y="313664"/>
                    <a:pt x="19054" y="301463"/>
                  </a:cubicBezTo>
                  <a:cubicBezTo>
                    <a:pt x="6854" y="289263"/>
                    <a:pt x="0" y="272716"/>
                    <a:pt x="0" y="255462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28763" cy="358618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79643" y="2417032"/>
            <a:ext cx="4182355" cy="418235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02678" y="5228392"/>
            <a:ext cx="6069252" cy="1087157"/>
            <a:chOff x="0" y="0"/>
            <a:chExt cx="1728763" cy="3096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28763" cy="309665"/>
            </a:xfrm>
            <a:custGeom>
              <a:avLst/>
              <a:gdLst/>
              <a:ahLst/>
              <a:cxnLst/>
              <a:rect l="l" t="t" r="r" b="b"/>
              <a:pathLst>
                <a:path w="1728763" h="309665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44610"/>
                  </a:lnTo>
                  <a:cubicBezTo>
                    <a:pt x="1728763" y="261864"/>
                    <a:pt x="1721908" y="278411"/>
                    <a:pt x="1709708" y="290611"/>
                  </a:cubicBezTo>
                  <a:cubicBezTo>
                    <a:pt x="1697508" y="302811"/>
                    <a:pt x="1680961" y="309665"/>
                    <a:pt x="1663707" y="309665"/>
                  </a:cubicBezTo>
                  <a:lnTo>
                    <a:pt x="65055" y="309665"/>
                  </a:lnTo>
                  <a:cubicBezTo>
                    <a:pt x="47802" y="309665"/>
                    <a:pt x="31255" y="302811"/>
                    <a:pt x="19054" y="290611"/>
                  </a:cubicBezTo>
                  <a:cubicBezTo>
                    <a:pt x="6854" y="278411"/>
                    <a:pt x="0" y="261864"/>
                    <a:pt x="0" y="244610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28763" cy="347765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2678" y="6715599"/>
            <a:ext cx="6069252" cy="1030007"/>
            <a:chOff x="0" y="0"/>
            <a:chExt cx="1728763" cy="2933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28763" cy="293387"/>
            </a:xfrm>
            <a:custGeom>
              <a:avLst/>
              <a:gdLst/>
              <a:ahLst/>
              <a:cxnLst/>
              <a:rect l="l" t="t" r="r" b="b"/>
              <a:pathLst>
                <a:path w="1728763" h="293387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28331"/>
                  </a:lnTo>
                  <a:cubicBezTo>
                    <a:pt x="1728763" y="245585"/>
                    <a:pt x="1721908" y="262132"/>
                    <a:pt x="1709708" y="274332"/>
                  </a:cubicBezTo>
                  <a:cubicBezTo>
                    <a:pt x="1697508" y="286533"/>
                    <a:pt x="1680961" y="293387"/>
                    <a:pt x="1663707" y="293387"/>
                  </a:cubicBezTo>
                  <a:lnTo>
                    <a:pt x="65055" y="293387"/>
                  </a:lnTo>
                  <a:cubicBezTo>
                    <a:pt x="47802" y="293387"/>
                    <a:pt x="31255" y="286533"/>
                    <a:pt x="19054" y="274332"/>
                  </a:cubicBezTo>
                  <a:cubicBezTo>
                    <a:pt x="6854" y="262132"/>
                    <a:pt x="0" y="245585"/>
                    <a:pt x="0" y="228331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28763" cy="331487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2678" y="8145656"/>
            <a:ext cx="6069252" cy="979901"/>
            <a:chOff x="0" y="0"/>
            <a:chExt cx="1728763" cy="2791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8763" cy="279114"/>
            </a:xfrm>
            <a:custGeom>
              <a:avLst/>
              <a:gdLst/>
              <a:ahLst/>
              <a:cxnLst/>
              <a:rect l="l" t="t" r="r" b="b"/>
              <a:pathLst>
                <a:path w="1728763" h="279114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14059"/>
                  </a:lnTo>
                  <a:cubicBezTo>
                    <a:pt x="1728763" y="231313"/>
                    <a:pt x="1721908" y="247860"/>
                    <a:pt x="1709708" y="260060"/>
                  </a:cubicBezTo>
                  <a:cubicBezTo>
                    <a:pt x="1697508" y="272260"/>
                    <a:pt x="1680961" y="279114"/>
                    <a:pt x="1663707" y="279114"/>
                  </a:cubicBezTo>
                  <a:lnTo>
                    <a:pt x="65055" y="279114"/>
                  </a:lnTo>
                  <a:cubicBezTo>
                    <a:pt x="47802" y="279114"/>
                    <a:pt x="31255" y="272260"/>
                    <a:pt x="19054" y="260060"/>
                  </a:cubicBezTo>
                  <a:cubicBezTo>
                    <a:pt x="6854" y="247860"/>
                    <a:pt x="0" y="231313"/>
                    <a:pt x="0" y="214059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28763" cy="317214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8256891" y="3128427"/>
            <a:ext cx="3783279" cy="2973049"/>
          </a:xfrm>
          <a:custGeom>
            <a:avLst/>
            <a:gdLst/>
            <a:ahLst/>
            <a:cxnLst/>
            <a:rect l="l" t="t" r="r" b="b"/>
            <a:pathLst>
              <a:path w="3783279" h="2973049">
                <a:moveTo>
                  <a:pt x="0" y="0"/>
                </a:moveTo>
                <a:lnTo>
                  <a:pt x="3783279" y="0"/>
                </a:lnTo>
                <a:lnTo>
                  <a:pt x="3783279" y="2973049"/>
                </a:lnTo>
                <a:lnTo>
                  <a:pt x="0" y="2973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44" b="-20208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4" name="Freeform 24"/>
          <p:cNvSpPr/>
          <p:nvPr/>
        </p:nvSpPr>
        <p:spPr>
          <a:xfrm>
            <a:off x="13025131" y="3075673"/>
            <a:ext cx="4199791" cy="2973049"/>
          </a:xfrm>
          <a:custGeom>
            <a:avLst/>
            <a:gdLst/>
            <a:ahLst/>
            <a:cxnLst/>
            <a:rect l="l" t="t" r="r" b="b"/>
            <a:pathLst>
              <a:path w="4199791" h="2973049">
                <a:moveTo>
                  <a:pt x="0" y="0"/>
                </a:moveTo>
                <a:lnTo>
                  <a:pt x="4199791" y="0"/>
                </a:lnTo>
                <a:lnTo>
                  <a:pt x="4199791" y="2973049"/>
                </a:lnTo>
                <a:lnTo>
                  <a:pt x="0" y="2973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81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/>
          <p:cNvSpPr/>
          <p:nvPr/>
        </p:nvSpPr>
        <p:spPr>
          <a:xfrm>
            <a:off x="7902268" y="6715599"/>
            <a:ext cx="3612420" cy="3203940"/>
          </a:xfrm>
          <a:custGeom>
            <a:avLst/>
            <a:gdLst/>
            <a:ahLst/>
            <a:cxnLst/>
            <a:rect l="l" t="t" r="r" b="b"/>
            <a:pathLst>
              <a:path w="3612420" h="3203940">
                <a:moveTo>
                  <a:pt x="0" y="0"/>
                </a:moveTo>
                <a:lnTo>
                  <a:pt x="3612420" y="0"/>
                </a:lnTo>
                <a:lnTo>
                  <a:pt x="3612420" y="3203940"/>
                </a:lnTo>
                <a:lnTo>
                  <a:pt x="0" y="3203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627" b="-9122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6" name="Freeform 26"/>
          <p:cNvSpPr/>
          <p:nvPr/>
        </p:nvSpPr>
        <p:spPr>
          <a:xfrm>
            <a:off x="13980880" y="6715599"/>
            <a:ext cx="2983927" cy="3203940"/>
          </a:xfrm>
          <a:custGeom>
            <a:avLst/>
            <a:gdLst/>
            <a:ahLst/>
            <a:cxnLst/>
            <a:rect l="l" t="t" r="r" b="b"/>
            <a:pathLst>
              <a:path w="2983927" h="3203940">
                <a:moveTo>
                  <a:pt x="0" y="0"/>
                </a:moveTo>
                <a:lnTo>
                  <a:pt x="2983927" y="0"/>
                </a:lnTo>
                <a:lnTo>
                  <a:pt x="2983927" y="3203940"/>
                </a:lnTo>
                <a:lnTo>
                  <a:pt x="0" y="3203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7" name="TextBox 27"/>
          <p:cNvSpPr txBox="1"/>
          <p:nvPr/>
        </p:nvSpPr>
        <p:spPr>
          <a:xfrm>
            <a:off x="1202678" y="1295104"/>
            <a:ext cx="11361865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HARDWARE USED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2678" y="2704198"/>
            <a:ext cx="10089964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The following hardware was used in achieving the project goal: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190149" y="4206433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ESP 32 Microcontroller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487660" y="5647618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RC522 RFID reader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138318" y="7058625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RFID cards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55214" y="8421881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Active Buzzer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03868" y="9258300"/>
            <a:ext cx="14051528" cy="3858268"/>
            <a:chOff x="0" y="0"/>
            <a:chExt cx="1069716" cy="2937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716" cy="293723"/>
            </a:xfrm>
            <a:custGeom>
              <a:avLst/>
              <a:gdLst/>
              <a:ahLst/>
              <a:cxnLst/>
              <a:rect l="l" t="t" r="r" b="b"/>
              <a:pathLst>
                <a:path w="1069716" h="293723">
                  <a:moveTo>
                    <a:pt x="1069716" y="146861"/>
                  </a:moveTo>
                  <a:lnTo>
                    <a:pt x="866516" y="293723"/>
                  </a:lnTo>
                  <a:lnTo>
                    <a:pt x="203200" y="293723"/>
                  </a:lnTo>
                  <a:lnTo>
                    <a:pt x="0" y="146861"/>
                  </a:lnTo>
                  <a:lnTo>
                    <a:pt x="203200" y="0"/>
                  </a:lnTo>
                  <a:lnTo>
                    <a:pt x="866516" y="0"/>
                  </a:lnTo>
                  <a:lnTo>
                    <a:pt x="1069716" y="14686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841116" cy="331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3908" y="-3193218"/>
            <a:ext cx="12824620" cy="4324045"/>
            <a:chOff x="0" y="0"/>
            <a:chExt cx="976314" cy="3291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2678" y="3798334"/>
            <a:ext cx="6069252" cy="1125257"/>
            <a:chOff x="0" y="0"/>
            <a:chExt cx="1728763" cy="3205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8763" cy="320518"/>
            </a:xfrm>
            <a:custGeom>
              <a:avLst/>
              <a:gdLst/>
              <a:ahLst/>
              <a:cxnLst/>
              <a:rect l="l" t="t" r="r" b="b"/>
              <a:pathLst>
                <a:path w="1728763" h="320518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55462"/>
                  </a:lnTo>
                  <a:cubicBezTo>
                    <a:pt x="1728763" y="272716"/>
                    <a:pt x="1721908" y="289263"/>
                    <a:pt x="1709708" y="301463"/>
                  </a:cubicBezTo>
                  <a:cubicBezTo>
                    <a:pt x="1697508" y="313664"/>
                    <a:pt x="1680961" y="320518"/>
                    <a:pt x="1663707" y="320518"/>
                  </a:cubicBezTo>
                  <a:lnTo>
                    <a:pt x="65055" y="320518"/>
                  </a:lnTo>
                  <a:cubicBezTo>
                    <a:pt x="47802" y="320518"/>
                    <a:pt x="31255" y="313664"/>
                    <a:pt x="19054" y="301463"/>
                  </a:cubicBezTo>
                  <a:cubicBezTo>
                    <a:pt x="6854" y="289263"/>
                    <a:pt x="0" y="272716"/>
                    <a:pt x="0" y="255462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28763" cy="358618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79643" y="2417032"/>
            <a:ext cx="4182355" cy="418235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02678" y="5228392"/>
            <a:ext cx="6069252" cy="1087157"/>
            <a:chOff x="0" y="0"/>
            <a:chExt cx="1728763" cy="3096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28763" cy="309665"/>
            </a:xfrm>
            <a:custGeom>
              <a:avLst/>
              <a:gdLst/>
              <a:ahLst/>
              <a:cxnLst/>
              <a:rect l="l" t="t" r="r" b="b"/>
              <a:pathLst>
                <a:path w="1728763" h="309665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44610"/>
                  </a:lnTo>
                  <a:cubicBezTo>
                    <a:pt x="1728763" y="261864"/>
                    <a:pt x="1721908" y="278411"/>
                    <a:pt x="1709708" y="290611"/>
                  </a:cubicBezTo>
                  <a:cubicBezTo>
                    <a:pt x="1697508" y="302811"/>
                    <a:pt x="1680961" y="309665"/>
                    <a:pt x="1663707" y="309665"/>
                  </a:cubicBezTo>
                  <a:lnTo>
                    <a:pt x="65055" y="309665"/>
                  </a:lnTo>
                  <a:cubicBezTo>
                    <a:pt x="47802" y="309665"/>
                    <a:pt x="31255" y="302811"/>
                    <a:pt x="19054" y="290611"/>
                  </a:cubicBezTo>
                  <a:cubicBezTo>
                    <a:pt x="6854" y="278411"/>
                    <a:pt x="0" y="261864"/>
                    <a:pt x="0" y="244610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728763" cy="347765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2678" y="6715599"/>
            <a:ext cx="6069252" cy="1030007"/>
            <a:chOff x="0" y="0"/>
            <a:chExt cx="1728763" cy="2933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28763" cy="293387"/>
            </a:xfrm>
            <a:custGeom>
              <a:avLst/>
              <a:gdLst/>
              <a:ahLst/>
              <a:cxnLst/>
              <a:rect l="l" t="t" r="r" b="b"/>
              <a:pathLst>
                <a:path w="1728763" h="293387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28331"/>
                  </a:lnTo>
                  <a:cubicBezTo>
                    <a:pt x="1728763" y="245585"/>
                    <a:pt x="1721908" y="262132"/>
                    <a:pt x="1709708" y="274332"/>
                  </a:cubicBezTo>
                  <a:cubicBezTo>
                    <a:pt x="1697508" y="286533"/>
                    <a:pt x="1680961" y="293387"/>
                    <a:pt x="1663707" y="293387"/>
                  </a:cubicBezTo>
                  <a:lnTo>
                    <a:pt x="65055" y="293387"/>
                  </a:lnTo>
                  <a:cubicBezTo>
                    <a:pt x="47802" y="293387"/>
                    <a:pt x="31255" y="286533"/>
                    <a:pt x="19054" y="274332"/>
                  </a:cubicBezTo>
                  <a:cubicBezTo>
                    <a:pt x="6854" y="262132"/>
                    <a:pt x="0" y="245585"/>
                    <a:pt x="0" y="228331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28763" cy="331487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02678" y="8145656"/>
            <a:ext cx="6069252" cy="979901"/>
            <a:chOff x="0" y="0"/>
            <a:chExt cx="1728763" cy="27911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8763" cy="279114"/>
            </a:xfrm>
            <a:custGeom>
              <a:avLst/>
              <a:gdLst/>
              <a:ahLst/>
              <a:cxnLst/>
              <a:rect l="l" t="t" r="r" b="b"/>
              <a:pathLst>
                <a:path w="1728763" h="279114">
                  <a:moveTo>
                    <a:pt x="65055" y="0"/>
                  </a:moveTo>
                  <a:lnTo>
                    <a:pt x="1663707" y="0"/>
                  </a:lnTo>
                  <a:cubicBezTo>
                    <a:pt x="1680961" y="0"/>
                    <a:pt x="1697508" y="6854"/>
                    <a:pt x="1709708" y="19054"/>
                  </a:cubicBezTo>
                  <a:cubicBezTo>
                    <a:pt x="1721908" y="31255"/>
                    <a:pt x="1728763" y="47802"/>
                    <a:pt x="1728763" y="65055"/>
                  </a:cubicBezTo>
                  <a:lnTo>
                    <a:pt x="1728763" y="214059"/>
                  </a:lnTo>
                  <a:cubicBezTo>
                    <a:pt x="1728763" y="231313"/>
                    <a:pt x="1721908" y="247860"/>
                    <a:pt x="1709708" y="260060"/>
                  </a:cubicBezTo>
                  <a:cubicBezTo>
                    <a:pt x="1697508" y="272260"/>
                    <a:pt x="1680961" y="279114"/>
                    <a:pt x="1663707" y="279114"/>
                  </a:cubicBezTo>
                  <a:lnTo>
                    <a:pt x="65055" y="279114"/>
                  </a:lnTo>
                  <a:cubicBezTo>
                    <a:pt x="47802" y="279114"/>
                    <a:pt x="31255" y="272260"/>
                    <a:pt x="19054" y="260060"/>
                  </a:cubicBezTo>
                  <a:cubicBezTo>
                    <a:pt x="6854" y="247860"/>
                    <a:pt x="0" y="231313"/>
                    <a:pt x="0" y="214059"/>
                  </a:cubicBezTo>
                  <a:lnTo>
                    <a:pt x="0" y="65055"/>
                  </a:lnTo>
                  <a:cubicBezTo>
                    <a:pt x="0" y="47802"/>
                    <a:pt x="6854" y="31255"/>
                    <a:pt x="19054" y="19054"/>
                  </a:cubicBezTo>
                  <a:cubicBezTo>
                    <a:pt x="31255" y="6854"/>
                    <a:pt x="47802" y="0"/>
                    <a:pt x="65055" y="0"/>
                  </a:cubicBez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28763" cy="317214"/>
            </a:xfrm>
            <a:prstGeom prst="rect">
              <a:avLst/>
            </a:prstGeom>
          </p:spPr>
          <p:txBody>
            <a:bodyPr lIns="50389" tIns="50389" rIns="50389" bIns="5038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2887136" y="6866268"/>
            <a:ext cx="4748058" cy="2658913"/>
          </a:xfrm>
          <a:custGeom>
            <a:avLst/>
            <a:gdLst/>
            <a:ahLst/>
            <a:cxnLst/>
            <a:rect l="l" t="t" r="r" b="b"/>
            <a:pathLst>
              <a:path w="4748058" h="2658913">
                <a:moveTo>
                  <a:pt x="0" y="0"/>
                </a:moveTo>
                <a:lnTo>
                  <a:pt x="4748058" y="0"/>
                </a:lnTo>
                <a:lnTo>
                  <a:pt x="4748058" y="2658913"/>
                </a:lnTo>
                <a:lnTo>
                  <a:pt x="0" y="265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4" name="Freeform 24"/>
          <p:cNvSpPr/>
          <p:nvPr/>
        </p:nvSpPr>
        <p:spPr>
          <a:xfrm>
            <a:off x="8405007" y="3368988"/>
            <a:ext cx="3230399" cy="3230399"/>
          </a:xfrm>
          <a:custGeom>
            <a:avLst/>
            <a:gdLst/>
            <a:ahLst/>
            <a:cxnLst/>
            <a:rect l="l" t="t" r="r" b="b"/>
            <a:pathLst>
              <a:path w="3230399" h="3230399">
                <a:moveTo>
                  <a:pt x="0" y="0"/>
                </a:moveTo>
                <a:lnTo>
                  <a:pt x="3230399" y="0"/>
                </a:lnTo>
                <a:lnTo>
                  <a:pt x="3230399" y="3230399"/>
                </a:lnTo>
                <a:lnTo>
                  <a:pt x="0" y="3230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5" name="Freeform 25"/>
          <p:cNvSpPr/>
          <p:nvPr/>
        </p:nvSpPr>
        <p:spPr>
          <a:xfrm>
            <a:off x="12887136" y="3583946"/>
            <a:ext cx="3883684" cy="3015442"/>
          </a:xfrm>
          <a:custGeom>
            <a:avLst/>
            <a:gdLst/>
            <a:ahLst/>
            <a:cxnLst/>
            <a:rect l="l" t="t" r="r" b="b"/>
            <a:pathLst>
              <a:path w="3883684" h="3015442">
                <a:moveTo>
                  <a:pt x="0" y="0"/>
                </a:moveTo>
                <a:lnTo>
                  <a:pt x="3883684" y="0"/>
                </a:lnTo>
                <a:lnTo>
                  <a:pt x="3883684" y="3015441"/>
                </a:lnTo>
                <a:lnTo>
                  <a:pt x="0" y="3015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61" t="-5233" r="-2397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6" name="Freeform 26"/>
          <p:cNvSpPr/>
          <p:nvPr/>
        </p:nvSpPr>
        <p:spPr>
          <a:xfrm>
            <a:off x="8405007" y="6866268"/>
            <a:ext cx="3560601" cy="2821975"/>
          </a:xfrm>
          <a:custGeom>
            <a:avLst/>
            <a:gdLst/>
            <a:ahLst/>
            <a:cxnLst/>
            <a:rect l="l" t="t" r="r" b="b"/>
            <a:pathLst>
              <a:path w="3560601" h="2821975">
                <a:moveTo>
                  <a:pt x="0" y="0"/>
                </a:moveTo>
                <a:lnTo>
                  <a:pt x="3560601" y="0"/>
                </a:lnTo>
                <a:lnTo>
                  <a:pt x="3560601" y="2821975"/>
                </a:lnTo>
                <a:lnTo>
                  <a:pt x="0" y="28219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067" r="-2539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7" name="TextBox 27"/>
          <p:cNvSpPr txBox="1"/>
          <p:nvPr/>
        </p:nvSpPr>
        <p:spPr>
          <a:xfrm>
            <a:off x="1202678" y="1295104"/>
            <a:ext cx="11361865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SOFTWARE USED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2678" y="2704198"/>
            <a:ext cx="10089964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The following software was used in achieving the project goal: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38318" y="4208163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Arduino IDE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440725" y="5599993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Google Apps Script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55214" y="7058625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Google Sheets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60069" y="8488556"/>
            <a:ext cx="7133840" cy="401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1"/>
              </a:lnSpc>
            </a:pPr>
            <a:r>
              <a:rPr lang="en-US" sz="3041">
                <a:solidFill>
                  <a:srgbClr val="F6F6F6"/>
                </a:solidFill>
                <a:latin typeface="DM Sans"/>
                <a:ea typeface="DM Sans"/>
                <a:cs typeface="DM Sans"/>
                <a:sym typeface="DM Sans"/>
              </a:rPr>
              <a:t>Azure Logic Apps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26622" y="1126502"/>
            <a:ext cx="9442711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0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88739" y="3790950"/>
            <a:ext cx="10645366" cy="5154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just">
              <a:lnSpc>
                <a:spcPts val="5914"/>
              </a:lnSpc>
              <a:buFont typeface="Arial"/>
              <a:buChar char="•"/>
            </a:pPr>
            <a:r>
              <a:rPr lang="en-US" sz="3499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Automates attendance using RFID cards</a:t>
            </a:r>
          </a:p>
          <a:p>
            <a:pPr marL="755647" lvl="1" indent="-377824" algn="just">
              <a:lnSpc>
                <a:spcPts val="5914"/>
              </a:lnSpc>
              <a:buFont typeface="Arial"/>
              <a:buChar char="•"/>
            </a:pPr>
            <a:r>
              <a:rPr lang="en-US" sz="3499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Logs student UID with timestamp in Google Sheets</a:t>
            </a:r>
          </a:p>
          <a:p>
            <a:pPr marL="755647" lvl="1" indent="-377824" algn="just">
              <a:lnSpc>
                <a:spcPts val="5914"/>
              </a:lnSpc>
              <a:buFont typeface="Arial"/>
              <a:buChar char="•"/>
            </a:pPr>
            <a:r>
              <a:rPr lang="en-US" sz="3499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Classifies attendance as "On Time" or "Late"</a:t>
            </a:r>
          </a:p>
          <a:p>
            <a:pPr marL="755647" lvl="1" indent="-377824" algn="just">
              <a:lnSpc>
                <a:spcPts val="5914"/>
              </a:lnSpc>
              <a:buFont typeface="Arial"/>
              <a:buChar char="•"/>
            </a:pPr>
            <a:r>
              <a:rPr lang="en-US" sz="3499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Sends daily attendance report to professor</a:t>
            </a:r>
          </a:p>
          <a:p>
            <a:pPr marL="755647" lvl="1" indent="-377824" algn="just">
              <a:lnSpc>
                <a:spcPts val="5914"/>
              </a:lnSpc>
              <a:buFont typeface="Arial"/>
              <a:buChar char="•"/>
            </a:pPr>
            <a:r>
              <a:rPr lang="en-US" sz="3499">
                <a:solidFill>
                  <a:srgbClr val="585757"/>
                </a:solidFill>
                <a:latin typeface="DM Sans"/>
                <a:ea typeface="DM Sans"/>
                <a:cs typeface="DM Sans"/>
                <a:sym typeface="DM Sans"/>
              </a:rPr>
              <a:t>Cloud-integrated and fully automated</a:t>
            </a:r>
          </a:p>
          <a:p>
            <a:pPr algn="just">
              <a:lnSpc>
                <a:spcPts val="5914"/>
              </a:lnSpc>
            </a:pPr>
            <a:endParaRPr lang="en-US" sz="3499">
              <a:solidFill>
                <a:srgbClr val="58575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957490" y="8928765"/>
            <a:ext cx="11370743" cy="2784471"/>
            <a:chOff x="0" y="0"/>
            <a:chExt cx="1185719" cy="2903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5719" cy="290359"/>
            </a:xfrm>
            <a:custGeom>
              <a:avLst/>
              <a:gdLst/>
              <a:ahLst/>
              <a:cxnLst/>
              <a:rect l="l" t="t" r="r" b="b"/>
              <a:pathLst>
                <a:path w="1185719" h="290359">
                  <a:moveTo>
                    <a:pt x="1185719" y="145180"/>
                  </a:moveTo>
                  <a:lnTo>
                    <a:pt x="982519" y="290359"/>
                  </a:lnTo>
                  <a:lnTo>
                    <a:pt x="203200" y="290359"/>
                  </a:lnTo>
                  <a:lnTo>
                    <a:pt x="0" y="145180"/>
                  </a:lnTo>
                  <a:lnTo>
                    <a:pt x="203200" y="0"/>
                  </a:lnTo>
                  <a:lnTo>
                    <a:pt x="982519" y="0"/>
                  </a:lnTo>
                  <a:lnTo>
                    <a:pt x="1185719" y="14518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957119" cy="328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2435982" y="8928765"/>
            <a:ext cx="9362603" cy="2970618"/>
            <a:chOff x="0" y="0"/>
            <a:chExt cx="976314" cy="3097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76314" cy="309770"/>
            </a:xfrm>
            <a:custGeom>
              <a:avLst/>
              <a:gdLst/>
              <a:ahLst/>
              <a:cxnLst/>
              <a:rect l="l" t="t" r="r" b="b"/>
              <a:pathLst>
                <a:path w="976314" h="309770">
                  <a:moveTo>
                    <a:pt x="976314" y="154885"/>
                  </a:moveTo>
                  <a:lnTo>
                    <a:pt x="773114" y="309770"/>
                  </a:lnTo>
                  <a:lnTo>
                    <a:pt x="203200" y="309770"/>
                  </a:lnTo>
                  <a:lnTo>
                    <a:pt x="0" y="154885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54885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747714" cy="347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35982" y="1111800"/>
            <a:ext cx="8185288" cy="818528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50093"/>
              </a:stretch>
            </a:blipFill>
            <a:ln w="238125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010168" y="-1693801"/>
            <a:ext cx="5445003" cy="544500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829646" y="1796715"/>
            <a:ext cx="869373" cy="86937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4706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698887" y="8960573"/>
            <a:ext cx="2033783" cy="628624"/>
          </a:xfrm>
          <a:custGeom>
            <a:avLst/>
            <a:gdLst/>
            <a:ahLst/>
            <a:cxnLst/>
            <a:rect l="l" t="t" r="r" b="b"/>
            <a:pathLst>
              <a:path w="2033783" h="628624">
                <a:moveTo>
                  <a:pt x="0" y="0"/>
                </a:moveTo>
                <a:lnTo>
                  <a:pt x="2033783" y="0"/>
                </a:lnTo>
                <a:lnTo>
                  <a:pt x="2033783" y="628624"/>
                </a:lnTo>
                <a:lnTo>
                  <a:pt x="0" y="628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7641" y="1385589"/>
            <a:ext cx="10639472" cy="8119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W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O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K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F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L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O</a:t>
            </a:r>
          </a:p>
          <a:p>
            <a:pPr algn="l">
              <a:lnSpc>
                <a:spcPts val="7933"/>
              </a:lnSpc>
            </a:pPr>
            <a:r>
              <a:rPr lang="en-US" sz="7933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W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2134466" y="3408404"/>
            <a:ext cx="12824620" cy="4324045"/>
            <a:chOff x="0" y="0"/>
            <a:chExt cx="976314" cy="3291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28418" y="-2583675"/>
            <a:ext cx="5197990" cy="51979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2745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625715" y="5570427"/>
            <a:ext cx="2516129" cy="251612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B50">
                <a:alpha val="2745"/>
              </a:srgbClr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516044" y="0"/>
            <a:ext cx="12070543" cy="10486284"/>
          </a:xfrm>
          <a:custGeom>
            <a:avLst/>
            <a:gdLst/>
            <a:ahLst/>
            <a:cxnLst/>
            <a:rect l="l" t="t" r="r" b="b"/>
            <a:pathLst>
              <a:path w="12070543" h="10486284">
                <a:moveTo>
                  <a:pt x="0" y="0"/>
                </a:moveTo>
                <a:lnTo>
                  <a:pt x="12070542" y="0"/>
                </a:lnTo>
                <a:lnTo>
                  <a:pt x="12070542" y="10486284"/>
                </a:lnTo>
                <a:lnTo>
                  <a:pt x="0" y="10486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32393" y="6818332"/>
            <a:ext cx="24148712" cy="6937336"/>
            <a:chOff x="0" y="0"/>
            <a:chExt cx="2061758" cy="592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1758" cy="592293"/>
            </a:xfrm>
            <a:custGeom>
              <a:avLst/>
              <a:gdLst/>
              <a:ahLst/>
              <a:cxnLst/>
              <a:rect l="l" t="t" r="r" b="b"/>
              <a:pathLst>
                <a:path w="2061758" h="592293">
                  <a:moveTo>
                    <a:pt x="2061758" y="296146"/>
                  </a:moveTo>
                  <a:lnTo>
                    <a:pt x="1858558" y="592293"/>
                  </a:lnTo>
                  <a:lnTo>
                    <a:pt x="203200" y="592293"/>
                  </a:lnTo>
                  <a:lnTo>
                    <a:pt x="0" y="296146"/>
                  </a:lnTo>
                  <a:lnTo>
                    <a:pt x="203200" y="0"/>
                  </a:lnTo>
                  <a:lnTo>
                    <a:pt x="1858558" y="0"/>
                  </a:lnTo>
                  <a:lnTo>
                    <a:pt x="2061758" y="296146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1833158" cy="630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98897" y="-3588274"/>
            <a:ext cx="12824620" cy="4324045"/>
            <a:chOff x="0" y="0"/>
            <a:chExt cx="976314" cy="3291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18907" y="2375331"/>
            <a:ext cx="14650186" cy="6882969"/>
          </a:xfrm>
          <a:custGeom>
            <a:avLst/>
            <a:gdLst/>
            <a:ahLst/>
            <a:cxnLst/>
            <a:rect l="l" t="t" r="r" b="b"/>
            <a:pathLst>
              <a:path w="14650186" h="6882969">
                <a:moveTo>
                  <a:pt x="0" y="0"/>
                </a:moveTo>
                <a:lnTo>
                  <a:pt x="14650186" y="0"/>
                </a:lnTo>
                <a:lnTo>
                  <a:pt x="14650186" y="6882969"/>
                </a:lnTo>
                <a:lnTo>
                  <a:pt x="0" y="6882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9" t="-79039" r="-749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521948" y="326768"/>
            <a:ext cx="11376778" cy="732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5"/>
              </a:lnSpc>
              <a:spcBef>
                <a:spcPct val="0"/>
              </a:spcBef>
            </a:pPr>
            <a:r>
              <a:rPr lang="en-US" sz="4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Serial monitor output from ESP32 sketch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32393" y="6818332"/>
            <a:ext cx="24148712" cy="6937336"/>
            <a:chOff x="0" y="0"/>
            <a:chExt cx="2061758" cy="592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1758" cy="592293"/>
            </a:xfrm>
            <a:custGeom>
              <a:avLst/>
              <a:gdLst/>
              <a:ahLst/>
              <a:cxnLst/>
              <a:rect l="l" t="t" r="r" b="b"/>
              <a:pathLst>
                <a:path w="2061758" h="592293">
                  <a:moveTo>
                    <a:pt x="2061758" y="296146"/>
                  </a:moveTo>
                  <a:lnTo>
                    <a:pt x="1858558" y="592293"/>
                  </a:lnTo>
                  <a:lnTo>
                    <a:pt x="203200" y="592293"/>
                  </a:lnTo>
                  <a:lnTo>
                    <a:pt x="0" y="296146"/>
                  </a:lnTo>
                  <a:lnTo>
                    <a:pt x="203200" y="0"/>
                  </a:lnTo>
                  <a:lnTo>
                    <a:pt x="1858558" y="0"/>
                  </a:lnTo>
                  <a:lnTo>
                    <a:pt x="2061758" y="296146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1833158" cy="630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598897" y="-3588274"/>
            <a:ext cx="12824620" cy="4324045"/>
            <a:chOff x="0" y="0"/>
            <a:chExt cx="976314" cy="3291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6314" cy="329181"/>
            </a:xfrm>
            <a:custGeom>
              <a:avLst/>
              <a:gdLst/>
              <a:ahLst/>
              <a:cxnLst/>
              <a:rect l="l" t="t" r="r" b="b"/>
              <a:pathLst>
                <a:path w="976314" h="329181">
                  <a:moveTo>
                    <a:pt x="976314" y="164591"/>
                  </a:moveTo>
                  <a:lnTo>
                    <a:pt x="773114" y="329181"/>
                  </a:lnTo>
                  <a:lnTo>
                    <a:pt x="203200" y="329181"/>
                  </a:lnTo>
                  <a:lnTo>
                    <a:pt x="0" y="164591"/>
                  </a:lnTo>
                  <a:lnTo>
                    <a:pt x="203200" y="0"/>
                  </a:lnTo>
                  <a:lnTo>
                    <a:pt x="773114" y="0"/>
                  </a:lnTo>
                  <a:lnTo>
                    <a:pt x="976314" y="164591"/>
                  </a:lnTo>
                  <a:close/>
                </a:path>
              </a:pathLst>
            </a:custGeom>
            <a:solidFill>
              <a:srgbClr val="125B5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747714" cy="367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1586" y="2373043"/>
            <a:ext cx="15964828" cy="6524169"/>
          </a:xfrm>
          <a:custGeom>
            <a:avLst/>
            <a:gdLst/>
            <a:ahLst/>
            <a:cxnLst/>
            <a:rect l="l" t="t" r="r" b="b"/>
            <a:pathLst>
              <a:path w="15964828" h="6524169">
                <a:moveTo>
                  <a:pt x="0" y="0"/>
                </a:moveTo>
                <a:lnTo>
                  <a:pt x="15964828" y="0"/>
                </a:lnTo>
                <a:lnTo>
                  <a:pt x="15964828" y="6524170"/>
                </a:lnTo>
                <a:lnTo>
                  <a:pt x="0" y="6524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521948" y="326768"/>
            <a:ext cx="11376778" cy="73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  <a:spcBef>
                <a:spcPct val="0"/>
              </a:spcBef>
            </a:pPr>
            <a:r>
              <a:rPr lang="en-US" sz="4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sheet updates in real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DM Sans Bold</vt:lpstr>
      <vt:lpstr>Calibri</vt:lpstr>
      <vt:lpstr>Cy Grotesk Key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Green Professional Annual Report Presentation</dc:title>
  <dc:creator>Jasmine B</dc:creator>
  <cp:lastModifiedBy>16476174323</cp:lastModifiedBy>
  <cp:revision>1</cp:revision>
  <dcterms:created xsi:type="dcterms:W3CDTF">2006-08-16T00:00:00Z</dcterms:created>
  <dcterms:modified xsi:type="dcterms:W3CDTF">2025-07-24T08:09:09Z</dcterms:modified>
  <dc:identifier>DAGuDH7EpcI</dc:identifier>
</cp:coreProperties>
</file>