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0" y="-5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B19F-7AA5-4CEB-A02C-45A1B4B367C3}" type="datetimeFigureOut">
              <a:rPr lang="en-GB" smtClean="0"/>
              <a:t>06/07/2018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21D8-D395-4475-B0EF-8B320747ED2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343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B19F-7AA5-4CEB-A02C-45A1B4B367C3}" type="datetimeFigureOut">
              <a:rPr lang="en-GB" smtClean="0"/>
              <a:t>06/07/2018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21D8-D395-4475-B0EF-8B320747ED2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945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B19F-7AA5-4CEB-A02C-45A1B4B367C3}" type="datetimeFigureOut">
              <a:rPr lang="en-GB" smtClean="0"/>
              <a:t>06/07/2018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21D8-D395-4475-B0EF-8B320747ED2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832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B19F-7AA5-4CEB-A02C-45A1B4B367C3}" type="datetimeFigureOut">
              <a:rPr lang="en-GB" smtClean="0"/>
              <a:t>06/07/2018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21D8-D395-4475-B0EF-8B320747ED2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53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B19F-7AA5-4CEB-A02C-45A1B4B367C3}" type="datetimeFigureOut">
              <a:rPr lang="en-GB" smtClean="0"/>
              <a:t>06/07/2018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21D8-D395-4475-B0EF-8B320747ED2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7295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B19F-7AA5-4CEB-A02C-45A1B4B367C3}" type="datetimeFigureOut">
              <a:rPr lang="en-GB" smtClean="0"/>
              <a:t>06/07/2018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21D8-D395-4475-B0EF-8B320747ED2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034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B19F-7AA5-4CEB-A02C-45A1B4B367C3}" type="datetimeFigureOut">
              <a:rPr lang="en-GB" smtClean="0"/>
              <a:t>06/07/2018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21D8-D395-4475-B0EF-8B320747ED2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72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B19F-7AA5-4CEB-A02C-45A1B4B367C3}" type="datetimeFigureOut">
              <a:rPr lang="en-GB" smtClean="0"/>
              <a:t>06/07/2018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21D8-D395-4475-B0EF-8B320747ED2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463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B19F-7AA5-4CEB-A02C-45A1B4B367C3}" type="datetimeFigureOut">
              <a:rPr lang="en-GB" smtClean="0"/>
              <a:t>06/07/2018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21D8-D395-4475-B0EF-8B320747ED2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862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B19F-7AA5-4CEB-A02C-45A1B4B367C3}" type="datetimeFigureOut">
              <a:rPr lang="en-GB" smtClean="0"/>
              <a:t>06/07/2018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21D8-D395-4475-B0EF-8B320747ED2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01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B19F-7AA5-4CEB-A02C-45A1B4B367C3}" type="datetimeFigureOut">
              <a:rPr lang="en-GB" smtClean="0"/>
              <a:t>06/07/2018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21D8-D395-4475-B0EF-8B320747ED2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440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BB19F-7AA5-4CEB-A02C-45A1B4B367C3}" type="datetimeFigureOut">
              <a:rPr lang="en-GB" smtClean="0"/>
              <a:t>06/07/2018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221D8-D395-4475-B0EF-8B320747ED2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3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816453"/>
              </p:ext>
            </p:extLst>
          </p:nvPr>
        </p:nvGraphicFramePr>
        <p:xfrm>
          <a:off x="179512" y="116632"/>
          <a:ext cx="8910644" cy="658591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12168"/>
                <a:gridCol w="1512168"/>
                <a:gridCol w="1080120"/>
                <a:gridCol w="144016"/>
                <a:gridCol w="1296144"/>
                <a:gridCol w="216024"/>
                <a:gridCol w="936104"/>
                <a:gridCol w="432048"/>
                <a:gridCol w="576064"/>
                <a:gridCol w="260856"/>
                <a:gridCol w="944932"/>
              </a:tblGrid>
              <a:tr h="1529683">
                <a:tc rowSpan="5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Kiel - Gdynia</a:t>
                      </a:r>
                      <a:endParaRPr lang="en-GB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Single Agent</a:t>
                      </a:r>
                      <a:endParaRPr lang="en-GB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Random </a:t>
                      </a:r>
                      <a:r>
                        <a:rPr lang="de-DE" dirty="0" err="1" smtClean="0"/>
                        <a:t>Forest</a:t>
                      </a:r>
                      <a:endParaRPr lang="en-GB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9043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Multi Agenten</a:t>
                      </a:r>
                      <a:endParaRPr lang="en-GB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Agent</a:t>
                      </a:r>
                      <a:endParaRPr lang="en-GB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RTT</a:t>
                      </a:r>
                      <a:endParaRPr lang="en-GB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LAT</a:t>
                      </a:r>
                      <a:endParaRPr lang="en-GB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SOG</a:t>
                      </a:r>
                      <a:endParaRPr lang="en-GB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COG</a:t>
                      </a:r>
                      <a:endParaRPr lang="en-GB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90438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en-GB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M5P, 50.0</a:t>
                      </a:r>
                      <a:endParaRPr lang="en-GB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M5P, 50.0</a:t>
                      </a:r>
                      <a:endParaRPr lang="en-GB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M5P, 4.0</a:t>
                      </a:r>
                      <a:endParaRPr lang="en-GB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M5P, 4.0</a:t>
                      </a:r>
                    </a:p>
                    <a:p>
                      <a:pPr algn="ctr"/>
                      <a:endParaRPr lang="en-GB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9043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</a:t>
                      </a:r>
                      <a:endParaRPr lang="en-GB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KNN,</a:t>
                      </a:r>
                      <a:r>
                        <a:rPr lang="de-DE" baseline="0" dirty="0" smtClean="0"/>
                        <a:t>  100</a:t>
                      </a:r>
                      <a:endParaRPr lang="en-GB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M5P, 50.0</a:t>
                      </a:r>
                      <a:endParaRPr lang="en-GB" dirty="0" smtClean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M5P, 4.0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KNN,</a:t>
                      </a:r>
                      <a:r>
                        <a:rPr lang="de-DE" baseline="0" dirty="0" smtClean="0"/>
                        <a:t> 100</a:t>
                      </a:r>
                      <a:endParaRPr lang="en-GB" dirty="0" smtClean="0"/>
                    </a:p>
                    <a:p>
                      <a:pPr algn="ctr"/>
                      <a:endParaRPr lang="en-GB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9043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</a:t>
                      </a:r>
                      <a:endParaRPr lang="en-GB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M5P, 100.0</a:t>
                      </a:r>
                      <a:endParaRPr lang="en-GB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</a:t>
                      </a:r>
                      <a:endParaRPr lang="en-GB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</a:t>
                      </a:r>
                      <a:endParaRPr lang="en-GB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</a:t>
                      </a:r>
                      <a:endParaRPr lang="en-GB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497600">
                <a:tc rowSpan="5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Bremerhaven - Hamburg</a:t>
                      </a:r>
                      <a:endParaRPr lang="en-GB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Single Agent</a:t>
                      </a:r>
                      <a:endParaRPr lang="en-GB" dirty="0" smtClean="0"/>
                    </a:p>
                    <a:p>
                      <a:pPr algn="ctr"/>
                      <a:endParaRPr lang="en-GB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Random </a:t>
                      </a:r>
                      <a:r>
                        <a:rPr lang="de-DE" dirty="0" err="1" smtClean="0"/>
                        <a:t>Forest</a:t>
                      </a:r>
                      <a:endParaRPr lang="en-GB" dirty="0" smtClean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440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Multi Agenten</a:t>
                      </a:r>
                      <a:endParaRPr lang="en-GB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Agent</a:t>
                      </a:r>
                      <a:endParaRPr lang="en-GB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RTT</a:t>
                      </a:r>
                      <a:endParaRPr lang="en-GB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LAT</a:t>
                      </a:r>
                      <a:endParaRPr lang="en-GB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SOG</a:t>
                      </a:r>
                      <a:endParaRPr lang="en-GB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COG</a:t>
                      </a:r>
                      <a:endParaRPr lang="en-GB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en-GB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</a:t>
                      </a:r>
                      <a:endParaRPr lang="en-GB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</a:t>
                      </a:r>
                      <a:endParaRPr lang="en-GB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733324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Bildschirmpräsentation (4:3)</PresentationFormat>
  <Paragraphs>36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Arne</dc:creator>
  <cp:lastModifiedBy>Arne</cp:lastModifiedBy>
  <cp:revision>4</cp:revision>
  <dcterms:created xsi:type="dcterms:W3CDTF">2018-07-06T15:49:52Z</dcterms:created>
  <dcterms:modified xsi:type="dcterms:W3CDTF">2018-07-06T16:22:58Z</dcterms:modified>
</cp:coreProperties>
</file>