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9"/>
  </p:handoutMasterIdLst>
  <p:sldIdLst>
    <p:sldId id="258" r:id="rId3"/>
    <p:sldId id="257" r:id="rId4"/>
    <p:sldId id="267" r:id="rId5"/>
    <p:sldId id="268" r:id="rId6"/>
    <p:sldId id="262" r:id="rId7"/>
    <p:sldId id="270" r:id="rId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1176" y="5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33" y="6143"/>
            <a:ext cx="1111767" cy="7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33" y="6143"/>
            <a:ext cx="1111767" cy="7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33" y="6143"/>
            <a:ext cx="1111767" cy="7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2300651" y="2375096"/>
            <a:ext cx="6843349" cy="430887"/>
          </a:xfrm>
        </p:spPr>
        <p:txBody>
          <a:bodyPr/>
          <a:lstStyle/>
          <a:p>
            <a:r>
              <a:rPr lang="fr-FR" sz="2800" cap="all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Yet Another tweets Analyzer</a:t>
            </a:r>
            <a:endParaRPr lang="fr-FR" sz="2800" cap="all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48" y="348343"/>
            <a:ext cx="1398720" cy="144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« YATA »</a:t>
            </a:r>
          </a:p>
          <a:p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FRONT</a:t>
            </a:r>
          </a:p>
          <a:p>
            <a:pPr lvl="1"/>
            <a:r>
              <a:rPr lang="fr-FR" dirty="0" smtClean="0"/>
              <a:t>BACK-END</a:t>
            </a:r>
          </a:p>
          <a:p>
            <a:pPr lvl="1"/>
            <a:r>
              <a:rPr lang="fr-FR" dirty="0" smtClean="0"/>
              <a:t>BDD</a:t>
            </a:r>
            <a:endParaRPr lang="fr-FR" dirty="0"/>
          </a:p>
          <a:p>
            <a:r>
              <a:rPr lang="fr-FR" dirty="0" smtClean="0"/>
              <a:t>Bilan</a:t>
            </a:r>
          </a:p>
          <a:p>
            <a:r>
              <a:rPr lang="fr-FR" dirty="0" smtClean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Yet Another Tweets Analyzer</a:t>
            </a:r>
          </a:p>
          <a:p>
            <a:r>
              <a:rPr lang="fr-FR" dirty="0" smtClean="0"/>
              <a:t>Récupération des Tweets suivant:</a:t>
            </a:r>
          </a:p>
          <a:p>
            <a:pPr lvl="1"/>
            <a:r>
              <a:rPr lang="fr-FR" dirty="0" smtClean="0"/>
              <a:t>Des mots clés</a:t>
            </a:r>
          </a:p>
          <a:p>
            <a:pPr lvl="1"/>
            <a:r>
              <a:rPr lang="fr-FR" dirty="0" smtClean="0"/>
              <a:t>Un pays</a:t>
            </a:r>
          </a:p>
          <a:p>
            <a:pPr lvl="1"/>
            <a:r>
              <a:rPr lang="fr-FR" dirty="0" smtClean="0"/>
              <a:t>Une langue</a:t>
            </a:r>
          </a:p>
          <a:p>
            <a:r>
              <a:rPr lang="fr-FR" dirty="0" smtClean="0"/>
              <a:t>Stockage</a:t>
            </a:r>
          </a:p>
          <a:p>
            <a:r>
              <a:rPr lang="fr-FR" dirty="0" smtClean="0"/>
              <a:t>Traitement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Projet « YATA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 web en « </a:t>
            </a:r>
            <a:r>
              <a:rPr lang="fr-FR" dirty="0" err="1" smtClean="0"/>
              <a:t>Bootstrap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Visuel intuitif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Formulaire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une analyse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FRONT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36" y="2226848"/>
            <a:ext cx="1429389" cy="14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	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Lancer une analyse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FRONT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91" y="1631157"/>
            <a:ext cx="6659233" cy="29713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50" y="1729740"/>
            <a:ext cx="6481313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FRONT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Visuel du résultat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91" y="1631157"/>
            <a:ext cx="6659233" cy="29713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91" y="1631157"/>
            <a:ext cx="6659233" cy="2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43</Words>
  <Application>Microsoft Office PowerPoint</Application>
  <PresentationFormat>Affichage à l'écran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 Black</vt:lpstr>
      <vt:lpstr>Segoe UI Semilight</vt:lpstr>
      <vt:lpstr>SegoeBook</vt:lpstr>
      <vt:lpstr>Thème Office</vt:lpstr>
      <vt:lpstr>Présentation PowerPoint</vt:lpstr>
      <vt:lpstr>Présentation PowerPoint</vt:lpstr>
      <vt:lpstr>Présentation PowerPoint</vt:lpstr>
      <vt:lpstr>Développement</vt:lpstr>
      <vt:lpstr>Développement </vt:lpstr>
      <vt:lpstr>Développement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2015-11-28T11:52:19Z</dcterms:created>
  <dcterms:modified xsi:type="dcterms:W3CDTF">2015-11-28T12:26:01Z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