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media/image2.jpeg" ContentType="image/jpeg"/>
  <Override PartName="/ppt/media/image3.jpeg" ContentType="image/jpeg"/>
  <Override PartName="/ppt/media/image4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5143500"/>
  <p:notesSz cx="6858000" cy="9144000"/>
  <p:defaultTextStyle>
    <a:lvl1pPr defTabSz="457200">
      <a:defRPr>
        <a:latin typeface="Calibri"/>
        <a:ea typeface="Calibri"/>
        <a:cs typeface="Calibri"/>
        <a:sym typeface="Calibri"/>
      </a:defRPr>
    </a:lvl1pPr>
    <a:lvl2pPr indent="457200" defTabSz="457200">
      <a:defRPr>
        <a:latin typeface="Calibri"/>
        <a:ea typeface="Calibri"/>
        <a:cs typeface="Calibri"/>
        <a:sym typeface="Calibri"/>
      </a:defRPr>
    </a:lvl2pPr>
    <a:lvl3pPr indent="914400" defTabSz="457200">
      <a:defRPr>
        <a:latin typeface="Calibri"/>
        <a:ea typeface="Calibri"/>
        <a:cs typeface="Calibri"/>
        <a:sym typeface="Calibri"/>
      </a:defRPr>
    </a:lvl3pPr>
    <a:lvl4pPr indent="1371600" defTabSz="457200">
      <a:defRPr>
        <a:latin typeface="Calibri"/>
        <a:ea typeface="Calibri"/>
        <a:cs typeface="Calibri"/>
        <a:sym typeface="Calibri"/>
      </a:defRPr>
    </a:lvl4pPr>
    <a:lvl5pPr indent="1828800" defTabSz="457200">
      <a:defRPr>
        <a:latin typeface="Calibri"/>
        <a:ea typeface="Calibri"/>
        <a:cs typeface="Calibri"/>
        <a:sym typeface="Calibri"/>
      </a:defRPr>
    </a:lvl5pPr>
    <a:lvl6pPr indent="2286000" defTabSz="457200">
      <a:defRPr>
        <a:latin typeface="Calibri"/>
        <a:ea typeface="Calibri"/>
        <a:cs typeface="Calibri"/>
        <a:sym typeface="Calibri"/>
      </a:defRPr>
    </a:lvl6pPr>
    <a:lvl7pPr indent="2743200" defTabSz="457200">
      <a:defRPr>
        <a:latin typeface="Calibri"/>
        <a:ea typeface="Calibri"/>
        <a:cs typeface="Calibri"/>
        <a:sym typeface="Calibri"/>
      </a:defRPr>
    </a:lvl7pPr>
    <a:lvl8pPr indent="3200400" defTabSz="457200">
      <a:defRPr>
        <a:latin typeface="Calibri"/>
        <a:ea typeface="Calibri"/>
        <a:cs typeface="Calibri"/>
        <a:sym typeface="Calibri"/>
      </a:defRPr>
    </a:lvl8pPr>
    <a:lvl9pPr indent="3657600" defTabSz="457200">
      <a:defRPr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1" name="Shape 4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1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1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iapositive de titr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>
            <p:ph type="title"/>
          </p:nvPr>
        </p:nvSpPr>
        <p:spPr>
          <a:xfrm>
            <a:off x="590440" y="662333"/>
            <a:ext cx="7793217" cy="487435"/>
          </a:xfrm>
          <a:prstGeom prst="rect">
            <a:avLst/>
          </a:prstGeom>
        </p:spPr>
        <p:txBody>
          <a:bodyPr/>
          <a:lstStyle>
            <a:lvl1pPr marL="457200" indent="-457200">
              <a:buSzPct val="100000"/>
              <a:buBlip>
                <a:blip r:embed="rId3"/>
              </a:buBlip>
              <a:defRPr b="1" sz="3000">
                <a:solidFill>
                  <a:srgbClr val="123A61"/>
                </a:solidFill>
                <a:latin typeface="Segoe UI Black"/>
                <a:ea typeface="Segoe UI Black"/>
                <a:cs typeface="Segoe UI Black"/>
                <a:sym typeface="Segoe UI Black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000">
                <a:solidFill>
                  <a:srgbClr val="123A61"/>
                </a:solidFill>
              </a:rPr>
              <a:t>Texte du titre</a:t>
            </a:r>
          </a:p>
        </p:txBody>
      </p:sp>
      <p:sp>
        <p:nvSpPr>
          <p:cNvPr id="8" name="Shape 8"/>
          <p:cNvSpPr/>
          <p:nvPr>
            <p:ph type="body" idx="1"/>
          </p:nvPr>
        </p:nvSpPr>
        <p:spPr>
          <a:xfrm>
            <a:off x="1181100" y="1149767"/>
            <a:ext cx="5181601" cy="162443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SzTx/>
              <a:buNone/>
              <a:defRPr b="0" sz="2200">
                <a:solidFill>
                  <a:srgbClr val="3198E5"/>
                </a:solidFill>
                <a:latin typeface="Segoe UI Semilight"/>
                <a:ea typeface="Segoe UI Semilight"/>
                <a:cs typeface="Segoe UI Semilight"/>
                <a:sym typeface="Segoe UI Semilight"/>
              </a:defRPr>
            </a:lvl1pPr>
            <a:lvl2pPr marL="0" indent="457200">
              <a:spcBef>
                <a:spcPts val="500"/>
              </a:spcBef>
              <a:buSzTx/>
              <a:buNone/>
              <a:defRPr b="0" sz="2200">
                <a:solidFill>
                  <a:srgbClr val="3198E5"/>
                </a:solidFill>
                <a:latin typeface="Segoe UI Semilight"/>
                <a:ea typeface="Segoe UI Semilight"/>
                <a:cs typeface="Segoe UI Semilight"/>
                <a:sym typeface="Segoe UI Semilight"/>
              </a:defRPr>
            </a:lvl2pPr>
            <a:lvl3pPr marL="0" indent="914400">
              <a:spcBef>
                <a:spcPts val="500"/>
              </a:spcBef>
              <a:buSzTx/>
              <a:buNone/>
              <a:defRPr b="0" sz="2200">
                <a:solidFill>
                  <a:srgbClr val="3198E5"/>
                </a:solidFill>
                <a:latin typeface="Segoe UI Semilight"/>
                <a:ea typeface="Segoe UI Semilight"/>
                <a:cs typeface="Segoe UI Semilight"/>
                <a:sym typeface="Segoe UI Semilight"/>
              </a:defRPr>
            </a:lvl3pPr>
            <a:lvl4pPr marL="0" indent="1371600">
              <a:spcBef>
                <a:spcPts val="500"/>
              </a:spcBef>
              <a:buSzTx/>
              <a:buNone/>
              <a:defRPr b="0" sz="2200">
                <a:solidFill>
                  <a:srgbClr val="3198E5"/>
                </a:solidFill>
                <a:latin typeface="Segoe UI Semilight"/>
                <a:ea typeface="Segoe UI Semilight"/>
                <a:cs typeface="Segoe UI Semilight"/>
                <a:sym typeface="Segoe UI Semilight"/>
              </a:defRPr>
            </a:lvl4pPr>
            <a:lvl5pPr marL="0" indent="1828800">
              <a:spcBef>
                <a:spcPts val="500"/>
              </a:spcBef>
              <a:buSzTx/>
              <a:buNone/>
              <a:defRPr b="0" sz="2200">
                <a:solidFill>
                  <a:srgbClr val="3198E5"/>
                </a:solidFill>
                <a:latin typeface="Segoe UI Semilight"/>
                <a:ea typeface="Segoe UI Semilight"/>
                <a:cs typeface="Segoe UI Semilight"/>
                <a:sym typeface="Segoe UI Semi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3198E5"/>
                </a:solidFill>
              </a:rPr>
              <a:t>Texte niveau 1</a:t>
            </a:r>
            <a:endParaRPr sz="2200">
              <a:solidFill>
                <a:srgbClr val="3198E5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3198E5"/>
                </a:solidFill>
              </a:rPr>
              <a:t>Texte niveau 2</a:t>
            </a:r>
            <a:endParaRPr sz="2200">
              <a:solidFill>
                <a:srgbClr val="3198E5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3198E5"/>
                </a:solidFill>
              </a:rPr>
              <a:t>Texte niveau 3</a:t>
            </a:r>
            <a:endParaRPr sz="2200">
              <a:solidFill>
                <a:srgbClr val="3198E5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3198E5"/>
                </a:solidFill>
              </a:rPr>
              <a:t>Texte niveau 4</a:t>
            </a:r>
            <a:endParaRPr sz="2200">
              <a:solidFill>
                <a:srgbClr val="3198E5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3198E5"/>
                </a:solidFill>
              </a:rPr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title"/>
          </p:nvPr>
        </p:nvSpPr>
        <p:spPr>
          <a:xfrm>
            <a:off x="1792288" y="3812976"/>
            <a:ext cx="5486401" cy="425055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457200" indent="-457200">
              <a:buSzPct val="120000"/>
              <a:buBlip>
                <a:blip r:embed="rId2"/>
              </a:buBlip>
              <a:defRPr b="1" sz="2600">
                <a:solidFill>
                  <a:srgbClr val="123A61"/>
                </a:solidFill>
                <a:latin typeface="Segoe UI Black"/>
                <a:ea typeface="Segoe UI Black"/>
                <a:cs typeface="Segoe UI Black"/>
                <a:sym typeface="Segoe UI Black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600">
                <a:solidFill>
                  <a:srgbClr val="123A61"/>
                </a:solidFill>
              </a:rPr>
              <a:t>Texte du titre</a:t>
            </a:r>
          </a:p>
        </p:txBody>
      </p:sp>
      <p:sp>
        <p:nvSpPr>
          <p:cNvPr id="38" name="Shape 38"/>
          <p:cNvSpPr/>
          <p:nvPr>
            <p:ph type="body" idx="1"/>
          </p:nvPr>
        </p:nvSpPr>
        <p:spPr>
          <a:xfrm>
            <a:off x="2286000" y="4238030"/>
            <a:ext cx="4992688" cy="43874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None/>
              <a:defRPr b="0" sz="1400">
                <a:solidFill>
                  <a:srgbClr val="000000"/>
                </a:solidFill>
                <a:latin typeface="Segoe UI Semilight"/>
                <a:ea typeface="Segoe UI Semilight"/>
                <a:cs typeface="Segoe UI Semilight"/>
                <a:sym typeface="Segoe UI Semilight"/>
              </a:defRPr>
            </a:lvl1pPr>
            <a:lvl2pPr marL="0" indent="457200">
              <a:spcBef>
                <a:spcPts val="300"/>
              </a:spcBef>
              <a:buSzTx/>
              <a:buNone/>
              <a:defRPr b="0" sz="1400">
                <a:solidFill>
                  <a:srgbClr val="000000"/>
                </a:solidFill>
                <a:latin typeface="Segoe UI Semilight"/>
                <a:ea typeface="Segoe UI Semilight"/>
                <a:cs typeface="Segoe UI Semilight"/>
                <a:sym typeface="Segoe UI Semilight"/>
              </a:defRPr>
            </a:lvl2pPr>
            <a:lvl3pPr marL="0" indent="914400">
              <a:spcBef>
                <a:spcPts val="300"/>
              </a:spcBef>
              <a:buSzTx/>
              <a:buNone/>
              <a:defRPr b="0" sz="1400">
                <a:solidFill>
                  <a:srgbClr val="000000"/>
                </a:solidFill>
                <a:latin typeface="Segoe UI Semilight"/>
                <a:ea typeface="Segoe UI Semilight"/>
                <a:cs typeface="Segoe UI Semilight"/>
                <a:sym typeface="Segoe UI Semilight"/>
              </a:defRPr>
            </a:lvl3pPr>
            <a:lvl4pPr marL="0" indent="1371600">
              <a:spcBef>
                <a:spcPts val="300"/>
              </a:spcBef>
              <a:buSzTx/>
              <a:buNone/>
              <a:defRPr b="0" sz="1400">
                <a:solidFill>
                  <a:srgbClr val="000000"/>
                </a:solidFill>
                <a:latin typeface="Segoe UI Semilight"/>
                <a:ea typeface="Segoe UI Semilight"/>
                <a:cs typeface="Segoe UI Semilight"/>
                <a:sym typeface="Segoe UI Semilight"/>
              </a:defRPr>
            </a:lvl4pPr>
            <a:lvl5pPr marL="0" indent="1828800">
              <a:spcBef>
                <a:spcPts val="300"/>
              </a:spcBef>
              <a:buSzTx/>
              <a:buNone/>
              <a:defRPr b="0" sz="1400">
                <a:solidFill>
                  <a:srgbClr val="000000"/>
                </a:solidFill>
                <a:latin typeface="Segoe UI Semilight"/>
                <a:ea typeface="Segoe UI Semilight"/>
                <a:cs typeface="Segoe UI Semilight"/>
                <a:sym typeface="Segoe UI Semilight"/>
              </a:defRPr>
            </a:lvl5pPr>
          </a:lstStyle>
          <a:p>
            <a:pPr lvl="0">
              <a:defRPr sz="1800"/>
            </a:pPr>
            <a:r>
              <a:rPr sz="1400"/>
              <a:t>Texte niveau 1</a:t>
            </a:r>
            <a:endParaRPr sz="1400"/>
          </a:p>
          <a:p>
            <a:pPr lvl="1">
              <a:defRPr sz="1800"/>
            </a:pPr>
            <a:r>
              <a:rPr sz="1400"/>
              <a:t>Texte niveau 2</a:t>
            </a:r>
            <a:endParaRPr sz="1400"/>
          </a:p>
          <a:p>
            <a:pPr lvl="2">
              <a:defRPr sz="1800"/>
            </a:pPr>
            <a:r>
              <a:rPr sz="1400"/>
              <a:t>Texte niveau 3</a:t>
            </a:r>
            <a:endParaRPr sz="1400"/>
          </a:p>
          <a:p>
            <a:pPr lvl="3">
              <a:defRPr sz="1800"/>
            </a:pPr>
            <a:r>
              <a:rPr sz="1400"/>
              <a:t>Texte niveau 4</a:t>
            </a:r>
            <a:endParaRPr sz="1400"/>
          </a:p>
          <a:p>
            <a:pPr lvl="4">
              <a:defRPr sz="1800"/>
            </a:pPr>
            <a:r>
              <a:rPr sz="1400"/>
              <a:t>Texte niveau 5</a:t>
            </a:r>
          </a:p>
        </p:txBody>
      </p:sp>
      <p:sp>
        <p:nvSpPr>
          <p:cNvPr id="39" name="Shape 3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re Chapitr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xfrm>
            <a:off x="3780752" y="1488323"/>
            <a:ext cx="4280050" cy="257746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lnSpc>
                <a:spcPts val="3700"/>
              </a:lnSpc>
              <a:defRPr b="1" cap="all" sz="3400">
                <a:solidFill>
                  <a:srgbClr val="123A61"/>
                </a:solidFill>
                <a:latin typeface="Segoe UI Black"/>
                <a:ea typeface="Segoe UI Black"/>
                <a:cs typeface="Segoe UI Black"/>
                <a:sym typeface="Segoe UI Black"/>
              </a:defRPr>
            </a:lvl1pPr>
          </a:lstStyle>
          <a:p>
            <a:pPr lvl="0">
              <a:defRPr b="0" cap="none" sz="1800">
                <a:solidFill>
                  <a:srgbClr val="000000"/>
                </a:solidFill>
              </a:defRPr>
            </a:pPr>
            <a:r>
              <a:rPr b="1" cap="all" sz="3400">
                <a:solidFill>
                  <a:srgbClr val="123A61"/>
                </a:solidFill>
              </a:rPr>
              <a:t>Texte du titre</a:t>
            </a:r>
          </a:p>
        </p:txBody>
      </p:sp>
      <p:sp>
        <p:nvSpPr>
          <p:cNvPr id="11" name="Shape 1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12" name="Shape 12"/>
          <p:cNvSpPr/>
          <p:nvPr>
            <p:ph type="body" idx="1"/>
          </p:nvPr>
        </p:nvSpPr>
        <p:spPr>
          <a:xfrm>
            <a:off x="3358119" y="1027281"/>
            <a:ext cx="3188536" cy="461043"/>
          </a:xfrm>
          <a:prstGeom prst="rect">
            <a:avLst/>
          </a:prstGeom>
        </p:spPr>
        <p:txBody>
          <a:bodyPr lIns="0" tIns="0" rIns="0" bIns="0"/>
          <a:lstStyle>
            <a:lvl1pPr>
              <a:buBlip>
                <a:blip r:embed="rId3"/>
              </a:buBlip>
              <a:defRPr b="0">
                <a:solidFill>
                  <a:srgbClr val="3198E5"/>
                </a:solidFill>
                <a:latin typeface="Segoe UI Semilight"/>
                <a:ea typeface="Segoe UI Semilight"/>
                <a:cs typeface="Segoe UI Semilight"/>
                <a:sym typeface="Segoe UI Semilight"/>
              </a:defRPr>
            </a:lvl1pPr>
            <a:lvl2pPr marL="0" indent="457200">
              <a:buSzTx/>
              <a:buNone/>
              <a:defRPr b="0">
                <a:solidFill>
                  <a:srgbClr val="3198E5"/>
                </a:solidFill>
                <a:latin typeface="Segoe UI Semilight"/>
                <a:ea typeface="Segoe UI Semilight"/>
                <a:cs typeface="Segoe UI Semilight"/>
                <a:sym typeface="Segoe UI Semilight"/>
              </a:defRPr>
            </a:lvl2pPr>
            <a:lvl3pPr marL="0" indent="914400">
              <a:buSzTx/>
              <a:buNone/>
              <a:defRPr b="0">
                <a:solidFill>
                  <a:srgbClr val="3198E5"/>
                </a:solidFill>
                <a:latin typeface="Segoe UI Semilight"/>
                <a:ea typeface="Segoe UI Semilight"/>
                <a:cs typeface="Segoe UI Semilight"/>
                <a:sym typeface="Segoe UI Semilight"/>
              </a:defRPr>
            </a:lvl3pPr>
            <a:lvl4pPr marL="0" indent="1371600">
              <a:buSzTx/>
              <a:buNone/>
              <a:defRPr b="0">
                <a:solidFill>
                  <a:srgbClr val="3198E5"/>
                </a:solidFill>
                <a:latin typeface="Segoe UI Semilight"/>
                <a:ea typeface="Segoe UI Semilight"/>
                <a:cs typeface="Segoe UI Semilight"/>
                <a:sym typeface="Segoe UI Semilight"/>
              </a:defRPr>
            </a:lvl4pPr>
            <a:lvl5pPr marL="0" indent="1828800">
              <a:buSzTx/>
              <a:buNone/>
              <a:defRPr b="0">
                <a:solidFill>
                  <a:srgbClr val="3198E5"/>
                </a:solidFill>
                <a:latin typeface="Segoe UI Semilight"/>
                <a:ea typeface="Segoe UI Semilight"/>
                <a:cs typeface="Segoe UI Semilight"/>
                <a:sym typeface="Segoe UI Semi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3198E5"/>
                </a:solidFill>
              </a:rPr>
              <a:t>Texte niveau 1</a:t>
            </a:r>
            <a:endParaRPr sz="2600">
              <a:solidFill>
                <a:srgbClr val="3198E5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3198E5"/>
                </a:solidFill>
              </a:rPr>
              <a:t>Texte niveau 2</a:t>
            </a:r>
            <a:endParaRPr sz="2600">
              <a:solidFill>
                <a:srgbClr val="3198E5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3198E5"/>
                </a:solidFill>
              </a:rPr>
              <a:t>Texte niveau 3</a:t>
            </a:r>
            <a:endParaRPr sz="2600">
              <a:solidFill>
                <a:srgbClr val="3198E5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3198E5"/>
                </a:solidFill>
              </a:rPr>
              <a:t>Texte niveau 4</a:t>
            </a:r>
            <a:endParaRPr sz="2600">
              <a:solidFill>
                <a:srgbClr val="3198E5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3198E5"/>
                </a:solidFill>
              </a:rPr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re Sectio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2657341" y="2281999"/>
            <a:ext cx="3309938" cy="1739278"/>
          </a:xfrm>
          <a:prstGeom prst="rect">
            <a:avLst/>
          </a:prstGeom>
        </p:spPr>
        <p:txBody>
          <a:bodyPr lIns="0" tIns="0" rIns="0" bIns="0"/>
          <a:lstStyle>
            <a:lvl1pPr>
              <a:buBlip>
                <a:blip r:embed="rId3"/>
              </a:buBlip>
              <a:defRPr b="0">
                <a:solidFill>
                  <a:srgbClr val="3198E5"/>
                </a:solidFill>
                <a:latin typeface="Segoe UI Semilight"/>
                <a:ea typeface="Segoe UI Semilight"/>
                <a:cs typeface="Segoe UI Semilight"/>
                <a:sym typeface="Segoe UI Semilight"/>
              </a:defRPr>
            </a:lvl1pPr>
            <a:lvl2pPr marL="722539" indent="-265339">
              <a:defRPr b="0">
                <a:solidFill>
                  <a:srgbClr val="3198E5"/>
                </a:solidFill>
                <a:latin typeface="Segoe UI Semilight"/>
                <a:ea typeface="Segoe UI Semilight"/>
                <a:cs typeface="Segoe UI Semilight"/>
                <a:sym typeface="Segoe UI Semilight"/>
              </a:defRPr>
            </a:lvl2pPr>
            <a:lvl3pPr marL="1162050" indent="-247650">
              <a:defRPr b="0">
                <a:solidFill>
                  <a:srgbClr val="3198E5"/>
                </a:solidFill>
                <a:latin typeface="Segoe UI Semilight"/>
                <a:ea typeface="Segoe UI Semilight"/>
                <a:cs typeface="Segoe UI Semilight"/>
                <a:sym typeface="Segoe UI Semilight"/>
              </a:defRPr>
            </a:lvl3pPr>
            <a:lvl4pPr marL="1668779" indent="-297179">
              <a:defRPr b="0">
                <a:solidFill>
                  <a:srgbClr val="3198E5"/>
                </a:solidFill>
                <a:latin typeface="Segoe UI Semilight"/>
                <a:ea typeface="Segoe UI Semilight"/>
                <a:cs typeface="Segoe UI Semilight"/>
                <a:sym typeface="Segoe UI Semilight"/>
              </a:defRPr>
            </a:lvl4pPr>
            <a:lvl5pPr marL="2125979" indent="-297179">
              <a:defRPr b="0">
                <a:solidFill>
                  <a:srgbClr val="3198E5"/>
                </a:solidFill>
                <a:latin typeface="Segoe UI Semilight"/>
                <a:ea typeface="Segoe UI Semilight"/>
                <a:cs typeface="Segoe UI Semilight"/>
                <a:sym typeface="Segoe UI Semi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3198E5"/>
                </a:solidFill>
              </a:rPr>
              <a:t>Texte niveau 1</a:t>
            </a:r>
            <a:endParaRPr sz="2600">
              <a:solidFill>
                <a:srgbClr val="3198E5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3198E5"/>
                </a:solidFill>
              </a:rPr>
              <a:t>Texte niveau 2</a:t>
            </a:r>
            <a:endParaRPr sz="2600">
              <a:solidFill>
                <a:srgbClr val="3198E5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3198E5"/>
                </a:solidFill>
              </a:rPr>
              <a:t>Texte niveau 3</a:t>
            </a:r>
            <a:endParaRPr sz="2600">
              <a:solidFill>
                <a:srgbClr val="3198E5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3198E5"/>
                </a:solidFill>
              </a:rPr>
              <a:t>Texte niveau 4</a:t>
            </a:r>
            <a:endParaRPr sz="2600">
              <a:solidFill>
                <a:srgbClr val="3198E5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3198E5"/>
                </a:solidFill>
              </a:rPr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</a:rPr>
              <a:t>Texte du titre</a:t>
            </a:r>
          </a:p>
        </p:txBody>
      </p:sp>
      <p:sp>
        <p:nvSpPr>
          <p:cNvPr id="18" name="Shape 1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600">
                <a:solidFill>
                  <a:srgbClr val="123A61"/>
                </a:solidFill>
              </a:rPr>
              <a:t>Texte niveau 1</a:t>
            </a:r>
            <a:endParaRPr b="1" sz="2600">
              <a:solidFill>
                <a:srgbClr val="123A61"/>
              </a:solidFill>
            </a:endParaRPr>
          </a:p>
          <a:p>
            <a:pPr lvl="1">
              <a:defRPr b="0" sz="1800">
                <a:solidFill>
                  <a:srgbClr val="000000"/>
                </a:solidFill>
              </a:defRPr>
            </a:pPr>
            <a:r>
              <a:rPr b="1" sz="2600">
                <a:solidFill>
                  <a:srgbClr val="123A61"/>
                </a:solidFill>
              </a:rPr>
              <a:t>Texte niveau 2</a:t>
            </a:r>
            <a:endParaRPr b="1" sz="2600">
              <a:solidFill>
                <a:srgbClr val="123A61"/>
              </a:solidFill>
            </a:endParaRPr>
          </a:p>
          <a:p>
            <a:pPr lvl="2">
              <a:defRPr b="0" sz="1800">
                <a:solidFill>
                  <a:srgbClr val="000000"/>
                </a:solidFill>
              </a:defRPr>
            </a:pPr>
            <a:r>
              <a:rPr b="1" sz="2600">
                <a:solidFill>
                  <a:srgbClr val="123A61"/>
                </a:solidFill>
              </a:rPr>
              <a:t>Texte niveau 3</a:t>
            </a:r>
            <a:endParaRPr b="1" sz="2600">
              <a:solidFill>
                <a:srgbClr val="123A61"/>
              </a:solidFill>
            </a:endParaRPr>
          </a:p>
          <a:p>
            <a:pPr lvl="3">
              <a:defRPr b="0" sz="1800">
                <a:solidFill>
                  <a:srgbClr val="000000"/>
                </a:solidFill>
              </a:defRPr>
            </a:pPr>
            <a:r>
              <a:rPr b="1" sz="2600">
                <a:solidFill>
                  <a:srgbClr val="123A61"/>
                </a:solidFill>
              </a:rPr>
              <a:t>Texte niveau 4</a:t>
            </a:r>
            <a:endParaRPr b="1" sz="2600">
              <a:solidFill>
                <a:srgbClr val="123A61"/>
              </a:solidFill>
            </a:endParaRPr>
          </a:p>
          <a:p>
            <a:pPr lvl="4">
              <a:defRPr b="0" sz="1800">
                <a:solidFill>
                  <a:srgbClr val="000000"/>
                </a:solidFill>
              </a:defRPr>
            </a:pPr>
            <a:r>
              <a:rPr b="1" sz="2600">
                <a:solidFill>
                  <a:srgbClr val="123A61"/>
                </a:solidFill>
              </a:rPr>
              <a:t>Texte niveau 5</a:t>
            </a:r>
          </a:p>
        </p:txBody>
      </p:sp>
      <p:sp>
        <p:nvSpPr>
          <p:cNvPr id="19" name="Shape 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body" idx="1"/>
          </p:nvPr>
        </p:nvSpPr>
        <p:spPr>
          <a:xfrm>
            <a:off x="317421" y="358311"/>
            <a:ext cx="3557405" cy="1558696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marL="0" indent="0">
              <a:spcBef>
                <a:spcPts val="300"/>
              </a:spcBef>
              <a:buSzTx/>
              <a:buNone/>
              <a:defRPr sz="1500">
                <a:solidFill>
                  <a:srgbClr val="FFFFFF"/>
                </a:solidFill>
              </a:defRPr>
            </a:lvl1pPr>
            <a:lvl2pPr marL="610280" indent="-153080">
              <a:spcBef>
                <a:spcPts val="300"/>
              </a:spcBef>
              <a:defRPr sz="1500">
                <a:solidFill>
                  <a:srgbClr val="FFFFFF"/>
                </a:solidFill>
              </a:defRPr>
            </a:lvl2pPr>
            <a:lvl3pPr marL="1057275" indent="-142875">
              <a:spcBef>
                <a:spcPts val="300"/>
              </a:spcBef>
              <a:defRPr sz="1500">
                <a:solidFill>
                  <a:srgbClr val="FFFFFF"/>
                </a:solidFill>
              </a:defRPr>
            </a:lvl3pPr>
            <a:lvl4pPr marL="1543050" indent="-171450">
              <a:spcBef>
                <a:spcPts val="300"/>
              </a:spcBef>
              <a:defRPr sz="1500">
                <a:solidFill>
                  <a:srgbClr val="FFFFFF"/>
                </a:solidFill>
              </a:defRPr>
            </a:lvl4pPr>
            <a:lvl5pPr marL="2000250" indent="-171450">
              <a:spcBef>
                <a:spcPts val="300"/>
              </a:spcBef>
              <a:defRPr sz="1500">
                <a:solidFill>
                  <a:srgbClr val="FFFFFF"/>
                </a:solidFill>
              </a:defRPr>
            </a:lvl5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FFFFFF"/>
                </a:solidFill>
              </a:rPr>
              <a:t>Texte niveau 1</a:t>
            </a:r>
            <a:endParaRPr b="1" sz="1500">
              <a:solidFill>
                <a:srgbClr val="FFFFFF"/>
              </a:solidFill>
            </a:endParaRPr>
          </a:p>
          <a:p>
            <a:pPr lvl="1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FFFFFF"/>
                </a:solidFill>
              </a:rPr>
              <a:t>Texte niveau 2</a:t>
            </a:r>
            <a:endParaRPr b="1" sz="1500">
              <a:solidFill>
                <a:srgbClr val="FFFFFF"/>
              </a:solidFill>
            </a:endParaRPr>
          </a:p>
          <a:p>
            <a:pPr lvl="2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FFFFFF"/>
                </a:solidFill>
              </a:rPr>
              <a:t>Texte niveau 3</a:t>
            </a:r>
            <a:endParaRPr b="1" sz="1500">
              <a:solidFill>
                <a:srgbClr val="FFFFFF"/>
              </a:solidFill>
            </a:endParaRPr>
          </a:p>
          <a:p>
            <a:pPr lvl="3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FFFFFF"/>
                </a:solidFill>
              </a:rPr>
              <a:t>Texte niveau 4</a:t>
            </a:r>
            <a:endParaRPr b="1" sz="1500">
              <a:solidFill>
                <a:srgbClr val="FFFFFF"/>
              </a:solidFill>
            </a:endParaRPr>
          </a:p>
          <a:p>
            <a:pPr lvl="4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FFFFFF"/>
                </a:solidFill>
              </a:rPr>
              <a:t>Texte niveau 5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23" name="Shape 23"/>
          <p:cNvSpPr/>
          <p:nvPr>
            <p:ph type="title"/>
          </p:nvPr>
        </p:nvSpPr>
        <p:spPr>
          <a:xfrm>
            <a:off x="314225" y="116388"/>
            <a:ext cx="2491327" cy="241924"/>
          </a:xfrm>
          <a:prstGeom prst="rect">
            <a:avLst/>
          </a:prstGeom>
        </p:spPr>
        <p:txBody>
          <a:bodyPr/>
          <a:lstStyle>
            <a:lvl1pPr>
              <a:lnSpc>
                <a:spcPts val="1900"/>
              </a:lnSpc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</a:rPr>
              <a:t>Texte du titre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type="title"/>
          </p:nvPr>
        </p:nvSpPr>
        <p:spPr>
          <a:xfrm>
            <a:off x="317421" y="109206"/>
            <a:ext cx="1479900" cy="104212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</a:rPr>
              <a:t>Texte du titre</a:t>
            </a:r>
          </a:p>
        </p:txBody>
      </p:sp>
      <p:sp>
        <p:nvSpPr>
          <p:cNvPr id="26" name="Shape 26"/>
          <p:cNvSpPr/>
          <p:nvPr>
            <p:ph type="body" idx="1"/>
          </p:nvPr>
        </p:nvSpPr>
        <p:spPr>
          <a:xfrm>
            <a:off x="457200" y="1151334"/>
            <a:ext cx="4040188" cy="1765699"/>
          </a:xfrm>
          <a:prstGeom prst="rect">
            <a:avLst/>
          </a:prstGeom>
        </p:spPr>
        <p:txBody>
          <a:bodyPr lIns="0" tIns="0" rIns="0" bIns="0"/>
          <a:lstStyle>
            <a:lvl1pPr marL="457200" indent="-457200">
              <a:buBlip>
                <a:blip r:embed="rId2"/>
              </a:buBlip>
            </a:lvl1pPr>
            <a:lvl2pPr marL="0" indent="457200">
              <a:buSzTx/>
              <a:buNone/>
            </a:lvl2pPr>
            <a:lvl3pPr marL="0" indent="914400">
              <a:buSzTx/>
              <a:buNone/>
            </a:lvl3pPr>
            <a:lvl4pPr marL="0" indent="1371600">
              <a:buSzTx/>
              <a:buNone/>
            </a:lvl4pPr>
            <a:lvl5pPr marL="0" indent="1828800">
              <a:buSzTx/>
              <a:buNone/>
            </a:lvl5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600">
                <a:solidFill>
                  <a:srgbClr val="123A61"/>
                </a:solidFill>
              </a:rPr>
              <a:t>Texte niveau 1</a:t>
            </a:r>
            <a:endParaRPr b="1" sz="2600">
              <a:solidFill>
                <a:srgbClr val="123A61"/>
              </a:solidFill>
            </a:endParaRPr>
          </a:p>
          <a:p>
            <a:pPr lvl="1">
              <a:defRPr b="0" sz="1800">
                <a:solidFill>
                  <a:srgbClr val="000000"/>
                </a:solidFill>
              </a:defRPr>
            </a:pPr>
            <a:r>
              <a:rPr b="1" sz="2600">
                <a:solidFill>
                  <a:srgbClr val="123A61"/>
                </a:solidFill>
              </a:rPr>
              <a:t>Texte niveau 2</a:t>
            </a:r>
            <a:endParaRPr b="1" sz="2600">
              <a:solidFill>
                <a:srgbClr val="123A61"/>
              </a:solidFill>
            </a:endParaRPr>
          </a:p>
          <a:p>
            <a:pPr lvl="2">
              <a:defRPr b="0" sz="1800">
                <a:solidFill>
                  <a:srgbClr val="000000"/>
                </a:solidFill>
              </a:defRPr>
            </a:pPr>
            <a:r>
              <a:rPr b="1" sz="2600">
                <a:solidFill>
                  <a:srgbClr val="123A61"/>
                </a:solidFill>
              </a:rPr>
              <a:t>Texte niveau 3</a:t>
            </a:r>
            <a:endParaRPr b="1" sz="2600">
              <a:solidFill>
                <a:srgbClr val="123A61"/>
              </a:solidFill>
            </a:endParaRPr>
          </a:p>
          <a:p>
            <a:pPr lvl="3">
              <a:defRPr b="0" sz="1800">
                <a:solidFill>
                  <a:srgbClr val="000000"/>
                </a:solidFill>
              </a:defRPr>
            </a:pPr>
            <a:r>
              <a:rPr b="1" sz="2600">
                <a:solidFill>
                  <a:srgbClr val="123A61"/>
                </a:solidFill>
              </a:rPr>
              <a:t>Texte niveau 4</a:t>
            </a:r>
            <a:endParaRPr b="1" sz="2600">
              <a:solidFill>
                <a:srgbClr val="123A61"/>
              </a:solidFill>
            </a:endParaRPr>
          </a:p>
          <a:p>
            <a:pPr lvl="4">
              <a:defRPr b="0" sz="1800">
                <a:solidFill>
                  <a:srgbClr val="000000"/>
                </a:solidFill>
              </a:defRPr>
            </a:pPr>
            <a:r>
              <a:rPr b="1" sz="2600">
                <a:solidFill>
                  <a:srgbClr val="123A61"/>
                </a:solidFill>
              </a:rPr>
              <a:t>Texte niveau 5</a:t>
            </a:r>
          </a:p>
        </p:txBody>
      </p:sp>
      <p:sp>
        <p:nvSpPr>
          <p:cNvPr id="27" name="Shape 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30" name="Shape 30"/>
          <p:cNvSpPr/>
          <p:nvPr>
            <p:ph type="body" idx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marL="0" indent="0">
              <a:spcBef>
                <a:spcPts val="300"/>
              </a:spcBef>
              <a:buSzTx/>
              <a:buNone/>
              <a:defRPr sz="1500">
                <a:solidFill>
                  <a:srgbClr val="FFFFFF"/>
                </a:solidFill>
              </a:defRPr>
            </a:lvl1pPr>
            <a:lvl2pPr marL="610280" indent="-153080">
              <a:spcBef>
                <a:spcPts val="300"/>
              </a:spcBef>
              <a:defRPr sz="1500">
                <a:solidFill>
                  <a:srgbClr val="FFFFFF"/>
                </a:solidFill>
              </a:defRPr>
            </a:lvl2pPr>
            <a:lvl3pPr marL="1057275" indent="-142875">
              <a:spcBef>
                <a:spcPts val="300"/>
              </a:spcBef>
              <a:defRPr sz="1500">
                <a:solidFill>
                  <a:srgbClr val="FFFFFF"/>
                </a:solidFill>
              </a:defRPr>
            </a:lvl3pPr>
            <a:lvl4pPr marL="1543050" indent="-171450">
              <a:spcBef>
                <a:spcPts val="300"/>
              </a:spcBef>
              <a:defRPr sz="1500">
                <a:solidFill>
                  <a:srgbClr val="FFFFFF"/>
                </a:solidFill>
              </a:defRPr>
            </a:lvl4pPr>
            <a:lvl5pPr marL="2000250" indent="-171450">
              <a:spcBef>
                <a:spcPts val="300"/>
              </a:spcBef>
              <a:defRPr sz="1500">
                <a:solidFill>
                  <a:srgbClr val="FFFFFF"/>
                </a:solidFill>
              </a:defRPr>
            </a:lvl5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FFFFFF"/>
                </a:solidFill>
              </a:rPr>
              <a:t>Texte niveau 1</a:t>
            </a:r>
            <a:endParaRPr b="1" sz="1500">
              <a:solidFill>
                <a:srgbClr val="FFFFFF"/>
              </a:solidFill>
            </a:endParaRPr>
          </a:p>
          <a:p>
            <a:pPr lvl="1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FFFFFF"/>
                </a:solidFill>
              </a:rPr>
              <a:t>Texte niveau 2</a:t>
            </a:r>
            <a:endParaRPr b="1" sz="1500">
              <a:solidFill>
                <a:srgbClr val="FFFFFF"/>
              </a:solidFill>
            </a:endParaRPr>
          </a:p>
          <a:p>
            <a:pPr lvl="2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FFFFFF"/>
                </a:solidFill>
              </a:rPr>
              <a:t>Texte niveau 3</a:t>
            </a:r>
            <a:endParaRPr b="1" sz="1500">
              <a:solidFill>
                <a:srgbClr val="FFFFFF"/>
              </a:solidFill>
            </a:endParaRPr>
          </a:p>
          <a:p>
            <a:pPr lvl="3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FFFFFF"/>
                </a:solidFill>
              </a:rPr>
              <a:t>Texte niveau 4</a:t>
            </a:r>
            <a:endParaRPr b="1" sz="1500">
              <a:solidFill>
                <a:srgbClr val="FFFFFF"/>
              </a:solidFill>
            </a:endParaRPr>
          </a:p>
          <a:p>
            <a:pPr lvl="4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FFFFFF"/>
                </a:solidFill>
              </a:rPr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ablea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type="body" idx="1"/>
          </p:nvPr>
        </p:nvSpPr>
        <p:spPr>
          <a:xfrm>
            <a:off x="1039091" y="1685636"/>
            <a:ext cx="2247515" cy="345786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SzTx/>
              <a:buNone/>
              <a:defRPr b="0" sz="1400">
                <a:solidFill>
                  <a:srgbClr val="000000"/>
                </a:solidFill>
                <a:latin typeface="Segoe UI Semilight"/>
                <a:ea typeface="Segoe UI Semilight"/>
                <a:cs typeface="Segoe UI Semilight"/>
                <a:sym typeface="Segoe UI Semilight"/>
              </a:defRPr>
            </a:lvl1pPr>
            <a:lvl2pPr marL="600075" indent="-142875">
              <a:spcBef>
                <a:spcPts val="300"/>
              </a:spcBef>
              <a:defRPr b="0" sz="1400">
                <a:solidFill>
                  <a:srgbClr val="000000"/>
                </a:solidFill>
                <a:latin typeface="Segoe UI Semilight"/>
                <a:ea typeface="Segoe UI Semilight"/>
                <a:cs typeface="Segoe UI Semilight"/>
                <a:sym typeface="Segoe UI Semilight"/>
              </a:defRPr>
            </a:lvl2pPr>
            <a:lvl3pPr marL="1047750" indent="-133350">
              <a:spcBef>
                <a:spcPts val="300"/>
              </a:spcBef>
              <a:defRPr b="0" sz="1400">
                <a:solidFill>
                  <a:srgbClr val="000000"/>
                </a:solidFill>
                <a:latin typeface="Segoe UI Semilight"/>
                <a:ea typeface="Segoe UI Semilight"/>
                <a:cs typeface="Segoe UI Semilight"/>
                <a:sym typeface="Segoe UI Semilight"/>
              </a:defRPr>
            </a:lvl3pPr>
            <a:lvl4pPr marL="1531619" indent="-160019">
              <a:spcBef>
                <a:spcPts val="300"/>
              </a:spcBef>
              <a:defRPr b="0" sz="1400">
                <a:solidFill>
                  <a:srgbClr val="000000"/>
                </a:solidFill>
                <a:latin typeface="Segoe UI Semilight"/>
                <a:ea typeface="Segoe UI Semilight"/>
                <a:cs typeface="Segoe UI Semilight"/>
                <a:sym typeface="Segoe UI Semilight"/>
              </a:defRPr>
            </a:lvl4pPr>
            <a:lvl5pPr marL="1988820" indent="-160020">
              <a:spcBef>
                <a:spcPts val="300"/>
              </a:spcBef>
              <a:defRPr b="0" sz="1400">
                <a:solidFill>
                  <a:srgbClr val="000000"/>
                </a:solidFill>
                <a:latin typeface="Segoe UI Semilight"/>
                <a:ea typeface="Segoe UI Semilight"/>
                <a:cs typeface="Segoe UI Semilight"/>
                <a:sym typeface="Segoe UI Semilight"/>
              </a:defRPr>
            </a:lvl5pPr>
          </a:lstStyle>
          <a:p>
            <a:pPr lvl="0">
              <a:defRPr sz="1800"/>
            </a:pPr>
            <a:r>
              <a:rPr sz="1400"/>
              <a:t>Texte niveau 1</a:t>
            </a:r>
            <a:endParaRPr sz="1400"/>
          </a:p>
          <a:p>
            <a:pPr lvl="1">
              <a:defRPr sz="1800"/>
            </a:pPr>
            <a:r>
              <a:rPr sz="1400"/>
              <a:t>Texte niveau 2</a:t>
            </a:r>
            <a:endParaRPr sz="1400"/>
          </a:p>
          <a:p>
            <a:pPr lvl="2">
              <a:defRPr sz="1800"/>
            </a:pPr>
            <a:r>
              <a:rPr sz="1400"/>
              <a:t>Texte niveau 3</a:t>
            </a:r>
            <a:endParaRPr sz="1400"/>
          </a:p>
          <a:p>
            <a:pPr lvl="3">
              <a:defRPr sz="1800"/>
            </a:pPr>
            <a:r>
              <a:rPr sz="1400"/>
              <a:t>Texte niveau 4</a:t>
            </a:r>
            <a:endParaRPr sz="1400"/>
          </a:p>
          <a:p>
            <a:pPr lvl="4">
              <a:defRPr sz="1800"/>
            </a:pPr>
            <a:r>
              <a:rPr sz="1400"/>
              <a:t>Texte niveau 5</a:t>
            </a:r>
          </a:p>
        </p:txBody>
      </p:sp>
      <p:sp>
        <p:nvSpPr>
          <p:cNvPr id="35" name="Shape 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309039" y="114257"/>
            <a:ext cx="1467143" cy="1005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</a:rPr>
              <a:t>Texte du titre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562517" y="1119614"/>
            <a:ext cx="7887629" cy="4023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>
              <a:buBlip>
                <a:blip r:embed="rId3"/>
              </a:buBlip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600">
                <a:solidFill>
                  <a:srgbClr val="123A61"/>
                </a:solidFill>
              </a:rPr>
              <a:t>Texte niveau 1</a:t>
            </a:r>
            <a:endParaRPr b="1" sz="2600">
              <a:solidFill>
                <a:srgbClr val="123A61"/>
              </a:solidFill>
            </a:endParaRPr>
          </a:p>
          <a:p>
            <a:pPr lvl="1">
              <a:defRPr b="0" sz="1800">
                <a:solidFill>
                  <a:srgbClr val="000000"/>
                </a:solidFill>
              </a:defRPr>
            </a:pPr>
            <a:r>
              <a:rPr b="1" sz="2600">
                <a:solidFill>
                  <a:srgbClr val="123A61"/>
                </a:solidFill>
              </a:rPr>
              <a:t>Texte niveau 2</a:t>
            </a:r>
            <a:endParaRPr b="1" sz="2600">
              <a:solidFill>
                <a:srgbClr val="123A61"/>
              </a:solidFill>
            </a:endParaRPr>
          </a:p>
          <a:p>
            <a:pPr lvl="2">
              <a:defRPr b="0" sz="1800">
                <a:solidFill>
                  <a:srgbClr val="000000"/>
                </a:solidFill>
              </a:defRPr>
            </a:pPr>
            <a:r>
              <a:rPr b="1" sz="2600">
                <a:solidFill>
                  <a:srgbClr val="123A61"/>
                </a:solidFill>
              </a:rPr>
              <a:t>Texte niveau 3</a:t>
            </a:r>
            <a:endParaRPr b="1" sz="2600">
              <a:solidFill>
                <a:srgbClr val="123A61"/>
              </a:solidFill>
            </a:endParaRPr>
          </a:p>
          <a:p>
            <a:pPr lvl="3">
              <a:defRPr b="0" sz="1800">
                <a:solidFill>
                  <a:srgbClr val="000000"/>
                </a:solidFill>
              </a:defRPr>
            </a:pPr>
            <a:r>
              <a:rPr b="1" sz="2600">
                <a:solidFill>
                  <a:srgbClr val="123A61"/>
                </a:solidFill>
              </a:rPr>
              <a:t>Texte niveau 4</a:t>
            </a:r>
            <a:endParaRPr b="1" sz="2600">
              <a:solidFill>
                <a:srgbClr val="123A61"/>
              </a:solidFill>
            </a:endParaRPr>
          </a:p>
          <a:p>
            <a:pPr lvl="4">
              <a:defRPr b="0" sz="1800">
                <a:solidFill>
                  <a:srgbClr val="000000"/>
                </a:solidFill>
              </a:defRPr>
            </a:pPr>
            <a:r>
              <a:rPr b="1" sz="2600">
                <a:solidFill>
                  <a:srgbClr val="123A61"/>
                </a:solidFill>
              </a:rPr>
              <a:t>Texte niveau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553200" y="4794964"/>
            <a:ext cx="2133600" cy="2184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800">
                <a:solidFill>
                  <a:srgbClr val="888888"/>
                </a:solidFill>
                <a:latin typeface="Segoe UI Semilight"/>
                <a:ea typeface="Segoe UI Semilight"/>
                <a:cs typeface="Segoe UI Semilight"/>
                <a:sym typeface="Segoe UI Semilight"/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5" name="image6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032232" y="6142"/>
            <a:ext cx="1111768" cy="747586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</p:sldLayoutIdLst>
  <p:transition spd="med" advClick="1"/>
  <p:txStyles>
    <p:titleStyle>
      <a:lvl1pPr defTabSz="457200">
        <a:defRPr sz="1600">
          <a:solidFill>
            <a:srgbClr val="FFFFFF"/>
          </a:solidFill>
          <a:latin typeface="Segoe UI Semilight"/>
          <a:ea typeface="Segoe UI Semilight"/>
          <a:cs typeface="Segoe UI Semilight"/>
          <a:sym typeface="Segoe UI Semilight"/>
        </a:defRPr>
      </a:lvl1pPr>
      <a:lvl2pPr defTabSz="457200">
        <a:defRPr sz="1600">
          <a:solidFill>
            <a:srgbClr val="FFFFFF"/>
          </a:solidFill>
          <a:latin typeface="Segoe UI Semilight"/>
          <a:ea typeface="Segoe UI Semilight"/>
          <a:cs typeface="Segoe UI Semilight"/>
          <a:sym typeface="Segoe UI Semilight"/>
        </a:defRPr>
      </a:lvl2pPr>
      <a:lvl3pPr defTabSz="457200">
        <a:defRPr sz="1600">
          <a:solidFill>
            <a:srgbClr val="FFFFFF"/>
          </a:solidFill>
          <a:latin typeface="Segoe UI Semilight"/>
          <a:ea typeface="Segoe UI Semilight"/>
          <a:cs typeface="Segoe UI Semilight"/>
          <a:sym typeface="Segoe UI Semilight"/>
        </a:defRPr>
      </a:lvl3pPr>
      <a:lvl4pPr defTabSz="457200">
        <a:defRPr sz="1600">
          <a:solidFill>
            <a:srgbClr val="FFFFFF"/>
          </a:solidFill>
          <a:latin typeface="Segoe UI Semilight"/>
          <a:ea typeface="Segoe UI Semilight"/>
          <a:cs typeface="Segoe UI Semilight"/>
          <a:sym typeface="Segoe UI Semilight"/>
        </a:defRPr>
      </a:lvl4pPr>
      <a:lvl5pPr defTabSz="457200">
        <a:defRPr sz="1600">
          <a:solidFill>
            <a:srgbClr val="FFFFFF"/>
          </a:solidFill>
          <a:latin typeface="Segoe UI Semilight"/>
          <a:ea typeface="Segoe UI Semilight"/>
          <a:cs typeface="Segoe UI Semilight"/>
          <a:sym typeface="Segoe UI Semilight"/>
        </a:defRPr>
      </a:lvl5pPr>
      <a:lvl6pPr defTabSz="457200">
        <a:defRPr sz="1600">
          <a:solidFill>
            <a:srgbClr val="FFFFFF"/>
          </a:solidFill>
          <a:latin typeface="Segoe UI Semilight"/>
          <a:ea typeface="Segoe UI Semilight"/>
          <a:cs typeface="Segoe UI Semilight"/>
          <a:sym typeface="Segoe UI Semilight"/>
        </a:defRPr>
      </a:lvl6pPr>
      <a:lvl7pPr defTabSz="457200">
        <a:defRPr sz="1600">
          <a:solidFill>
            <a:srgbClr val="FFFFFF"/>
          </a:solidFill>
          <a:latin typeface="Segoe UI Semilight"/>
          <a:ea typeface="Segoe UI Semilight"/>
          <a:cs typeface="Segoe UI Semilight"/>
          <a:sym typeface="Segoe UI Semilight"/>
        </a:defRPr>
      </a:lvl7pPr>
      <a:lvl8pPr defTabSz="457200">
        <a:defRPr sz="1600">
          <a:solidFill>
            <a:srgbClr val="FFFFFF"/>
          </a:solidFill>
          <a:latin typeface="Segoe UI Semilight"/>
          <a:ea typeface="Segoe UI Semilight"/>
          <a:cs typeface="Segoe UI Semilight"/>
          <a:sym typeface="Segoe UI Semilight"/>
        </a:defRPr>
      </a:lvl8pPr>
      <a:lvl9pPr defTabSz="457200">
        <a:defRPr sz="1600">
          <a:solidFill>
            <a:srgbClr val="FFFFFF"/>
          </a:solidFill>
          <a:latin typeface="Segoe UI Semilight"/>
          <a:ea typeface="Segoe UI Semilight"/>
          <a:cs typeface="Segoe UI Semilight"/>
          <a:sym typeface="Segoe UI Semilight"/>
        </a:defRPr>
      </a:lvl9pPr>
    </p:titleStyle>
    <p:bodyStyle>
      <a:lvl1pPr marL="342900" indent="-342900" defTabSz="457200">
        <a:spcBef>
          <a:spcPts val="600"/>
        </a:spcBef>
        <a:buSzPct val="120000"/>
        <a:buBlip>
          <a:blip r:embed="rId3"/>
        </a:buBlip>
        <a:defRPr b="1" sz="2600">
          <a:solidFill>
            <a:srgbClr val="123A61"/>
          </a:solidFill>
          <a:latin typeface="Segoe UI Black"/>
          <a:ea typeface="Segoe UI Black"/>
          <a:cs typeface="Segoe UI Black"/>
          <a:sym typeface="Segoe UI Black"/>
        </a:defRPr>
      </a:lvl1pPr>
      <a:lvl2pPr marL="828675" indent="-371475" defTabSz="457200">
        <a:spcBef>
          <a:spcPts val="600"/>
        </a:spcBef>
        <a:buSzPct val="100000"/>
        <a:buChar char="–"/>
        <a:defRPr b="1" sz="2600">
          <a:solidFill>
            <a:srgbClr val="123A61"/>
          </a:solidFill>
          <a:latin typeface="Segoe UI Black"/>
          <a:ea typeface="Segoe UI Black"/>
          <a:cs typeface="Segoe UI Black"/>
          <a:sym typeface="Segoe UI Black"/>
        </a:defRPr>
      </a:lvl2pPr>
      <a:lvl3pPr marL="1244600" indent="-330200" defTabSz="457200">
        <a:spcBef>
          <a:spcPts val="600"/>
        </a:spcBef>
        <a:buSzPct val="100000"/>
        <a:buChar char="•"/>
        <a:defRPr b="1" sz="2600">
          <a:solidFill>
            <a:srgbClr val="123A61"/>
          </a:solidFill>
          <a:latin typeface="Segoe UI Black"/>
          <a:ea typeface="Segoe UI Black"/>
          <a:cs typeface="Segoe UI Black"/>
          <a:sym typeface="Segoe UI Black"/>
        </a:defRPr>
      </a:lvl3pPr>
      <a:lvl4pPr marL="1743075" indent="-371475" defTabSz="457200">
        <a:spcBef>
          <a:spcPts val="600"/>
        </a:spcBef>
        <a:buSzPct val="100000"/>
        <a:buChar char="–"/>
        <a:defRPr b="1" sz="2600">
          <a:solidFill>
            <a:srgbClr val="123A61"/>
          </a:solidFill>
          <a:latin typeface="Segoe UI Black"/>
          <a:ea typeface="Segoe UI Black"/>
          <a:cs typeface="Segoe UI Black"/>
          <a:sym typeface="Segoe UI Black"/>
        </a:defRPr>
      </a:lvl4pPr>
      <a:lvl5pPr marL="2200275" indent="-371475" defTabSz="457200">
        <a:spcBef>
          <a:spcPts val="600"/>
        </a:spcBef>
        <a:buSzPct val="100000"/>
        <a:buChar char="»"/>
        <a:defRPr b="1" sz="2600">
          <a:solidFill>
            <a:srgbClr val="123A61"/>
          </a:solidFill>
          <a:latin typeface="Segoe UI Black"/>
          <a:ea typeface="Segoe UI Black"/>
          <a:cs typeface="Segoe UI Black"/>
          <a:sym typeface="Segoe UI Black"/>
        </a:defRPr>
      </a:lvl5pPr>
      <a:lvl6pPr marL="2583179" indent="-297179" defTabSz="457200">
        <a:spcBef>
          <a:spcPts val="600"/>
        </a:spcBef>
        <a:buSzPct val="100000"/>
        <a:buChar char="•"/>
        <a:defRPr b="1" sz="2600">
          <a:solidFill>
            <a:srgbClr val="123A61"/>
          </a:solidFill>
          <a:latin typeface="Segoe UI Black"/>
          <a:ea typeface="Segoe UI Black"/>
          <a:cs typeface="Segoe UI Black"/>
          <a:sym typeface="Segoe UI Black"/>
        </a:defRPr>
      </a:lvl6pPr>
      <a:lvl7pPr marL="3040379" indent="-297179" defTabSz="457200">
        <a:spcBef>
          <a:spcPts val="600"/>
        </a:spcBef>
        <a:buSzPct val="100000"/>
        <a:buChar char="•"/>
        <a:defRPr b="1" sz="2600">
          <a:solidFill>
            <a:srgbClr val="123A61"/>
          </a:solidFill>
          <a:latin typeface="Segoe UI Black"/>
          <a:ea typeface="Segoe UI Black"/>
          <a:cs typeface="Segoe UI Black"/>
          <a:sym typeface="Segoe UI Black"/>
        </a:defRPr>
      </a:lvl7pPr>
      <a:lvl8pPr marL="3497579" indent="-297179" defTabSz="457200">
        <a:spcBef>
          <a:spcPts val="600"/>
        </a:spcBef>
        <a:buSzPct val="100000"/>
        <a:buChar char="•"/>
        <a:defRPr b="1" sz="2600">
          <a:solidFill>
            <a:srgbClr val="123A61"/>
          </a:solidFill>
          <a:latin typeface="Segoe UI Black"/>
          <a:ea typeface="Segoe UI Black"/>
          <a:cs typeface="Segoe UI Black"/>
          <a:sym typeface="Segoe UI Black"/>
        </a:defRPr>
      </a:lvl8pPr>
      <a:lvl9pPr marL="3954779" indent="-297179" defTabSz="457200">
        <a:spcBef>
          <a:spcPts val="600"/>
        </a:spcBef>
        <a:buSzPct val="100000"/>
        <a:buChar char="•"/>
        <a:defRPr b="1" sz="2600">
          <a:solidFill>
            <a:srgbClr val="123A61"/>
          </a:solidFill>
          <a:latin typeface="Segoe UI Black"/>
          <a:ea typeface="Segoe UI Black"/>
          <a:cs typeface="Segoe UI Black"/>
          <a:sym typeface="Segoe UI Black"/>
        </a:defRPr>
      </a:lvl9pPr>
    </p:bodyStyle>
    <p:otherStyle>
      <a:lvl1pPr algn="r" defTabSz="457200">
        <a:defRPr sz="800">
          <a:solidFill>
            <a:schemeClr val="tx1"/>
          </a:solidFill>
          <a:latin typeface="+mn-lt"/>
          <a:ea typeface="+mn-ea"/>
          <a:cs typeface="+mn-cs"/>
          <a:sym typeface="Segoe UI Semilight"/>
        </a:defRPr>
      </a:lvl1pPr>
      <a:lvl2pPr indent="457200" algn="r" defTabSz="457200">
        <a:defRPr sz="800">
          <a:solidFill>
            <a:schemeClr val="tx1"/>
          </a:solidFill>
          <a:latin typeface="+mn-lt"/>
          <a:ea typeface="+mn-ea"/>
          <a:cs typeface="+mn-cs"/>
          <a:sym typeface="Segoe UI Semilight"/>
        </a:defRPr>
      </a:lvl2pPr>
      <a:lvl3pPr indent="914400" algn="r" defTabSz="457200">
        <a:defRPr sz="800">
          <a:solidFill>
            <a:schemeClr val="tx1"/>
          </a:solidFill>
          <a:latin typeface="+mn-lt"/>
          <a:ea typeface="+mn-ea"/>
          <a:cs typeface="+mn-cs"/>
          <a:sym typeface="Segoe UI Semilight"/>
        </a:defRPr>
      </a:lvl3pPr>
      <a:lvl4pPr indent="1371600" algn="r" defTabSz="457200">
        <a:defRPr sz="800">
          <a:solidFill>
            <a:schemeClr val="tx1"/>
          </a:solidFill>
          <a:latin typeface="+mn-lt"/>
          <a:ea typeface="+mn-ea"/>
          <a:cs typeface="+mn-cs"/>
          <a:sym typeface="Segoe UI Semilight"/>
        </a:defRPr>
      </a:lvl4pPr>
      <a:lvl5pPr indent="1828800" algn="r" defTabSz="457200">
        <a:defRPr sz="800">
          <a:solidFill>
            <a:schemeClr val="tx1"/>
          </a:solidFill>
          <a:latin typeface="+mn-lt"/>
          <a:ea typeface="+mn-ea"/>
          <a:cs typeface="+mn-cs"/>
          <a:sym typeface="Segoe UI Semilight"/>
        </a:defRPr>
      </a:lvl5pPr>
      <a:lvl6pPr indent="2286000" algn="r" defTabSz="457200">
        <a:defRPr sz="800">
          <a:solidFill>
            <a:schemeClr val="tx1"/>
          </a:solidFill>
          <a:latin typeface="+mn-lt"/>
          <a:ea typeface="+mn-ea"/>
          <a:cs typeface="+mn-cs"/>
          <a:sym typeface="Segoe UI Semilight"/>
        </a:defRPr>
      </a:lvl6pPr>
      <a:lvl7pPr indent="2743200" algn="r" defTabSz="457200">
        <a:defRPr sz="800">
          <a:solidFill>
            <a:schemeClr val="tx1"/>
          </a:solidFill>
          <a:latin typeface="+mn-lt"/>
          <a:ea typeface="+mn-ea"/>
          <a:cs typeface="+mn-cs"/>
          <a:sym typeface="Segoe UI Semilight"/>
        </a:defRPr>
      </a:lvl7pPr>
      <a:lvl8pPr indent="3200400" algn="r" defTabSz="457200">
        <a:defRPr sz="800">
          <a:solidFill>
            <a:schemeClr val="tx1"/>
          </a:solidFill>
          <a:latin typeface="+mn-lt"/>
          <a:ea typeface="+mn-ea"/>
          <a:cs typeface="+mn-cs"/>
          <a:sym typeface="Segoe UI Semilight"/>
        </a:defRPr>
      </a:lvl8pPr>
      <a:lvl9pPr indent="3657600" algn="r" defTabSz="457200">
        <a:defRPr sz="800">
          <a:solidFill>
            <a:schemeClr val="tx1"/>
          </a:solidFill>
          <a:latin typeface="+mn-lt"/>
          <a:ea typeface="+mn-ea"/>
          <a:cs typeface="+mn-cs"/>
          <a:sym typeface="Segoe UI Semi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hyperlink" Target="https://api.twitter.com/1.1/statuses/user_timeline.json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body" idx="1"/>
          </p:nvPr>
        </p:nvSpPr>
        <p:spPr>
          <a:xfrm>
            <a:off x="2300651" y="2375095"/>
            <a:ext cx="6843349" cy="43088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65584" indent="-365584" defTabSz="452627">
              <a:buBlip>
                <a:blip r:embed="rId2"/>
              </a:buBlip>
              <a:defRPr b="1" cap="all" sz="2772">
                <a:solidFill>
                  <a:srgbClr val="123A61"/>
                </a:solidFill>
                <a:latin typeface="Segoe UI Black"/>
                <a:ea typeface="Segoe UI Black"/>
                <a:cs typeface="Segoe UI Black"/>
                <a:sym typeface="Segoe UI Black"/>
              </a:defRPr>
            </a:lvl1pPr>
          </a:lstStyle>
          <a:p>
            <a:pPr lvl="0">
              <a:defRPr b="0" cap="none" sz="1800">
                <a:solidFill>
                  <a:srgbClr val="000000"/>
                </a:solidFill>
              </a:defRPr>
            </a:pPr>
            <a:r>
              <a:rPr b="1" cap="all" sz="2772">
                <a:solidFill>
                  <a:srgbClr val="123A61"/>
                </a:solidFill>
              </a:rPr>
              <a:t>Yet Another tweets Analyzer</a:t>
            </a:r>
          </a:p>
        </p:txBody>
      </p:sp>
      <p:grpSp>
        <p:nvGrpSpPr>
          <p:cNvPr id="46" name="Group 46"/>
          <p:cNvGrpSpPr/>
          <p:nvPr/>
        </p:nvGrpSpPr>
        <p:grpSpPr>
          <a:xfrm>
            <a:off x="4504447" y="348343"/>
            <a:ext cx="1398721" cy="1445346"/>
            <a:chOff x="0" y="0"/>
            <a:chExt cx="1398719" cy="1445345"/>
          </a:xfrm>
        </p:grpSpPr>
        <p:sp>
          <p:nvSpPr>
            <p:cNvPr id="44" name="Shape 44"/>
            <p:cNvSpPr/>
            <p:nvPr/>
          </p:nvSpPr>
          <p:spPr>
            <a:xfrm>
              <a:off x="0" y="0"/>
              <a:ext cx="1398720" cy="1445346"/>
            </a:xfrm>
            <a:prstGeom prst="rect">
              <a:avLst/>
            </a:prstGeom>
            <a:solidFill>
              <a:srgbClr val="EDEDE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pic>
          <p:nvPicPr>
            <p:cNvPr id="45" name="image7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398720" cy="1445346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reflection blurRad="0" stA="38000" stPos="0" endA="0" endPos="40000" dist="0" dir="5400000" fadeDir="5400000" sx="100000" sy="-100000" kx="0" ky="0" algn="bl" rotWithShape="0"/>
            </a:effectLst>
          </p:spPr>
        </p:pic>
      </p:grp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type="title"/>
          </p:nvPr>
        </p:nvSpPr>
        <p:spPr>
          <a:xfrm>
            <a:off x="317421" y="109206"/>
            <a:ext cx="1479900" cy="22596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425195">
              <a:defRPr sz="1488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88">
                <a:solidFill>
                  <a:srgbClr val="FFFFFF"/>
                </a:solidFill>
              </a:rPr>
              <a:t>Développement</a:t>
            </a:r>
          </a:p>
        </p:txBody>
      </p:sp>
      <p:sp>
        <p:nvSpPr>
          <p:cNvPr id="87" name="Shape 87"/>
          <p:cNvSpPr/>
          <p:nvPr>
            <p:ph type="body" idx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spcBef>
                <a:spcPts val="300"/>
              </a:spcBef>
              <a:buSzTx/>
              <a:buNone/>
              <a:defRPr sz="1500">
                <a:solidFill>
                  <a:srgbClr val="FFFFFF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FFFFFF"/>
                </a:solidFill>
              </a:rPr>
              <a:t>API Twitter</a:t>
            </a:r>
          </a:p>
        </p:txBody>
      </p:sp>
      <p:pic>
        <p:nvPicPr>
          <p:cNvPr id="88" name="twitter-search-alltwitter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500" y="1181099"/>
            <a:ext cx="1358991" cy="894670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Shape 89"/>
          <p:cNvSpPr/>
          <p:nvPr/>
        </p:nvSpPr>
        <p:spPr>
          <a:xfrm>
            <a:off x="672350" y="2536836"/>
            <a:ext cx="7925919" cy="222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b="1"/>
              <a:t>User timeline:</a:t>
            </a:r>
            <a:r>
              <a:t>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https://api.twitter.com/1.1/statuses/user_timeline.json</a:t>
            </a:r>
          </a:p>
          <a:p>
            <a:pPr lvl="0"/>
            <a:r>
              <a:t>Tweets d’un utilisateur précis.</a:t>
            </a:r>
          </a:p>
          <a:p>
            <a:pPr lvl="0"/>
            <a:r>
              <a:rPr b="1"/>
              <a:t>Mentions:</a:t>
            </a:r>
            <a:r>
              <a:t>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https://api.twitter.com/1.1/statuses/mentions_timeline.json</a:t>
            </a:r>
          </a:p>
          <a:p>
            <a:pPr lvl="0"/>
            <a:r>
              <a:t>Tweets mentionnant un utilisateur précis.</a:t>
            </a:r>
          </a:p>
          <a:p>
            <a:pPr lvl="0"/>
            <a:r>
              <a:rPr b="1"/>
              <a:t>Home timeline:</a:t>
            </a:r>
            <a:r>
              <a:t>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https://api.twitter.com/1.1/statuses/home_timeline.json</a:t>
            </a:r>
          </a:p>
          <a:p>
            <a:pPr lvl="0"/>
            <a:r>
              <a:t>Tweets provenant des utilisateurs suivis.</a:t>
            </a:r>
          </a:p>
          <a:p>
            <a:pPr lvl="0"/>
            <a:r>
              <a:rPr b="1"/>
              <a:t>Twitter search:</a:t>
            </a:r>
            <a:r>
              <a:t>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https://api.twitter.com/1.1/search/tweets.json</a:t>
            </a:r>
          </a:p>
          <a:p>
            <a:pPr lvl="0"/>
            <a:r>
              <a:t>Tweets provenant d’une recherche précises (mot-clés, hashtags, etc)</a:t>
            </a:r>
          </a:p>
        </p:txBody>
      </p:sp>
      <p:sp>
        <p:nvSpPr>
          <p:cNvPr id="90" name="Shape 90"/>
          <p:cNvSpPr/>
          <p:nvPr/>
        </p:nvSpPr>
        <p:spPr>
          <a:xfrm>
            <a:off x="2005342" y="1316014"/>
            <a:ext cx="5768688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L’API Twitter nous propose différentes fonctionnalités.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317421" y="358311"/>
            <a:ext cx="3557405" cy="272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spcBef>
                <a:spcPts val="300"/>
              </a:spcBef>
              <a:defRPr b="1" sz="1500">
                <a:solidFill>
                  <a:srgbClr val="FFFFFF"/>
                </a:solidFill>
                <a:latin typeface="Segoe UI Black"/>
                <a:ea typeface="Segoe UI Black"/>
                <a:cs typeface="Segoe UI Black"/>
                <a:sym typeface="Segoe UI Black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FFFFFF"/>
                </a:solidFill>
              </a:rPr>
              <a:t>Sommaire</a:t>
            </a:r>
          </a:p>
        </p:txBody>
      </p:sp>
      <p:sp>
        <p:nvSpPr>
          <p:cNvPr id="49" name="Shape 49"/>
          <p:cNvSpPr/>
          <p:nvPr/>
        </p:nvSpPr>
        <p:spPr>
          <a:xfrm>
            <a:off x="1262888" y="1389379"/>
            <a:ext cx="6618224" cy="329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Todo :</a:t>
            </a:r>
          </a:p>
          <a:p>
            <a:pPr lvl="0"/>
          </a:p>
          <a:p>
            <a:pPr lvl="0"/>
            <a:r>
              <a:t>jb presentation du projet</a:t>
            </a:r>
          </a:p>
          <a:p>
            <a:pPr lvl="0"/>
            <a:r>
              <a:t>Adrien Front</a:t>
            </a:r>
          </a:p>
          <a:p>
            <a:pPr lvl="0"/>
            <a:r>
              <a:t>Jb API twitter</a:t>
            </a:r>
          </a:p>
          <a:p>
            <a:pPr lvl="0"/>
            <a:r>
              <a:t>Steven Symfony</a:t>
            </a:r>
          </a:p>
          <a:p>
            <a:pPr lvl="0"/>
            <a:r>
              <a:t>Issam formulaire</a:t>
            </a:r>
          </a:p>
          <a:p>
            <a:pPr lvl="0"/>
            <a:r>
              <a:t>Samuel  Mongo DB</a:t>
            </a:r>
          </a:p>
          <a:p>
            <a:pPr lvl="0"/>
          </a:p>
          <a:p>
            <a:pPr lvl="0"/>
            <a:r>
              <a:t>Conclusion : Bilan.</a:t>
            </a:r>
          </a:p>
          <a:p>
            <a:pPr lvl="0"/>
            <a:r>
              <a:t>Difficultés rencontrées.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body" idx="1"/>
          </p:nvPr>
        </p:nvSpPr>
        <p:spPr>
          <a:xfrm>
            <a:off x="562517" y="1119615"/>
            <a:ext cx="7887628" cy="339447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buBlip>
                <a:blip r:embed="rId2"/>
              </a:buBlip>
              <a:defRPr b="0" sz="1800">
                <a:solidFill>
                  <a:srgbClr val="000000"/>
                </a:solidFill>
              </a:defRPr>
            </a:pPr>
            <a:r>
              <a:rPr b="1" sz="2600">
                <a:solidFill>
                  <a:srgbClr val="123A61"/>
                </a:solidFill>
              </a:rPr>
              <a:t>Projet « YATA »</a:t>
            </a:r>
            <a:endParaRPr b="1" sz="2600">
              <a:solidFill>
                <a:srgbClr val="123A61"/>
              </a:solidFill>
            </a:endParaRPr>
          </a:p>
          <a:p>
            <a:pPr lvl="0">
              <a:buBlip>
                <a:blip r:embed="rId2"/>
              </a:buBlip>
              <a:defRPr b="0" sz="1800">
                <a:solidFill>
                  <a:srgbClr val="000000"/>
                </a:solidFill>
              </a:defRPr>
            </a:pPr>
            <a:r>
              <a:rPr b="1" sz="2600">
                <a:solidFill>
                  <a:srgbClr val="123A61"/>
                </a:solidFill>
              </a:rPr>
              <a:t>Développement</a:t>
            </a:r>
            <a:endParaRPr b="1" sz="2600">
              <a:solidFill>
                <a:srgbClr val="123A61"/>
              </a:solidFill>
            </a:endParaRPr>
          </a:p>
          <a:p>
            <a:pPr lvl="1" marL="742950" indent="-285750">
              <a:spcBef>
                <a:spcPts val="400"/>
              </a:spcBef>
              <a:buFont typeface="Arial"/>
              <a:defRPr b="0" sz="1800">
                <a:solidFill>
                  <a:srgbClr val="000000"/>
                </a:solidFill>
              </a:defRPr>
            </a:pPr>
            <a:r>
              <a:rPr sz="2000">
                <a:latin typeface="Segoe UI Semilight"/>
                <a:ea typeface="Segoe UI Semilight"/>
                <a:cs typeface="Segoe UI Semilight"/>
                <a:sym typeface="Segoe UI Semilight"/>
              </a:rPr>
              <a:t>FRONT</a:t>
            </a:r>
            <a:endParaRPr sz="2000">
              <a:latin typeface="Segoe UI Semilight"/>
              <a:ea typeface="Segoe UI Semilight"/>
              <a:cs typeface="Segoe UI Semilight"/>
              <a:sym typeface="Segoe UI Semilight"/>
            </a:endParaRPr>
          </a:p>
          <a:p>
            <a:pPr lvl="1" marL="742950" indent="-285750">
              <a:spcBef>
                <a:spcPts val="400"/>
              </a:spcBef>
              <a:buFont typeface="Arial"/>
              <a:defRPr b="0" sz="1800">
                <a:solidFill>
                  <a:srgbClr val="000000"/>
                </a:solidFill>
              </a:defRPr>
            </a:pPr>
            <a:r>
              <a:rPr sz="2000">
                <a:latin typeface="Segoe UI Semilight"/>
                <a:ea typeface="Segoe UI Semilight"/>
                <a:cs typeface="Segoe UI Semilight"/>
                <a:sym typeface="Segoe UI Semilight"/>
              </a:rPr>
              <a:t>BACK-END</a:t>
            </a:r>
            <a:endParaRPr sz="2000">
              <a:latin typeface="Segoe UI Semilight"/>
              <a:ea typeface="Segoe UI Semilight"/>
              <a:cs typeface="Segoe UI Semilight"/>
              <a:sym typeface="Segoe UI Semilight"/>
            </a:endParaRPr>
          </a:p>
          <a:p>
            <a:pPr lvl="1" marL="742950" indent="-285750">
              <a:spcBef>
                <a:spcPts val="400"/>
              </a:spcBef>
              <a:buFont typeface="Arial"/>
              <a:defRPr b="0" sz="1800">
                <a:solidFill>
                  <a:srgbClr val="000000"/>
                </a:solidFill>
              </a:defRPr>
            </a:pPr>
            <a:r>
              <a:rPr sz="2000">
                <a:latin typeface="Segoe UI Semilight"/>
                <a:ea typeface="Segoe UI Semilight"/>
                <a:cs typeface="Segoe UI Semilight"/>
                <a:sym typeface="Segoe UI Semilight"/>
              </a:rPr>
              <a:t>BDD</a:t>
            </a:r>
            <a:endParaRPr sz="2000">
              <a:latin typeface="Segoe UI Semilight"/>
              <a:ea typeface="Segoe UI Semilight"/>
              <a:cs typeface="Segoe UI Semilight"/>
              <a:sym typeface="Segoe UI Semilight"/>
            </a:endParaRPr>
          </a:p>
          <a:p>
            <a:pPr lvl="0">
              <a:buBlip>
                <a:blip r:embed="rId2"/>
              </a:buBlip>
              <a:defRPr b="0" sz="1800">
                <a:solidFill>
                  <a:srgbClr val="000000"/>
                </a:solidFill>
              </a:defRPr>
            </a:pPr>
            <a:r>
              <a:rPr b="1" sz="2600">
                <a:solidFill>
                  <a:srgbClr val="123A61"/>
                </a:solidFill>
              </a:rPr>
              <a:t>Bilan</a:t>
            </a:r>
            <a:endParaRPr b="1" sz="2600">
              <a:solidFill>
                <a:srgbClr val="123A61"/>
              </a:solidFill>
            </a:endParaRPr>
          </a:p>
          <a:p>
            <a:pPr lvl="0">
              <a:buBlip>
                <a:blip r:embed="rId2"/>
              </a:buBlip>
              <a:defRPr b="0" sz="1800">
                <a:solidFill>
                  <a:srgbClr val="000000"/>
                </a:solidFill>
              </a:defRPr>
            </a:pPr>
            <a:r>
              <a:rPr b="1" sz="2600">
                <a:solidFill>
                  <a:srgbClr val="123A61"/>
                </a:solidFill>
              </a:rPr>
              <a:t>Conclusion</a:t>
            </a:r>
          </a:p>
        </p:txBody>
      </p:sp>
      <p:sp>
        <p:nvSpPr>
          <p:cNvPr id="52" name="Shape 52"/>
          <p:cNvSpPr/>
          <p:nvPr/>
        </p:nvSpPr>
        <p:spPr>
          <a:xfrm>
            <a:off x="317421" y="358311"/>
            <a:ext cx="3557405" cy="272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spcBef>
                <a:spcPts val="300"/>
              </a:spcBef>
              <a:defRPr b="1" sz="1500">
                <a:solidFill>
                  <a:srgbClr val="FFFFFF"/>
                </a:solidFill>
                <a:latin typeface="Segoe UI Black"/>
                <a:ea typeface="Segoe UI Black"/>
                <a:cs typeface="Segoe UI Black"/>
                <a:sym typeface="Segoe UI Black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FFFFFF"/>
                </a:solidFill>
              </a:rPr>
              <a:t>Sommaire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type="title"/>
          </p:nvPr>
        </p:nvSpPr>
        <p:spPr>
          <a:xfrm>
            <a:off x="309038" y="114257"/>
            <a:ext cx="1467144" cy="24405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/>
          </a:p>
        </p:txBody>
      </p:sp>
      <p:sp>
        <p:nvSpPr>
          <p:cNvPr id="55" name="Shape 55"/>
          <p:cNvSpPr/>
          <p:nvPr>
            <p:ph type="body" idx="1"/>
          </p:nvPr>
        </p:nvSpPr>
        <p:spPr>
          <a:xfrm>
            <a:off x="562517" y="1119615"/>
            <a:ext cx="7887628" cy="339447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buSzTx/>
              <a:buNone/>
              <a:defRPr b="0" sz="1800">
                <a:solidFill>
                  <a:srgbClr val="000000"/>
                </a:solidFill>
              </a:defRPr>
            </a:pPr>
            <a:r>
              <a:rPr b="1" sz="2600">
                <a:solidFill>
                  <a:srgbClr val="123A61"/>
                </a:solidFill>
              </a:rPr>
              <a:t> Ce que permet l’analyse de Tweets.</a:t>
            </a:r>
            <a:endParaRPr b="1" sz="2600">
              <a:solidFill>
                <a:srgbClr val="123A61"/>
              </a:solidFill>
            </a:endParaRPr>
          </a:p>
          <a:p>
            <a:pPr lvl="0" marL="0" indent="0">
              <a:buSzTx/>
              <a:buNone/>
              <a:defRPr b="0" sz="1800">
                <a:solidFill>
                  <a:srgbClr val="000000"/>
                </a:solidFill>
              </a:defRPr>
            </a:pPr>
            <a:endParaRPr b="1" sz="2600">
              <a:solidFill>
                <a:srgbClr val="123A61"/>
              </a:solidFill>
            </a:endParaRPr>
          </a:p>
          <a:p>
            <a:pPr lvl="0" marL="0" indent="0">
              <a:buSzTx/>
              <a:buNone/>
              <a:defRPr b="0" sz="1800">
                <a:solidFill>
                  <a:srgbClr val="000000"/>
                </a:solidFill>
              </a:defRPr>
            </a:pPr>
            <a:r>
              <a:rPr b="1">
                <a:solidFill>
                  <a:srgbClr val="123A61"/>
                </a:solidFill>
              </a:rPr>
              <a:t>Créer une liste d’utilisateurs sensibles à la marque. </a:t>
            </a:r>
            <a:endParaRPr b="1">
              <a:solidFill>
                <a:srgbClr val="123A61"/>
              </a:solidFill>
            </a:endParaRPr>
          </a:p>
          <a:p>
            <a:pPr lvl="0" marL="0" indent="0">
              <a:buSzTx/>
              <a:buNone/>
              <a:defRPr b="0" sz="1800">
                <a:solidFill>
                  <a:srgbClr val="000000"/>
                </a:solidFill>
              </a:defRPr>
            </a:pPr>
            <a:r>
              <a:rPr b="1" sz="1400">
                <a:solidFill>
                  <a:srgbClr val="123A61"/>
                </a:solidFill>
              </a:rPr>
              <a:t>Identification des plus actifs (nombre de followers, retweets, …).</a:t>
            </a:r>
            <a:endParaRPr b="1" sz="1400">
              <a:solidFill>
                <a:srgbClr val="123A61"/>
              </a:solidFill>
            </a:endParaRPr>
          </a:p>
          <a:p>
            <a:pPr lvl="0" marL="0" indent="0">
              <a:buSzTx/>
              <a:buNone/>
              <a:defRPr b="0" sz="1800">
                <a:solidFill>
                  <a:srgbClr val="000000"/>
                </a:solidFill>
              </a:defRPr>
            </a:pPr>
            <a:r>
              <a:rPr b="1" sz="1400">
                <a:solidFill>
                  <a:srgbClr val="123A61"/>
                </a:solidFill>
              </a:rPr>
              <a:t>Envoi de promotions/publicités ciblées.</a:t>
            </a:r>
            <a:endParaRPr b="1" sz="1400">
              <a:solidFill>
                <a:srgbClr val="123A61"/>
              </a:solidFill>
            </a:endParaRPr>
          </a:p>
          <a:p>
            <a:pPr lvl="0" marL="0" indent="0">
              <a:buSzTx/>
              <a:buNone/>
              <a:defRPr b="0" sz="1800">
                <a:solidFill>
                  <a:srgbClr val="000000"/>
                </a:solidFill>
              </a:defRPr>
            </a:pPr>
            <a:endParaRPr b="1">
              <a:solidFill>
                <a:srgbClr val="123A61"/>
              </a:solidFill>
            </a:endParaRPr>
          </a:p>
          <a:p>
            <a:pPr lvl="0" marL="0" indent="0">
              <a:buSzTx/>
              <a:buNone/>
              <a:defRPr b="0" sz="1800">
                <a:solidFill>
                  <a:srgbClr val="000000"/>
                </a:solidFill>
              </a:defRPr>
            </a:pPr>
            <a:r>
              <a:rPr b="1">
                <a:solidFill>
                  <a:srgbClr val="123A61"/>
                </a:solidFill>
              </a:rPr>
              <a:t>Analyse du ressenti lors d’une campagne publicitaire</a:t>
            </a:r>
            <a:endParaRPr b="1">
              <a:solidFill>
                <a:srgbClr val="123A61"/>
              </a:solidFill>
            </a:endParaRPr>
          </a:p>
          <a:p>
            <a:pPr lvl="0" marL="0" indent="0">
              <a:buSzTx/>
              <a:buNone/>
              <a:defRPr b="0" sz="1800">
                <a:solidFill>
                  <a:srgbClr val="000000"/>
                </a:solidFill>
              </a:defRPr>
            </a:pPr>
            <a:r>
              <a:rPr b="1" sz="1400">
                <a:solidFill>
                  <a:srgbClr val="123A61"/>
                </a:solidFill>
              </a:rPr>
              <a:t>Nombre de retweets, contenu positif/négatif des tweets, …</a:t>
            </a:r>
          </a:p>
        </p:txBody>
      </p:sp>
      <p:sp>
        <p:nvSpPr>
          <p:cNvPr id="56" name="Shape 56"/>
          <p:cNvSpPr/>
          <p:nvPr/>
        </p:nvSpPr>
        <p:spPr>
          <a:xfrm>
            <a:off x="317421" y="358311"/>
            <a:ext cx="3557405" cy="272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spcBef>
                <a:spcPts val="300"/>
              </a:spcBef>
              <a:defRPr b="1" sz="1500">
                <a:solidFill>
                  <a:srgbClr val="FFFFFF"/>
                </a:solidFill>
                <a:latin typeface="Segoe UI Black"/>
                <a:ea typeface="Segoe UI Black"/>
                <a:cs typeface="Segoe UI Black"/>
                <a:sym typeface="Segoe UI Black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FFFFFF"/>
                </a:solidFill>
              </a:rPr>
              <a:t>Projet « YATA »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title"/>
          </p:nvPr>
        </p:nvSpPr>
        <p:spPr>
          <a:xfrm>
            <a:off x="309038" y="114257"/>
            <a:ext cx="1467144" cy="24405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/>
          </a:p>
        </p:txBody>
      </p:sp>
      <p:sp>
        <p:nvSpPr>
          <p:cNvPr id="59" name="Shape 59"/>
          <p:cNvSpPr/>
          <p:nvPr>
            <p:ph type="body" idx="1"/>
          </p:nvPr>
        </p:nvSpPr>
        <p:spPr>
          <a:xfrm>
            <a:off x="562517" y="1119615"/>
            <a:ext cx="7887628" cy="339447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buBlip>
                <a:blip r:embed="rId2"/>
              </a:buBlip>
              <a:defRPr b="0" sz="1800">
                <a:solidFill>
                  <a:srgbClr val="000000"/>
                </a:solidFill>
              </a:defRPr>
            </a:pPr>
            <a:r>
              <a:rPr b="1" sz="2600">
                <a:solidFill>
                  <a:srgbClr val="123A61"/>
                </a:solidFill>
              </a:rPr>
              <a:t>Yet Another Tweets Analyzer</a:t>
            </a:r>
            <a:endParaRPr b="1" sz="2600">
              <a:solidFill>
                <a:srgbClr val="123A61"/>
              </a:solidFill>
            </a:endParaRPr>
          </a:p>
          <a:p>
            <a:pPr lvl="0">
              <a:buBlip>
                <a:blip r:embed="rId2"/>
              </a:buBlip>
              <a:defRPr b="0" sz="1800">
                <a:solidFill>
                  <a:srgbClr val="000000"/>
                </a:solidFill>
              </a:defRPr>
            </a:pPr>
            <a:r>
              <a:rPr b="1" sz="2600">
                <a:solidFill>
                  <a:srgbClr val="123A61"/>
                </a:solidFill>
              </a:rPr>
              <a:t>Récupération des Tweets suivant:</a:t>
            </a:r>
            <a:endParaRPr b="1" sz="2600">
              <a:solidFill>
                <a:srgbClr val="123A61"/>
              </a:solidFill>
            </a:endParaRPr>
          </a:p>
          <a:p>
            <a:pPr lvl="1" marL="742950" indent="-285750">
              <a:spcBef>
                <a:spcPts val="400"/>
              </a:spcBef>
              <a:buFont typeface="Arial"/>
              <a:defRPr b="0" sz="1800">
                <a:solidFill>
                  <a:srgbClr val="000000"/>
                </a:solidFill>
              </a:defRPr>
            </a:pPr>
            <a:r>
              <a:rPr sz="2000">
                <a:latin typeface="Segoe UI Semilight"/>
                <a:ea typeface="Segoe UI Semilight"/>
                <a:cs typeface="Segoe UI Semilight"/>
                <a:sym typeface="Segoe UI Semilight"/>
              </a:rPr>
              <a:t>Des mots clés</a:t>
            </a:r>
            <a:endParaRPr sz="2000">
              <a:latin typeface="Segoe UI Semilight"/>
              <a:ea typeface="Segoe UI Semilight"/>
              <a:cs typeface="Segoe UI Semilight"/>
              <a:sym typeface="Segoe UI Semilight"/>
            </a:endParaRPr>
          </a:p>
          <a:p>
            <a:pPr lvl="1" marL="742950" indent="-285750">
              <a:spcBef>
                <a:spcPts val="400"/>
              </a:spcBef>
              <a:buFont typeface="Arial"/>
              <a:defRPr b="0" sz="1800">
                <a:solidFill>
                  <a:srgbClr val="000000"/>
                </a:solidFill>
              </a:defRPr>
            </a:pPr>
            <a:r>
              <a:rPr sz="2000">
                <a:latin typeface="Segoe UI Semilight"/>
                <a:ea typeface="Segoe UI Semilight"/>
                <a:cs typeface="Segoe UI Semilight"/>
                <a:sym typeface="Segoe UI Semilight"/>
              </a:rPr>
              <a:t>Un pays</a:t>
            </a:r>
            <a:endParaRPr sz="2000">
              <a:latin typeface="Segoe UI Semilight"/>
              <a:ea typeface="Segoe UI Semilight"/>
              <a:cs typeface="Segoe UI Semilight"/>
              <a:sym typeface="Segoe UI Semilight"/>
            </a:endParaRPr>
          </a:p>
          <a:p>
            <a:pPr lvl="1" marL="742950" indent="-285750">
              <a:spcBef>
                <a:spcPts val="400"/>
              </a:spcBef>
              <a:buFont typeface="Arial"/>
              <a:defRPr b="0" sz="1800">
                <a:solidFill>
                  <a:srgbClr val="000000"/>
                </a:solidFill>
              </a:defRPr>
            </a:pPr>
            <a:r>
              <a:rPr sz="2000">
                <a:latin typeface="Segoe UI Semilight"/>
                <a:ea typeface="Segoe UI Semilight"/>
                <a:cs typeface="Segoe UI Semilight"/>
                <a:sym typeface="Segoe UI Semilight"/>
              </a:rPr>
              <a:t>Une langue</a:t>
            </a:r>
            <a:endParaRPr sz="2000">
              <a:latin typeface="Segoe UI Semilight"/>
              <a:ea typeface="Segoe UI Semilight"/>
              <a:cs typeface="Segoe UI Semilight"/>
              <a:sym typeface="Segoe UI Semilight"/>
            </a:endParaRPr>
          </a:p>
          <a:p>
            <a:pPr lvl="0">
              <a:buBlip>
                <a:blip r:embed="rId2"/>
              </a:buBlip>
              <a:defRPr b="0" sz="1800">
                <a:solidFill>
                  <a:srgbClr val="000000"/>
                </a:solidFill>
              </a:defRPr>
            </a:pPr>
            <a:r>
              <a:rPr b="1" sz="2600">
                <a:solidFill>
                  <a:srgbClr val="123A61"/>
                </a:solidFill>
              </a:rPr>
              <a:t>Stockage</a:t>
            </a:r>
            <a:endParaRPr b="1" sz="2600">
              <a:solidFill>
                <a:srgbClr val="123A61"/>
              </a:solidFill>
            </a:endParaRPr>
          </a:p>
          <a:p>
            <a:pPr lvl="0">
              <a:buBlip>
                <a:blip r:embed="rId2"/>
              </a:buBlip>
              <a:defRPr b="0" sz="1800">
                <a:solidFill>
                  <a:srgbClr val="000000"/>
                </a:solidFill>
              </a:defRPr>
            </a:pPr>
            <a:r>
              <a:rPr b="1" sz="2600">
                <a:solidFill>
                  <a:srgbClr val="123A61"/>
                </a:solidFill>
              </a:rPr>
              <a:t>Traitement</a:t>
            </a:r>
          </a:p>
        </p:txBody>
      </p:sp>
      <p:sp>
        <p:nvSpPr>
          <p:cNvPr id="60" name="Shape 60"/>
          <p:cNvSpPr/>
          <p:nvPr/>
        </p:nvSpPr>
        <p:spPr>
          <a:xfrm>
            <a:off x="317421" y="358311"/>
            <a:ext cx="3557405" cy="272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spcBef>
                <a:spcPts val="300"/>
              </a:spcBef>
              <a:defRPr b="1" sz="1500">
                <a:solidFill>
                  <a:srgbClr val="FFFFFF"/>
                </a:solidFill>
                <a:latin typeface="Segoe UI Black"/>
                <a:ea typeface="Segoe UI Black"/>
                <a:cs typeface="Segoe UI Black"/>
                <a:sym typeface="Segoe UI Black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FFFFFF"/>
                </a:solidFill>
              </a:rPr>
              <a:t>Projet « YATA »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/>
          </p:nvPr>
        </p:nvSpPr>
        <p:spPr>
          <a:xfrm>
            <a:off x="309038" y="114257"/>
            <a:ext cx="1467144" cy="24405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</a:rPr>
              <a:t>Développement</a:t>
            </a:r>
          </a:p>
        </p:txBody>
      </p:sp>
      <p:sp>
        <p:nvSpPr>
          <p:cNvPr id="63" name="Shape 63"/>
          <p:cNvSpPr/>
          <p:nvPr>
            <p:ph type="body" idx="1"/>
          </p:nvPr>
        </p:nvSpPr>
        <p:spPr>
          <a:xfrm>
            <a:off x="562517" y="1119615"/>
            <a:ext cx="7887628" cy="339447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buBlip>
                <a:blip r:embed="rId2"/>
              </a:buBlip>
              <a:defRPr b="0" sz="1800">
                <a:solidFill>
                  <a:srgbClr val="000000"/>
                </a:solidFill>
              </a:defRPr>
            </a:pPr>
            <a:r>
              <a:rPr b="1" sz="2600">
                <a:solidFill>
                  <a:srgbClr val="123A61"/>
                </a:solidFill>
              </a:rPr>
              <a:t>Interface  web en « Bootstrap »</a:t>
            </a:r>
            <a:endParaRPr b="1" sz="2600">
              <a:solidFill>
                <a:srgbClr val="123A61"/>
              </a:solidFill>
            </a:endParaRPr>
          </a:p>
          <a:p>
            <a:pPr lvl="0" marL="0" indent="0">
              <a:buSzTx/>
              <a:buNone/>
              <a:defRPr b="0" sz="1800">
                <a:solidFill>
                  <a:srgbClr val="000000"/>
                </a:solidFill>
              </a:defRPr>
            </a:pPr>
            <a:endParaRPr b="1" sz="2600">
              <a:solidFill>
                <a:srgbClr val="123A61"/>
              </a:solidFill>
            </a:endParaRPr>
          </a:p>
          <a:p>
            <a:pPr lvl="0">
              <a:buBlip>
                <a:blip r:embed="rId2"/>
              </a:buBlip>
              <a:defRPr b="0" sz="1800">
                <a:solidFill>
                  <a:srgbClr val="000000"/>
                </a:solidFill>
              </a:defRPr>
            </a:pPr>
            <a:r>
              <a:rPr b="1" sz="2600">
                <a:solidFill>
                  <a:srgbClr val="123A61"/>
                </a:solidFill>
              </a:rPr>
              <a:t>Visuel intuitif</a:t>
            </a:r>
            <a:endParaRPr b="1" sz="2600">
              <a:solidFill>
                <a:srgbClr val="123A61"/>
              </a:solidFill>
            </a:endParaRPr>
          </a:p>
          <a:p>
            <a:pPr lvl="0" marL="0" indent="0">
              <a:buSzTx/>
              <a:buNone/>
              <a:defRPr b="0" sz="1800">
                <a:solidFill>
                  <a:srgbClr val="000000"/>
                </a:solidFill>
              </a:defRPr>
            </a:pPr>
            <a:endParaRPr b="1" sz="2600">
              <a:solidFill>
                <a:srgbClr val="123A61"/>
              </a:solidFill>
            </a:endParaRPr>
          </a:p>
          <a:p>
            <a:pPr lvl="0">
              <a:buBlip>
                <a:blip r:embed="rId2"/>
              </a:buBlip>
              <a:defRPr b="0" sz="1800">
                <a:solidFill>
                  <a:srgbClr val="000000"/>
                </a:solidFill>
              </a:defRPr>
            </a:pPr>
            <a:r>
              <a:rPr b="1" sz="2600">
                <a:solidFill>
                  <a:srgbClr val="123A61"/>
                </a:solidFill>
              </a:rPr>
              <a:t>Formulaire</a:t>
            </a:r>
            <a:endParaRPr b="1" sz="2600">
              <a:solidFill>
                <a:srgbClr val="123A61"/>
              </a:solidFill>
            </a:endParaRPr>
          </a:p>
          <a:p>
            <a:pPr lvl="0" marL="0" indent="0">
              <a:buSzTx/>
              <a:buNone/>
              <a:defRPr b="0" sz="1800">
                <a:solidFill>
                  <a:srgbClr val="000000"/>
                </a:solidFill>
              </a:defRPr>
            </a:pPr>
            <a:endParaRPr b="1" sz="2600">
              <a:solidFill>
                <a:srgbClr val="123A61"/>
              </a:solidFill>
            </a:endParaRPr>
          </a:p>
          <a:p>
            <a:pPr lvl="0">
              <a:buBlip>
                <a:blip r:embed="rId2"/>
              </a:buBlip>
              <a:defRPr b="0" sz="1800">
                <a:solidFill>
                  <a:srgbClr val="000000"/>
                </a:solidFill>
              </a:defRPr>
            </a:pPr>
            <a:r>
              <a:rPr b="1" sz="2600">
                <a:solidFill>
                  <a:srgbClr val="123A61"/>
                </a:solidFill>
              </a:rPr>
              <a:t>Lancer une analyse</a:t>
            </a:r>
          </a:p>
        </p:txBody>
      </p:sp>
      <p:sp>
        <p:nvSpPr>
          <p:cNvPr id="64" name="Shape 64"/>
          <p:cNvSpPr/>
          <p:nvPr/>
        </p:nvSpPr>
        <p:spPr>
          <a:xfrm>
            <a:off x="317421" y="358311"/>
            <a:ext cx="3557405" cy="272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spcBef>
                <a:spcPts val="300"/>
              </a:spcBef>
              <a:defRPr b="1" sz="1500">
                <a:solidFill>
                  <a:srgbClr val="FFFFFF"/>
                </a:solidFill>
                <a:latin typeface="Segoe UI Black"/>
                <a:ea typeface="Segoe UI Black"/>
                <a:cs typeface="Segoe UI Black"/>
                <a:sym typeface="Segoe UI Black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FFFFFF"/>
                </a:solidFill>
              </a:rPr>
              <a:t>FRONT</a:t>
            </a:r>
          </a:p>
        </p:txBody>
      </p:sp>
      <p:pic>
        <p:nvPicPr>
          <p:cNvPr id="65" name="image8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85335" y="2226847"/>
            <a:ext cx="1429390" cy="14351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title"/>
          </p:nvPr>
        </p:nvSpPr>
        <p:spPr>
          <a:xfrm>
            <a:off x="317421" y="109206"/>
            <a:ext cx="1479900" cy="22596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425195">
              <a:defRPr sz="1488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88">
                <a:solidFill>
                  <a:srgbClr val="FFFFFF"/>
                </a:solidFill>
              </a:rPr>
              <a:t>Développement	</a:t>
            </a:r>
          </a:p>
        </p:txBody>
      </p:sp>
      <p:sp>
        <p:nvSpPr>
          <p:cNvPr id="68" name="Shape 68"/>
          <p:cNvSpPr/>
          <p:nvPr>
            <p:ph type="body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Blip>
                <a:blip r:embed="rId2"/>
              </a:buBlip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600">
                <a:solidFill>
                  <a:srgbClr val="123A61"/>
                </a:solidFill>
              </a:rPr>
              <a:t>Lancer une analyse</a:t>
            </a:r>
          </a:p>
        </p:txBody>
      </p:sp>
      <p:sp>
        <p:nvSpPr>
          <p:cNvPr id="69" name="Shape 69"/>
          <p:cNvSpPr/>
          <p:nvPr/>
        </p:nvSpPr>
        <p:spPr>
          <a:xfrm>
            <a:off x="317421" y="358311"/>
            <a:ext cx="3557405" cy="272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spcBef>
                <a:spcPts val="300"/>
              </a:spcBef>
              <a:defRPr b="1" sz="1500">
                <a:solidFill>
                  <a:srgbClr val="FFFFFF"/>
                </a:solidFill>
                <a:latin typeface="Segoe UI Black"/>
                <a:ea typeface="Segoe UI Black"/>
                <a:cs typeface="Segoe UI Black"/>
                <a:sym typeface="Segoe UI Black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FFFFFF"/>
                </a:solidFill>
              </a:rPr>
              <a:t>FRONT</a:t>
            </a:r>
          </a:p>
        </p:txBody>
      </p:sp>
      <p:pic>
        <p:nvPicPr>
          <p:cNvPr id="70" name="image9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41590" y="1631157"/>
            <a:ext cx="6659235" cy="2971324"/>
          </a:xfrm>
          <a:prstGeom prst="rect">
            <a:avLst/>
          </a:prstGeom>
          <a:ln w="12700">
            <a:miter lim="400000"/>
          </a:ln>
        </p:spPr>
      </p:pic>
      <p:pic>
        <p:nvPicPr>
          <p:cNvPr id="71" name="image10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30549" y="1729739"/>
            <a:ext cx="6481314" cy="27965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type="title"/>
          </p:nvPr>
        </p:nvSpPr>
        <p:spPr>
          <a:xfrm>
            <a:off x="317421" y="109206"/>
            <a:ext cx="1479900" cy="22596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425195">
              <a:defRPr sz="1488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88">
                <a:solidFill>
                  <a:srgbClr val="FFFFFF"/>
                </a:solidFill>
              </a:rPr>
              <a:t>Développement</a:t>
            </a:r>
          </a:p>
        </p:txBody>
      </p:sp>
      <p:sp>
        <p:nvSpPr>
          <p:cNvPr id="74" name="Shape 74"/>
          <p:cNvSpPr/>
          <p:nvPr>
            <p:ph type="body" idx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spcBef>
                <a:spcPts val="300"/>
              </a:spcBef>
              <a:buSzTx/>
              <a:buNone/>
              <a:defRPr sz="1500">
                <a:solidFill>
                  <a:srgbClr val="FFFFFF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FFFFFF"/>
                </a:solidFill>
              </a:rPr>
              <a:t>FRONT</a:t>
            </a:r>
          </a:p>
        </p:txBody>
      </p:sp>
      <p:sp>
        <p:nvSpPr>
          <p:cNvPr id="75" name="Shape 75"/>
          <p:cNvSpPr/>
          <p:nvPr/>
        </p:nvSpPr>
        <p:spPr>
          <a:xfrm>
            <a:off x="457200" y="1151334"/>
            <a:ext cx="4040188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spcBef>
                <a:spcPts val="600"/>
              </a:spcBef>
              <a:buSzPct val="120000"/>
              <a:buBlip>
                <a:blip r:embed="rId2"/>
              </a:buBlip>
              <a:defRPr b="1" sz="2600">
                <a:solidFill>
                  <a:srgbClr val="123A61"/>
                </a:solidFill>
                <a:latin typeface="Segoe UI Black"/>
                <a:ea typeface="Segoe UI Black"/>
                <a:cs typeface="Segoe UI Black"/>
                <a:sym typeface="Segoe UI Black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600">
                <a:solidFill>
                  <a:srgbClr val="123A61"/>
                </a:solidFill>
              </a:rPr>
              <a:t>Visuel du résultat</a:t>
            </a:r>
          </a:p>
        </p:txBody>
      </p:sp>
      <p:pic>
        <p:nvPicPr>
          <p:cNvPr id="76" name="image9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41590" y="1631157"/>
            <a:ext cx="6659235" cy="2971324"/>
          </a:xfrm>
          <a:prstGeom prst="rect">
            <a:avLst/>
          </a:prstGeom>
          <a:ln w="12700">
            <a:miter lim="400000"/>
          </a:ln>
        </p:spPr>
      </p:pic>
      <p:pic>
        <p:nvPicPr>
          <p:cNvPr id="77" name="image11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41590" y="1631157"/>
            <a:ext cx="6659235" cy="29713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title"/>
          </p:nvPr>
        </p:nvSpPr>
        <p:spPr>
          <a:xfrm>
            <a:off x="317421" y="109206"/>
            <a:ext cx="1479900" cy="22596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425195">
              <a:defRPr sz="1488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88">
                <a:solidFill>
                  <a:srgbClr val="FFFFFF"/>
                </a:solidFill>
              </a:rPr>
              <a:t>Développement</a:t>
            </a:r>
          </a:p>
        </p:txBody>
      </p:sp>
      <p:sp>
        <p:nvSpPr>
          <p:cNvPr id="80" name="Shape 80"/>
          <p:cNvSpPr/>
          <p:nvPr>
            <p:ph type="body" idx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spcBef>
                <a:spcPts val="300"/>
              </a:spcBef>
              <a:buSzTx/>
              <a:buNone/>
              <a:defRPr sz="1500">
                <a:solidFill>
                  <a:srgbClr val="FFFFFF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FFFFFF"/>
                </a:solidFill>
              </a:rPr>
              <a:t>API Twitter</a:t>
            </a:r>
          </a:p>
        </p:txBody>
      </p:sp>
      <p:pic>
        <p:nvPicPr>
          <p:cNvPr id="81" name="twitter_api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52449" y="1126655"/>
            <a:ext cx="4616869" cy="3115145"/>
          </a:xfrm>
          <a:prstGeom prst="rect">
            <a:avLst/>
          </a:prstGeom>
          <a:ln w="12700">
            <a:miter lim="400000"/>
          </a:ln>
        </p:spPr>
      </p:pic>
      <p:pic>
        <p:nvPicPr>
          <p:cNvPr id="82" name="Capture d’écran 2015-11-30 à 11.23.23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226" y="2086741"/>
            <a:ext cx="4311119" cy="2146833"/>
          </a:xfrm>
          <a:prstGeom prst="rect">
            <a:avLst/>
          </a:prstGeom>
          <a:ln w="12700">
            <a:miter lim="400000"/>
          </a:ln>
        </p:spPr>
      </p:pic>
      <p:sp>
        <p:nvSpPr>
          <p:cNvPr id="83" name="Shape 83"/>
          <p:cNvSpPr/>
          <p:nvPr/>
        </p:nvSpPr>
        <p:spPr>
          <a:xfrm>
            <a:off x="227342" y="1084616"/>
            <a:ext cx="3425761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t>Enregistrement de l’application</a:t>
            </a:r>
          </a:p>
          <a:p>
            <a:pPr lvl="0"/>
            <a:r>
              <a:t>auprès de Twitter.</a:t>
            </a:r>
          </a:p>
        </p:txBody>
      </p:sp>
      <p:sp>
        <p:nvSpPr>
          <p:cNvPr id="84" name="Shape 84"/>
          <p:cNvSpPr/>
          <p:nvPr/>
        </p:nvSpPr>
        <p:spPr>
          <a:xfrm>
            <a:off x="472071" y="4444999"/>
            <a:ext cx="796026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/>
            </a:lvl1pPr>
          </a:lstStyle>
          <a:p>
            <a:pPr lvl="0">
              <a:defRPr sz="1800"/>
            </a:pPr>
            <a:r>
              <a:rPr sz="1600"/>
              <a:t>Attribution de : Consumer key, Consumer secret, Access token, Access token secret.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