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64" r:id="rId4"/>
    <p:sldId id="258" r:id="rId5"/>
    <p:sldId id="267" r:id="rId6"/>
    <p:sldId id="263" r:id="rId7"/>
    <p:sldId id="265" r:id="rId8"/>
    <p:sldId id="266" r:id="rId9"/>
  </p:sldIdLst>
  <p:sldSz cx="14630400" cy="8229600"/>
  <p:notesSz cx="8229600" cy="146304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pt-BR" sz="1800" b="0" strike="noStrike" spc="-1">
                <a:solidFill>
                  <a:srgbClr val="000000"/>
                </a:solidFill>
                <a:latin typeface="Calibri"/>
              </a:rPr>
              <a:t>Clique para mover o slide</a:t>
            </a:r>
          </a:p>
        </p:txBody>
      </p:sp>
      <p:sp>
        <p:nvSpPr>
          <p:cNvPr id="39" name="PlaceHolder 2"/>
          <p:cNvSpPr>
            <a:spLocks noGrp="1"/>
          </p:cNvSpPr>
          <p:nvPr>
            <p:ph type="body"/>
          </p:nvPr>
        </p:nvSpPr>
        <p:spPr>
          <a:xfrm>
            <a:off x="756000" y="5078520"/>
            <a:ext cx="6047640" cy="4811040"/>
          </a:xfrm>
          <a:prstGeom prst="rect">
            <a:avLst/>
          </a:prstGeom>
        </p:spPr>
        <p:txBody>
          <a:bodyPr lIns="0" tIns="0" rIns="0" bIns="0"/>
          <a:lstStyle/>
          <a:p>
            <a:r>
              <a:rPr lang="pt-BR" sz="2000" b="0" strike="noStrike" spc="-1">
                <a:latin typeface="Arial"/>
              </a:rPr>
              <a:t>Clique para editar o formato de notas</a:t>
            </a:r>
          </a:p>
        </p:txBody>
      </p:sp>
      <p:sp>
        <p:nvSpPr>
          <p:cNvPr id="40" name="PlaceHolder 3"/>
          <p:cNvSpPr>
            <a:spLocks noGrp="1"/>
          </p:cNvSpPr>
          <p:nvPr>
            <p:ph type="hdr"/>
          </p:nvPr>
        </p:nvSpPr>
        <p:spPr>
          <a:xfrm>
            <a:off x="0" y="0"/>
            <a:ext cx="3280680" cy="534240"/>
          </a:xfrm>
          <a:prstGeom prst="rect">
            <a:avLst/>
          </a:prstGeom>
        </p:spPr>
        <p:txBody>
          <a:bodyPr lIns="0" tIns="0" rIns="0" bIns="0"/>
          <a:lstStyle/>
          <a:p>
            <a:r>
              <a:rPr lang="pt-BR" sz="1400" b="0" strike="noStrike" spc="-1">
                <a:latin typeface="Times New Roman"/>
              </a:rPr>
              <a:t>&lt;cabeçalho&gt;</a:t>
            </a:r>
          </a:p>
        </p:txBody>
      </p:sp>
      <p:sp>
        <p:nvSpPr>
          <p:cNvPr id="41" name="PlaceHolder 4"/>
          <p:cNvSpPr>
            <a:spLocks noGrp="1"/>
          </p:cNvSpPr>
          <p:nvPr>
            <p:ph type="dt"/>
          </p:nvPr>
        </p:nvSpPr>
        <p:spPr>
          <a:xfrm>
            <a:off x="4278960" y="0"/>
            <a:ext cx="3280680" cy="534240"/>
          </a:xfrm>
          <a:prstGeom prst="rect">
            <a:avLst/>
          </a:prstGeom>
        </p:spPr>
        <p:txBody>
          <a:bodyPr lIns="0" tIns="0" rIns="0" bIns="0"/>
          <a:lstStyle/>
          <a:p>
            <a:pPr algn="r"/>
            <a:r>
              <a:rPr lang="pt-BR" sz="1400" b="0" strike="noStrike" spc="-1">
                <a:latin typeface="Times New Roman"/>
              </a:rPr>
              <a:t>&lt;data/hora&gt;</a:t>
            </a:r>
          </a:p>
        </p:txBody>
      </p:sp>
      <p:sp>
        <p:nvSpPr>
          <p:cNvPr id="42" name="PlaceHolder 5"/>
          <p:cNvSpPr>
            <a:spLocks noGrp="1"/>
          </p:cNvSpPr>
          <p:nvPr>
            <p:ph type="ftr"/>
          </p:nvPr>
        </p:nvSpPr>
        <p:spPr>
          <a:xfrm>
            <a:off x="0" y="10157400"/>
            <a:ext cx="3280680" cy="534240"/>
          </a:xfrm>
          <a:prstGeom prst="rect">
            <a:avLst/>
          </a:prstGeom>
        </p:spPr>
        <p:txBody>
          <a:bodyPr lIns="0" tIns="0" rIns="0" bIns="0" anchor="b"/>
          <a:lstStyle/>
          <a:p>
            <a:r>
              <a:rPr lang="pt-BR" sz="1400" b="0" strike="noStrike" spc="-1">
                <a:latin typeface="Times New Roman"/>
              </a:rPr>
              <a:t>&lt;rodapé&gt;</a:t>
            </a:r>
          </a:p>
        </p:txBody>
      </p:sp>
      <p:sp>
        <p:nvSpPr>
          <p:cNvPr id="43" name="PlaceHolder 6"/>
          <p:cNvSpPr>
            <a:spLocks noGrp="1"/>
          </p:cNvSpPr>
          <p:nvPr>
            <p:ph type="sldNum"/>
          </p:nvPr>
        </p:nvSpPr>
        <p:spPr>
          <a:xfrm>
            <a:off x="4278960" y="10157400"/>
            <a:ext cx="3280680" cy="534240"/>
          </a:xfrm>
          <a:prstGeom prst="rect">
            <a:avLst/>
          </a:prstGeom>
        </p:spPr>
        <p:txBody>
          <a:bodyPr lIns="0" tIns="0" rIns="0" bIns="0" anchor="b"/>
          <a:lstStyle/>
          <a:p>
            <a:pPr algn="r"/>
            <a:fld id="{BC13511E-BBC5-4EC6-9F96-A026CB993B78}" type="slidenum">
              <a:rPr lang="pt-BR" sz="1400" b="0" strike="noStrike" spc="-1">
                <a:latin typeface="Times New Roman"/>
              </a:r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lstStyle/>
          <a:p>
            <a:endParaRPr lang="pt-BR"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lstStyle/>
          <a:p>
            <a:pPr algn="r">
              <a:lnSpc>
                <a:spcPct val="100000"/>
              </a:lnSpc>
            </a:pPr>
            <a:fld id="{12A01576-DB14-40A3-9F3D-EE948AD040B2}" type="slidenum">
              <a:rPr lang="pt-BR" sz="1200" b="0" strike="noStrike" spc="-1">
                <a:solidFill>
                  <a:srgbClr val="000000"/>
                </a:solidFill>
                <a:latin typeface="+mn-lt"/>
                <a:ea typeface="+mn-ea"/>
              </a:rPr>
              <a:t>1</a:t>
            </a:fld>
            <a:endParaRPr lang="pt-BR"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lstStyle/>
          <a:p>
            <a:endParaRPr lang="pt-BR"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lstStyle/>
          <a:p>
            <a:pPr algn="r">
              <a:lnSpc>
                <a:spcPct val="100000"/>
              </a:lnSpc>
            </a:pPr>
            <a:fld id="{24F76952-48A7-40E1-B7D1-F8AB04A53F21}" type="slidenum">
              <a:rPr lang="pt-BR" sz="1200" b="0" strike="noStrike" spc="-1">
                <a:solidFill>
                  <a:srgbClr val="000000"/>
                </a:solidFill>
                <a:latin typeface="+mn-lt"/>
                <a:ea typeface="+mn-ea"/>
              </a:rPr>
              <a:t>2</a:t>
            </a:fld>
            <a:endParaRPr lang="pt-BR"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lstStyle/>
          <a:p>
            <a:endParaRPr lang="pt-BR"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lstStyle/>
          <a:p>
            <a:pPr algn="r">
              <a:lnSpc>
                <a:spcPct val="100000"/>
              </a:lnSpc>
            </a:pPr>
            <a:fld id="{24F76952-48A7-40E1-B7D1-F8AB04A53F21}" type="slidenum">
              <a:rPr lang="pt-BR" sz="1200" b="0" strike="noStrike" spc="-1">
                <a:solidFill>
                  <a:srgbClr val="000000"/>
                </a:solidFill>
                <a:latin typeface="+mn-lt"/>
                <a:ea typeface="+mn-ea"/>
              </a:rPr>
              <a:t>3</a:t>
            </a:fld>
            <a:endParaRPr lang="pt-BR" sz="1200" b="0" strike="noStrike" spc="-1">
              <a:latin typeface="Times New Roman"/>
            </a:endParaRPr>
          </a:p>
        </p:txBody>
      </p:sp>
    </p:spTree>
    <p:extLst>
      <p:ext uri="{BB962C8B-B14F-4D97-AF65-F5344CB8AC3E}">
        <p14:creationId xmlns:p14="http://schemas.microsoft.com/office/powerpoint/2010/main" val="1179087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lstStyle/>
          <a:p>
            <a:endParaRPr lang="pt-BR"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lstStyle/>
          <a:p>
            <a:pPr algn="r">
              <a:lnSpc>
                <a:spcPct val="100000"/>
              </a:lnSpc>
            </a:pPr>
            <a:fld id="{430EDB4D-053B-4AB9-976D-C3D403E04E53}" type="slidenum">
              <a:rPr lang="pt-BR" sz="1200" b="0" strike="noStrike" spc="-1">
                <a:solidFill>
                  <a:srgbClr val="000000"/>
                </a:solidFill>
                <a:latin typeface="+mn-lt"/>
                <a:ea typeface="+mn-ea"/>
              </a:rPr>
              <a:t>4</a:t>
            </a:fld>
            <a:endParaRPr lang="pt-BR"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lstStyle/>
          <a:p>
            <a:endParaRPr lang="pt-BR"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lstStyle/>
          <a:p>
            <a:pPr algn="r">
              <a:lnSpc>
                <a:spcPct val="100000"/>
              </a:lnSpc>
            </a:pPr>
            <a:fld id="{24F76952-48A7-40E1-B7D1-F8AB04A53F21}" type="slidenum">
              <a:rPr lang="pt-BR" sz="1200" b="0" strike="noStrike" spc="-1">
                <a:solidFill>
                  <a:srgbClr val="000000"/>
                </a:solidFill>
                <a:latin typeface="+mn-lt"/>
                <a:ea typeface="+mn-ea"/>
              </a:rPr>
              <a:t>5</a:t>
            </a:fld>
            <a:endParaRPr lang="pt-BR" sz="1200" b="0" strike="noStrike" spc="-1">
              <a:latin typeface="Times New Roman"/>
            </a:endParaRPr>
          </a:p>
        </p:txBody>
      </p:sp>
    </p:spTree>
    <p:extLst>
      <p:ext uri="{BB962C8B-B14F-4D97-AF65-F5344CB8AC3E}">
        <p14:creationId xmlns:p14="http://schemas.microsoft.com/office/powerpoint/2010/main" val="66501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lstStyle/>
          <a:p>
            <a:endParaRPr lang="pt-BR"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lstStyle/>
          <a:p>
            <a:pPr algn="r">
              <a:lnSpc>
                <a:spcPct val="100000"/>
              </a:lnSpc>
            </a:pPr>
            <a:fld id="{430EDB4D-053B-4AB9-976D-C3D403E04E53}" type="slidenum">
              <a:rPr lang="pt-BR" sz="1200" b="0" strike="noStrike" spc="-1">
                <a:solidFill>
                  <a:srgbClr val="000000"/>
                </a:solidFill>
                <a:latin typeface="+mn-lt"/>
                <a:ea typeface="+mn-ea"/>
              </a:rPr>
              <a:t>6</a:t>
            </a:fld>
            <a:endParaRPr lang="pt-BR" sz="1200" b="0" strike="noStrike" spc="-1">
              <a:latin typeface="Times New Roman"/>
            </a:endParaRPr>
          </a:p>
        </p:txBody>
      </p:sp>
    </p:spTree>
    <p:extLst>
      <p:ext uri="{BB962C8B-B14F-4D97-AF65-F5344CB8AC3E}">
        <p14:creationId xmlns:p14="http://schemas.microsoft.com/office/powerpoint/2010/main" val="4172245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lstStyle/>
          <a:p>
            <a:endParaRPr lang="pt-BR"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lstStyle/>
          <a:p>
            <a:pPr algn="r">
              <a:lnSpc>
                <a:spcPct val="100000"/>
              </a:lnSpc>
            </a:pPr>
            <a:fld id="{430EDB4D-053B-4AB9-976D-C3D403E04E53}" type="slidenum">
              <a:rPr lang="pt-BR" sz="1200" b="0" strike="noStrike" spc="-1">
                <a:solidFill>
                  <a:srgbClr val="000000"/>
                </a:solidFill>
                <a:latin typeface="+mn-lt"/>
                <a:ea typeface="+mn-ea"/>
              </a:rPr>
              <a:t>7</a:t>
            </a:fld>
            <a:endParaRPr lang="pt-BR" sz="1200" b="0" strike="noStrike" spc="-1">
              <a:latin typeface="Times New Roman"/>
            </a:endParaRPr>
          </a:p>
        </p:txBody>
      </p:sp>
    </p:spTree>
    <p:extLst>
      <p:ext uri="{BB962C8B-B14F-4D97-AF65-F5344CB8AC3E}">
        <p14:creationId xmlns:p14="http://schemas.microsoft.com/office/powerpoint/2010/main" val="1217992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lstStyle/>
          <a:p>
            <a:endParaRPr lang="pt-BR"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lstStyle/>
          <a:p>
            <a:pPr algn="r">
              <a:lnSpc>
                <a:spcPct val="100000"/>
              </a:lnSpc>
            </a:pPr>
            <a:fld id="{430EDB4D-053B-4AB9-976D-C3D403E04E53}" type="slidenum">
              <a:rPr lang="pt-BR" sz="1200" b="0" strike="noStrike" spc="-1">
                <a:solidFill>
                  <a:srgbClr val="000000"/>
                </a:solidFill>
                <a:latin typeface="+mn-lt"/>
                <a:ea typeface="+mn-ea"/>
              </a:rPr>
              <a:t>8</a:t>
            </a:fld>
            <a:endParaRPr lang="pt-BR" sz="1200" b="0" strike="noStrike" spc="-1">
              <a:latin typeface="Times New Roman"/>
            </a:endParaRPr>
          </a:p>
        </p:txBody>
      </p:sp>
    </p:spTree>
    <p:extLst>
      <p:ext uri="{BB962C8B-B14F-4D97-AF65-F5344CB8AC3E}">
        <p14:creationId xmlns:p14="http://schemas.microsoft.com/office/powerpoint/2010/main" val="352068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p:spPr>
        <p:txBody>
          <a:bodyPr lIns="0" tIns="0" rIns="0" bIns="0" anchor="ctr"/>
          <a:lstStyle/>
          <a:p>
            <a:endParaRPr lang="pt-BR" sz="1800" b="0" strike="noStrike" spc="-1">
              <a:solidFill>
                <a:srgbClr val="000000"/>
              </a:solidFill>
              <a:latin typeface="Calibri"/>
            </a:endParaRPr>
          </a:p>
        </p:txBody>
      </p:sp>
      <p:sp>
        <p:nvSpPr>
          <p:cNvPr id="24" name="PlaceHolder 2"/>
          <p:cNvSpPr>
            <a:spLocks noGrp="1"/>
          </p:cNvSpPr>
          <p:nvPr>
            <p:ph type="body"/>
          </p:nvPr>
        </p:nvSpPr>
        <p:spPr>
          <a:xfrm>
            <a:off x="731520" y="1925640"/>
            <a:ext cx="13167000" cy="227628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25" name="PlaceHolder 3"/>
          <p:cNvSpPr>
            <a:spLocks noGrp="1"/>
          </p:cNvSpPr>
          <p:nvPr>
            <p:ph type="body"/>
          </p:nvPr>
        </p:nvSpPr>
        <p:spPr>
          <a:xfrm>
            <a:off x="731520" y="4418640"/>
            <a:ext cx="13167000" cy="2276280"/>
          </a:xfrm>
          <a:prstGeom prst="rect">
            <a:avLst/>
          </a:prstGeom>
        </p:spPr>
        <p:txBody>
          <a:bodyPr lIns="0" tIns="0" rIns="0" bIns="0">
            <a:normAutofit/>
          </a:bodyPr>
          <a:lstStyle/>
          <a:p>
            <a:endParaRPr lang="pt-BR"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31520" y="328320"/>
            <a:ext cx="13167000" cy="1373760"/>
          </a:xfrm>
          <a:prstGeom prst="rect">
            <a:avLst/>
          </a:prstGeom>
        </p:spPr>
        <p:txBody>
          <a:bodyPr lIns="0" tIns="0" rIns="0" bIns="0" anchor="ctr"/>
          <a:lstStyle/>
          <a:p>
            <a:endParaRPr lang="pt-BR" sz="1800" b="0" strike="noStrike" spc="-1">
              <a:solidFill>
                <a:srgbClr val="000000"/>
              </a:solidFill>
              <a:latin typeface="Calibri"/>
            </a:endParaRPr>
          </a:p>
        </p:txBody>
      </p:sp>
      <p:sp>
        <p:nvSpPr>
          <p:cNvPr id="27" name="PlaceHolder 2"/>
          <p:cNvSpPr>
            <a:spLocks noGrp="1"/>
          </p:cNvSpPr>
          <p:nvPr>
            <p:ph type="body"/>
          </p:nvPr>
        </p:nvSpPr>
        <p:spPr>
          <a:xfrm>
            <a:off x="731520" y="1925640"/>
            <a:ext cx="6425280" cy="227628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28" name="PlaceHolder 3"/>
          <p:cNvSpPr>
            <a:spLocks noGrp="1"/>
          </p:cNvSpPr>
          <p:nvPr>
            <p:ph type="body"/>
          </p:nvPr>
        </p:nvSpPr>
        <p:spPr>
          <a:xfrm>
            <a:off x="7478280" y="1925640"/>
            <a:ext cx="6425280" cy="227628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29" name="PlaceHolder 4"/>
          <p:cNvSpPr>
            <a:spLocks noGrp="1"/>
          </p:cNvSpPr>
          <p:nvPr>
            <p:ph type="body"/>
          </p:nvPr>
        </p:nvSpPr>
        <p:spPr>
          <a:xfrm>
            <a:off x="731520" y="4418640"/>
            <a:ext cx="6425280" cy="227628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30" name="PlaceHolder 5"/>
          <p:cNvSpPr>
            <a:spLocks noGrp="1"/>
          </p:cNvSpPr>
          <p:nvPr>
            <p:ph type="body"/>
          </p:nvPr>
        </p:nvSpPr>
        <p:spPr>
          <a:xfrm>
            <a:off x="7478280" y="4418640"/>
            <a:ext cx="6425280" cy="2276280"/>
          </a:xfrm>
          <a:prstGeom prst="rect">
            <a:avLst/>
          </a:prstGeom>
        </p:spPr>
        <p:txBody>
          <a:bodyPr lIns="0" tIns="0" rIns="0" bIns="0">
            <a:normAutofit/>
          </a:bodyPr>
          <a:lstStyle/>
          <a:p>
            <a:endParaRPr lang="pt-BR"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1520" y="328320"/>
            <a:ext cx="13167000" cy="1373760"/>
          </a:xfrm>
          <a:prstGeom prst="rect">
            <a:avLst/>
          </a:prstGeom>
        </p:spPr>
        <p:txBody>
          <a:bodyPr lIns="0" tIns="0" rIns="0" bIns="0" anchor="ctr"/>
          <a:lstStyle/>
          <a:p>
            <a:endParaRPr lang="pt-BR" sz="1800" b="0" strike="noStrike" spc="-1">
              <a:solidFill>
                <a:srgbClr val="000000"/>
              </a:solidFill>
              <a:latin typeface="Calibri"/>
            </a:endParaRPr>
          </a:p>
        </p:txBody>
      </p:sp>
      <p:sp>
        <p:nvSpPr>
          <p:cNvPr id="32" name="PlaceHolder 2"/>
          <p:cNvSpPr>
            <a:spLocks noGrp="1"/>
          </p:cNvSpPr>
          <p:nvPr>
            <p:ph type="body"/>
          </p:nvPr>
        </p:nvSpPr>
        <p:spPr>
          <a:xfrm>
            <a:off x="731520" y="1925640"/>
            <a:ext cx="4239360" cy="227628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33" name="PlaceHolder 3"/>
          <p:cNvSpPr>
            <a:spLocks noGrp="1"/>
          </p:cNvSpPr>
          <p:nvPr>
            <p:ph type="body"/>
          </p:nvPr>
        </p:nvSpPr>
        <p:spPr>
          <a:xfrm>
            <a:off x="5183280" y="1925640"/>
            <a:ext cx="4239360" cy="227628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34" name="PlaceHolder 4"/>
          <p:cNvSpPr>
            <a:spLocks noGrp="1"/>
          </p:cNvSpPr>
          <p:nvPr>
            <p:ph type="body"/>
          </p:nvPr>
        </p:nvSpPr>
        <p:spPr>
          <a:xfrm>
            <a:off x="9635040" y="1925640"/>
            <a:ext cx="4239360" cy="227628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35" name="PlaceHolder 5"/>
          <p:cNvSpPr>
            <a:spLocks noGrp="1"/>
          </p:cNvSpPr>
          <p:nvPr>
            <p:ph type="body"/>
          </p:nvPr>
        </p:nvSpPr>
        <p:spPr>
          <a:xfrm>
            <a:off x="731520" y="4418640"/>
            <a:ext cx="4239360" cy="227628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36" name="PlaceHolder 6"/>
          <p:cNvSpPr>
            <a:spLocks noGrp="1"/>
          </p:cNvSpPr>
          <p:nvPr>
            <p:ph type="body"/>
          </p:nvPr>
        </p:nvSpPr>
        <p:spPr>
          <a:xfrm>
            <a:off x="5183280" y="4418640"/>
            <a:ext cx="4239360" cy="227628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37" name="PlaceHolder 7"/>
          <p:cNvSpPr>
            <a:spLocks noGrp="1"/>
          </p:cNvSpPr>
          <p:nvPr>
            <p:ph type="body"/>
          </p:nvPr>
        </p:nvSpPr>
        <p:spPr>
          <a:xfrm>
            <a:off x="9635040" y="4418640"/>
            <a:ext cx="4239360" cy="2276280"/>
          </a:xfrm>
          <a:prstGeom prst="rect">
            <a:avLst/>
          </a:prstGeom>
        </p:spPr>
        <p:txBody>
          <a:bodyPr lIns="0" tIns="0" rIns="0" bIns="0">
            <a:normAutofit/>
          </a:bodyPr>
          <a:lstStyle/>
          <a:p>
            <a:endParaRPr lang="pt-BR"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p:spPr>
        <p:txBody>
          <a:bodyPr lIns="0" tIns="0" rIns="0" bIns="0" anchor="ctr"/>
          <a:lstStyle/>
          <a:p>
            <a:endParaRPr lang="pt-BR" sz="1800" b="0" strike="noStrike" spc="-1">
              <a:solidFill>
                <a:srgbClr val="000000"/>
              </a:solidFill>
              <a:latin typeface="Calibri"/>
            </a:endParaRPr>
          </a:p>
        </p:txBody>
      </p:sp>
      <p:sp>
        <p:nvSpPr>
          <p:cNvPr id="3" name="PlaceHolder 2"/>
          <p:cNvSpPr>
            <a:spLocks noGrp="1"/>
          </p:cNvSpPr>
          <p:nvPr>
            <p:ph type="subTitle"/>
          </p:nvPr>
        </p:nvSpPr>
        <p:spPr>
          <a:xfrm>
            <a:off x="731520" y="1925640"/>
            <a:ext cx="13167000" cy="477252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p:spPr>
        <p:txBody>
          <a:bodyPr lIns="0" tIns="0" rIns="0" bIns="0" anchor="ctr"/>
          <a:lstStyle/>
          <a:p>
            <a:endParaRPr lang="pt-BR" sz="1800" b="0" strike="noStrike" spc="-1">
              <a:solidFill>
                <a:srgbClr val="000000"/>
              </a:solidFill>
              <a:latin typeface="Calibri"/>
            </a:endParaRPr>
          </a:p>
        </p:txBody>
      </p:sp>
      <p:sp>
        <p:nvSpPr>
          <p:cNvPr id="5" name="PlaceHolder 2"/>
          <p:cNvSpPr>
            <a:spLocks noGrp="1"/>
          </p:cNvSpPr>
          <p:nvPr>
            <p:ph type="body"/>
          </p:nvPr>
        </p:nvSpPr>
        <p:spPr>
          <a:xfrm>
            <a:off x="731520" y="1925640"/>
            <a:ext cx="13167000" cy="4772520"/>
          </a:xfrm>
          <a:prstGeom prst="rect">
            <a:avLst/>
          </a:prstGeom>
        </p:spPr>
        <p:txBody>
          <a:bodyPr lIns="0" tIns="0" rIns="0" bIns="0">
            <a:normAutofit/>
          </a:bodyPr>
          <a:lstStyle/>
          <a:p>
            <a:endParaRPr lang="pt-BR"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31520" y="328320"/>
            <a:ext cx="13167000" cy="1373760"/>
          </a:xfrm>
          <a:prstGeom prst="rect">
            <a:avLst/>
          </a:prstGeom>
        </p:spPr>
        <p:txBody>
          <a:bodyPr lIns="0" tIns="0" rIns="0" bIns="0" anchor="ctr"/>
          <a:lstStyle/>
          <a:p>
            <a:endParaRPr lang="pt-BR" sz="1800" b="0" strike="noStrike" spc="-1">
              <a:solidFill>
                <a:srgbClr val="000000"/>
              </a:solidFill>
              <a:latin typeface="Calibri"/>
            </a:endParaRPr>
          </a:p>
        </p:txBody>
      </p:sp>
      <p:sp>
        <p:nvSpPr>
          <p:cNvPr id="7" name="PlaceHolder 2"/>
          <p:cNvSpPr>
            <a:spLocks noGrp="1"/>
          </p:cNvSpPr>
          <p:nvPr>
            <p:ph type="body"/>
          </p:nvPr>
        </p:nvSpPr>
        <p:spPr>
          <a:xfrm>
            <a:off x="731520" y="1925640"/>
            <a:ext cx="6425280" cy="477252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8" name="PlaceHolder 3"/>
          <p:cNvSpPr>
            <a:spLocks noGrp="1"/>
          </p:cNvSpPr>
          <p:nvPr>
            <p:ph type="body"/>
          </p:nvPr>
        </p:nvSpPr>
        <p:spPr>
          <a:xfrm>
            <a:off x="7478280" y="1925640"/>
            <a:ext cx="6425280" cy="4772520"/>
          </a:xfrm>
          <a:prstGeom prst="rect">
            <a:avLst/>
          </a:prstGeom>
        </p:spPr>
        <p:txBody>
          <a:bodyPr lIns="0" tIns="0" rIns="0" bIns="0">
            <a:normAutofit/>
          </a:bodyPr>
          <a:lstStyle/>
          <a:p>
            <a:endParaRPr lang="pt-BR"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31520" y="328320"/>
            <a:ext cx="13167000" cy="1373760"/>
          </a:xfrm>
          <a:prstGeom prst="rect">
            <a:avLst/>
          </a:prstGeom>
        </p:spPr>
        <p:txBody>
          <a:bodyPr lIns="0" tIns="0" rIns="0" bIns="0" anchor="ctr"/>
          <a:lstStyle/>
          <a:p>
            <a:endParaRPr lang="pt-BR"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31520" y="328320"/>
            <a:ext cx="13167000" cy="636912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1520" y="328320"/>
            <a:ext cx="13167000" cy="1373760"/>
          </a:xfrm>
          <a:prstGeom prst="rect">
            <a:avLst/>
          </a:prstGeom>
        </p:spPr>
        <p:txBody>
          <a:bodyPr lIns="0" tIns="0" rIns="0" bIns="0" anchor="ctr"/>
          <a:lstStyle/>
          <a:p>
            <a:endParaRPr lang="pt-BR" sz="1800" b="0" strike="noStrike" spc="-1">
              <a:solidFill>
                <a:srgbClr val="000000"/>
              </a:solidFill>
              <a:latin typeface="Calibri"/>
            </a:endParaRPr>
          </a:p>
        </p:txBody>
      </p:sp>
      <p:sp>
        <p:nvSpPr>
          <p:cNvPr id="12" name="PlaceHolder 2"/>
          <p:cNvSpPr>
            <a:spLocks noGrp="1"/>
          </p:cNvSpPr>
          <p:nvPr>
            <p:ph type="body"/>
          </p:nvPr>
        </p:nvSpPr>
        <p:spPr>
          <a:xfrm>
            <a:off x="731520" y="1925640"/>
            <a:ext cx="6425280" cy="227628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13" name="PlaceHolder 3"/>
          <p:cNvSpPr>
            <a:spLocks noGrp="1"/>
          </p:cNvSpPr>
          <p:nvPr>
            <p:ph type="body"/>
          </p:nvPr>
        </p:nvSpPr>
        <p:spPr>
          <a:xfrm>
            <a:off x="7478280" y="1925640"/>
            <a:ext cx="6425280" cy="477252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14" name="PlaceHolder 4"/>
          <p:cNvSpPr>
            <a:spLocks noGrp="1"/>
          </p:cNvSpPr>
          <p:nvPr>
            <p:ph type="body"/>
          </p:nvPr>
        </p:nvSpPr>
        <p:spPr>
          <a:xfrm>
            <a:off x="731520" y="4418640"/>
            <a:ext cx="6425280" cy="2276280"/>
          </a:xfrm>
          <a:prstGeom prst="rect">
            <a:avLst/>
          </a:prstGeom>
        </p:spPr>
        <p:txBody>
          <a:bodyPr lIns="0" tIns="0" rIns="0" bIns="0">
            <a:normAutofit/>
          </a:bodyPr>
          <a:lstStyle/>
          <a:p>
            <a:endParaRPr lang="pt-BR"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328320"/>
            <a:ext cx="13167000" cy="1373760"/>
          </a:xfrm>
          <a:prstGeom prst="rect">
            <a:avLst/>
          </a:prstGeom>
        </p:spPr>
        <p:txBody>
          <a:bodyPr lIns="0" tIns="0" rIns="0" bIns="0" anchor="ctr"/>
          <a:lstStyle/>
          <a:p>
            <a:endParaRPr lang="pt-BR" sz="1800" b="0" strike="noStrike" spc="-1">
              <a:solidFill>
                <a:srgbClr val="000000"/>
              </a:solidFill>
              <a:latin typeface="Calibri"/>
            </a:endParaRPr>
          </a:p>
        </p:txBody>
      </p:sp>
      <p:sp>
        <p:nvSpPr>
          <p:cNvPr id="16" name="PlaceHolder 2"/>
          <p:cNvSpPr>
            <a:spLocks noGrp="1"/>
          </p:cNvSpPr>
          <p:nvPr>
            <p:ph type="body"/>
          </p:nvPr>
        </p:nvSpPr>
        <p:spPr>
          <a:xfrm>
            <a:off x="731520" y="1925640"/>
            <a:ext cx="6425280" cy="477252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17" name="PlaceHolder 3"/>
          <p:cNvSpPr>
            <a:spLocks noGrp="1"/>
          </p:cNvSpPr>
          <p:nvPr>
            <p:ph type="body"/>
          </p:nvPr>
        </p:nvSpPr>
        <p:spPr>
          <a:xfrm>
            <a:off x="7478280" y="1925640"/>
            <a:ext cx="6425280" cy="227628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18" name="PlaceHolder 4"/>
          <p:cNvSpPr>
            <a:spLocks noGrp="1"/>
          </p:cNvSpPr>
          <p:nvPr>
            <p:ph type="body"/>
          </p:nvPr>
        </p:nvSpPr>
        <p:spPr>
          <a:xfrm>
            <a:off x="7478280" y="4418640"/>
            <a:ext cx="6425280" cy="2276280"/>
          </a:xfrm>
          <a:prstGeom prst="rect">
            <a:avLst/>
          </a:prstGeom>
        </p:spPr>
        <p:txBody>
          <a:bodyPr lIns="0" tIns="0" rIns="0" bIns="0">
            <a:normAutofit/>
          </a:bodyPr>
          <a:lstStyle/>
          <a:p>
            <a:endParaRPr lang="pt-BR"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31520" y="328320"/>
            <a:ext cx="13167000" cy="1373760"/>
          </a:xfrm>
          <a:prstGeom prst="rect">
            <a:avLst/>
          </a:prstGeom>
        </p:spPr>
        <p:txBody>
          <a:bodyPr lIns="0" tIns="0" rIns="0" bIns="0" anchor="ctr"/>
          <a:lstStyle/>
          <a:p>
            <a:endParaRPr lang="pt-BR" sz="1800" b="0" strike="noStrike" spc="-1">
              <a:solidFill>
                <a:srgbClr val="000000"/>
              </a:solidFill>
              <a:latin typeface="Calibri"/>
            </a:endParaRPr>
          </a:p>
        </p:txBody>
      </p:sp>
      <p:sp>
        <p:nvSpPr>
          <p:cNvPr id="20" name="PlaceHolder 2"/>
          <p:cNvSpPr>
            <a:spLocks noGrp="1"/>
          </p:cNvSpPr>
          <p:nvPr>
            <p:ph type="body"/>
          </p:nvPr>
        </p:nvSpPr>
        <p:spPr>
          <a:xfrm>
            <a:off x="731520" y="1925640"/>
            <a:ext cx="6425280" cy="227628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21" name="PlaceHolder 3"/>
          <p:cNvSpPr>
            <a:spLocks noGrp="1"/>
          </p:cNvSpPr>
          <p:nvPr>
            <p:ph type="body"/>
          </p:nvPr>
        </p:nvSpPr>
        <p:spPr>
          <a:xfrm>
            <a:off x="7478280" y="1925640"/>
            <a:ext cx="6425280" cy="2276280"/>
          </a:xfrm>
          <a:prstGeom prst="rect">
            <a:avLst/>
          </a:prstGeom>
        </p:spPr>
        <p:txBody>
          <a:bodyPr lIns="0" tIns="0" rIns="0" bIns="0">
            <a:normAutofit/>
          </a:bodyPr>
          <a:lstStyle/>
          <a:p>
            <a:endParaRPr lang="pt-BR" sz="3200" b="0" strike="noStrike" spc="-1">
              <a:solidFill>
                <a:srgbClr val="000000"/>
              </a:solidFill>
              <a:latin typeface="Calibri"/>
            </a:endParaRPr>
          </a:p>
        </p:txBody>
      </p:sp>
      <p:sp>
        <p:nvSpPr>
          <p:cNvPr id="22" name="PlaceHolder 4"/>
          <p:cNvSpPr>
            <a:spLocks noGrp="1"/>
          </p:cNvSpPr>
          <p:nvPr>
            <p:ph type="body"/>
          </p:nvPr>
        </p:nvSpPr>
        <p:spPr>
          <a:xfrm>
            <a:off x="731520" y="4418640"/>
            <a:ext cx="13167000" cy="2276280"/>
          </a:xfrm>
          <a:prstGeom prst="rect">
            <a:avLst/>
          </a:prstGeom>
        </p:spPr>
        <p:txBody>
          <a:bodyPr lIns="0" tIns="0" rIns="0" bIns="0">
            <a:normAutofit/>
          </a:bodyPr>
          <a:lstStyle/>
          <a:p>
            <a:endParaRPr lang="pt-BR"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p:spPr>
        <p:txBody>
          <a:bodyPr lIns="0" tIns="0" rIns="0" bIns="0" anchor="ctr"/>
          <a:lstStyle/>
          <a:p>
            <a:r>
              <a:rPr lang="pt-BR" sz="1800" b="0" strike="noStrike" spc="-1">
                <a:solidFill>
                  <a:srgbClr val="000000"/>
                </a:solidFill>
                <a:latin typeface="Calibri"/>
              </a:rPr>
              <a:t>Clique para editar o formato do texto do título</a:t>
            </a:r>
          </a:p>
        </p:txBody>
      </p:sp>
      <p:sp>
        <p:nvSpPr>
          <p:cNvPr id="3" name="PlaceHolder 2"/>
          <p:cNvSpPr>
            <a:spLocks noGrp="1"/>
          </p:cNvSpPr>
          <p:nvPr>
            <p:ph type="body"/>
          </p:nvPr>
        </p:nvSpPr>
        <p:spPr>
          <a:xfrm>
            <a:off x="731520" y="1925640"/>
            <a:ext cx="13167000" cy="4772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solidFill>
                  <a:srgbClr val="000000"/>
                </a:solidFill>
                <a:latin typeface="Calibri"/>
              </a:rPr>
              <a:t>Clique para editar o formato do texto da estrutura de tópicos</a:t>
            </a:r>
          </a:p>
          <a:p>
            <a:pPr marL="864000" lvl="1" indent="-324000">
              <a:spcBef>
                <a:spcPts val="1134"/>
              </a:spcBef>
              <a:buClr>
                <a:srgbClr val="000000"/>
              </a:buClr>
              <a:buSzPct val="75000"/>
              <a:buFont typeface="Symbol" charset="2"/>
              <a:buChar char=""/>
            </a:pPr>
            <a:r>
              <a:rPr lang="pt-BR" sz="2400" b="0" strike="noStrike" spc="-1">
                <a:solidFill>
                  <a:srgbClr val="000000"/>
                </a:solidFill>
                <a:latin typeface="Calibri"/>
              </a:rPr>
              <a:t>2.º nível da estrutura de tópicos</a:t>
            </a:r>
          </a:p>
          <a:p>
            <a:pPr marL="1296000" lvl="2" indent="-288000">
              <a:spcBef>
                <a:spcPts val="850"/>
              </a:spcBef>
              <a:buClr>
                <a:srgbClr val="000000"/>
              </a:buClr>
              <a:buSzPct val="45000"/>
              <a:buFont typeface="Wingdings" charset="2"/>
              <a:buChar char=""/>
            </a:pPr>
            <a:r>
              <a:rPr lang="pt-BR" sz="2000" b="0" strike="noStrike" spc="-1">
                <a:solidFill>
                  <a:srgbClr val="000000"/>
                </a:solidFill>
                <a:latin typeface="Calibri"/>
              </a:rPr>
              <a:t>3.º nível da estrutura de tópicos</a:t>
            </a:r>
          </a:p>
          <a:p>
            <a:pPr marL="1728000" lvl="3" indent="-216000">
              <a:spcBef>
                <a:spcPts val="567"/>
              </a:spcBef>
              <a:buClr>
                <a:srgbClr val="000000"/>
              </a:buClr>
              <a:buSzPct val="75000"/>
              <a:buFont typeface="Symbol" charset="2"/>
              <a:buChar char=""/>
            </a:pPr>
            <a:r>
              <a:rPr lang="pt-BR" sz="2000" b="0" strike="noStrike" spc="-1">
                <a:solidFill>
                  <a:srgbClr val="000000"/>
                </a:solidFill>
                <a:latin typeface="Calibri"/>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Calibri"/>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Calibri"/>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Calibri"/>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 0"/>
          <p:cNvPicPr/>
          <p:nvPr/>
        </p:nvPicPr>
        <p:blipFill>
          <a:blip r:embed="rId3"/>
          <a:stretch/>
        </p:blipFill>
        <p:spPr>
          <a:xfrm>
            <a:off x="0" y="0"/>
            <a:ext cx="14630040" cy="8229240"/>
          </a:xfrm>
          <a:prstGeom prst="rect">
            <a:avLst/>
          </a:prstGeom>
          <a:ln>
            <a:noFill/>
          </a:ln>
        </p:spPr>
      </p:pic>
      <p:sp>
        <p:nvSpPr>
          <p:cNvPr id="45" name="CustomShape 1"/>
          <p:cNvSpPr/>
          <p:nvPr/>
        </p:nvSpPr>
        <p:spPr>
          <a:xfrm>
            <a:off x="0" y="360"/>
            <a:ext cx="14630040" cy="8229240"/>
          </a:xfrm>
          <a:prstGeom prst="rect">
            <a:avLst/>
          </a:prstGeom>
          <a:solidFill>
            <a:srgbClr val="EEEFF5"/>
          </a:solidFill>
          <a:ln>
            <a:noFill/>
          </a:ln>
        </p:spPr>
        <p:style>
          <a:lnRef idx="0">
            <a:scrgbClr r="0" g="0" b="0"/>
          </a:lnRef>
          <a:fillRef idx="0">
            <a:scrgbClr r="0" g="0" b="0"/>
          </a:fillRef>
          <a:effectRef idx="0">
            <a:scrgbClr r="0" g="0" b="0"/>
          </a:effectRef>
          <a:fontRef idx="minor"/>
        </p:style>
        <p:txBody>
          <a:bodyPr/>
          <a:lstStyle/>
          <a:p>
            <a:endParaRPr lang="pt-BR" dirty="0"/>
          </a:p>
        </p:txBody>
      </p:sp>
      <p:pic>
        <p:nvPicPr>
          <p:cNvPr id="46" name="Image 1"/>
          <p:cNvPicPr/>
          <p:nvPr/>
        </p:nvPicPr>
        <p:blipFill>
          <a:blip r:embed="rId4"/>
          <a:stretch/>
        </p:blipFill>
        <p:spPr>
          <a:xfrm>
            <a:off x="9144000" y="0"/>
            <a:ext cx="5486040" cy="8229240"/>
          </a:xfrm>
          <a:prstGeom prst="rect">
            <a:avLst/>
          </a:prstGeom>
          <a:ln>
            <a:noFill/>
          </a:ln>
        </p:spPr>
      </p:pic>
      <p:sp>
        <p:nvSpPr>
          <p:cNvPr id="47" name="CustomShape 2"/>
          <p:cNvSpPr/>
          <p:nvPr/>
        </p:nvSpPr>
        <p:spPr>
          <a:xfrm>
            <a:off x="935910" y="437400"/>
            <a:ext cx="7477200" cy="30030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ts val="7546"/>
              </a:lnSpc>
            </a:pPr>
            <a:r>
              <a:rPr lang="pt-BR" sz="6040" b="1" spc="-1" dirty="0" err="1">
                <a:solidFill>
                  <a:srgbClr val="396AF1"/>
                </a:solidFill>
                <a:latin typeface="Barlow"/>
                <a:ea typeface="Barlow"/>
              </a:rPr>
              <a:t>KlitAgendas</a:t>
            </a:r>
            <a:r>
              <a:rPr lang="pt-BR" sz="6040" b="1" spc="-1" dirty="0">
                <a:solidFill>
                  <a:srgbClr val="396AF1"/>
                </a:solidFill>
                <a:latin typeface="Barlow"/>
                <a:ea typeface="Barlow"/>
              </a:rPr>
              <a:t>:</a:t>
            </a:r>
            <a:endParaRPr lang="pt-BR" sz="6040" b="1" strike="noStrike" spc="-1" dirty="0">
              <a:solidFill>
                <a:srgbClr val="396AF1"/>
              </a:solidFill>
              <a:latin typeface="Barlow"/>
              <a:ea typeface="Barlow"/>
            </a:endParaRPr>
          </a:p>
          <a:p>
            <a:pPr>
              <a:lnSpc>
                <a:spcPts val="7546"/>
              </a:lnSpc>
            </a:pPr>
            <a:r>
              <a:rPr lang="pt-BR" sz="6040" b="1" strike="noStrike" spc="-1" dirty="0">
                <a:solidFill>
                  <a:srgbClr val="396AF1"/>
                </a:solidFill>
                <a:latin typeface="Barlow"/>
                <a:ea typeface="Barlow"/>
              </a:rPr>
              <a:t>Gerenciamento de Agenda de Visitas</a:t>
            </a:r>
            <a:endParaRPr lang="pt-BR" sz="6040" b="0" strike="noStrike" spc="-1" dirty="0">
              <a:latin typeface="Arial"/>
            </a:endParaRPr>
          </a:p>
        </p:txBody>
      </p:sp>
      <p:sp>
        <p:nvSpPr>
          <p:cNvPr id="48" name="CustomShape 3"/>
          <p:cNvSpPr/>
          <p:nvPr/>
        </p:nvSpPr>
        <p:spPr>
          <a:xfrm>
            <a:off x="833040" y="4706640"/>
            <a:ext cx="747720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2798"/>
              </a:lnSpc>
            </a:pPr>
            <a:r>
              <a:rPr lang="pt-BR" sz="1750" b="0" strike="noStrike" spc="-1" dirty="0">
                <a:solidFill>
                  <a:srgbClr val="272525"/>
                </a:solidFill>
                <a:latin typeface="Montserrat"/>
                <a:ea typeface="Montserrat"/>
              </a:rPr>
              <a:t>Um sistema de gerenciamento de agenda de visitas, uma ferramenta poderosa que simplifica e otimiza o processo de agendamento e controle de visitantes em sua organização.</a:t>
            </a:r>
            <a:endParaRPr lang="pt-BR" sz="1750" b="0" strike="noStrike" spc="-1" dirty="0">
              <a:latin typeface="Arial"/>
            </a:endParaRPr>
          </a:p>
        </p:txBody>
      </p:sp>
      <p:sp>
        <p:nvSpPr>
          <p:cNvPr id="2" name="CustomShape 2">
            <a:extLst>
              <a:ext uri="{FF2B5EF4-FFF2-40B4-BE49-F238E27FC236}">
                <a16:creationId xmlns:a16="http://schemas.microsoft.com/office/drawing/2014/main" id="{137597C2-8C3B-7B37-BC52-798FA23C3A52}"/>
              </a:ext>
            </a:extLst>
          </p:cNvPr>
          <p:cNvSpPr/>
          <p:nvPr/>
        </p:nvSpPr>
        <p:spPr>
          <a:xfrm>
            <a:off x="1563930" y="2769570"/>
            <a:ext cx="7477200" cy="30030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ts val="7546"/>
              </a:lnSpc>
            </a:pPr>
            <a:endParaRPr lang="pt-BR" sz="2000" b="0" strike="noStrike" spc="-1" dirty="0">
              <a:latin typeface="Arial"/>
            </a:endParaRPr>
          </a:p>
        </p:txBody>
      </p:sp>
      <p:sp>
        <p:nvSpPr>
          <p:cNvPr id="3" name="CustomShape 2">
            <a:extLst>
              <a:ext uri="{FF2B5EF4-FFF2-40B4-BE49-F238E27FC236}">
                <a16:creationId xmlns:a16="http://schemas.microsoft.com/office/drawing/2014/main" id="{3BCD63A4-7EFD-1CB2-13E7-3B5BF9863627}"/>
              </a:ext>
            </a:extLst>
          </p:cNvPr>
          <p:cNvSpPr/>
          <p:nvPr/>
        </p:nvSpPr>
        <p:spPr>
          <a:xfrm>
            <a:off x="5700758" y="3344490"/>
            <a:ext cx="2470545"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7546"/>
              </a:lnSpc>
            </a:pPr>
            <a:r>
              <a:rPr lang="pt-BR" sz="3200" b="1" spc="-1" dirty="0" err="1">
                <a:solidFill>
                  <a:srgbClr val="396AF1"/>
                </a:solidFill>
                <a:latin typeface="Barlow"/>
              </a:rPr>
              <a:t>By</a:t>
            </a:r>
            <a:r>
              <a:rPr lang="pt-BR" sz="3200" b="1" spc="-1" dirty="0">
                <a:solidFill>
                  <a:srgbClr val="396AF1"/>
                </a:solidFill>
                <a:latin typeface="Barlow"/>
              </a:rPr>
              <a:t> </a:t>
            </a:r>
            <a:r>
              <a:rPr lang="pt-BR" sz="3200" b="1" spc="-1" dirty="0" err="1">
                <a:solidFill>
                  <a:srgbClr val="396AF1"/>
                </a:solidFill>
                <a:latin typeface="Barlow"/>
              </a:rPr>
              <a:t>KlitCode</a:t>
            </a:r>
            <a:endParaRPr lang="pt-BR" sz="3200" b="0" strike="noStrike" spc="-1" dirty="0">
              <a:latin typeface="Arial"/>
            </a:endParaRPr>
          </a:p>
        </p:txBody>
      </p:sp>
      <p:pic>
        <p:nvPicPr>
          <p:cNvPr id="7" name="Imagem 6">
            <a:extLst>
              <a:ext uri="{FF2B5EF4-FFF2-40B4-BE49-F238E27FC236}">
                <a16:creationId xmlns:a16="http://schemas.microsoft.com/office/drawing/2014/main" id="{1339865B-9AB8-B35D-180C-C054683A3251}"/>
              </a:ext>
            </a:extLst>
          </p:cNvPr>
          <p:cNvPicPr>
            <a:picLocks noChangeAspect="1"/>
          </p:cNvPicPr>
          <p:nvPr/>
        </p:nvPicPr>
        <p:blipFill>
          <a:blip r:embed="rId5"/>
          <a:stretch>
            <a:fillRect/>
          </a:stretch>
        </p:blipFill>
        <p:spPr>
          <a:xfrm>
            <a:off x="7920838" y="3464137"/>
            <a:ext cx="1223162" cy="1094408"/>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Image 0"/>
          <p:cNvPicPr/>
          <p:nvPr/>
        </p:nvPicPr>
        <p:blipFill>
          <a:blip r:embed="rId3"/>
          <a:stretch/>
        </p:blipFill>
        <p:spPr>
          <a:xfrm>
            <a:off x="0" y="0"/>
            <a:ext cx="14630040" cy="8229240"/>
          </a:xfrm>
          <a:prstGeom prst="rect">
            <a:avLst/>
          </a:prstGeom>
          <a:ln>
            <a:noFill/>
          </a:ln>
        </p:spPr>
      </p:pic>
      <p:sp>
        <p:nvSpPr>
          <p:cNvPr id="51" name="CustomShape 1"/>
          <p:cNvSpPr/>
          <p:nvPr/>
        </p:nvSpPr>
        <p:spPr>
          <a:xfrm>
            <a:off x="0" y="0"/>
            <a:ext cx="14630040" cy="8229240"/>
          </a:xfrm>
          <a:prstGeom prst="rect">
            <a:avLst/>
          </a:prstGeom>
          <a:solidFill>
            <a:srgbClr val="EEEFF5"/>
          </a:solidFill>
          <a:ln>
            <a:noFill/>
          </a:ln>
        </p:spPr>
        <p:style>
          <a:lnRef idx="0">
            <a:scrgbClr r="0" g="0" b="0"/>
          </a:lnRef>
          <a:fillRef idx="0">
            <a:scrgbClr r="0" g="0" b="0"/>
          </a:fillRef>
          <a:effectRef idx="0">
            <a:scrgbClr r="0" g="0" b="0"/>
          </a:effectRef>
          <a:fontRef idx="minor"/>
        </p:style>
        <p:txBody>
          <a:bodyPr/>
          <a:lstStyle/>
          <a:p>
            <a:endParaRPr lang="pt-BR"/>
          </a:p>
        </p:txBody>
      </p:sp>
      <p:sp>
        <p:nvSpPr>
          <p:cNvPr id="52" name="CustomShape 2"/>
          <p:cNvSpPr/>
          <p:nvPr/>
        </p:nvSpPr>
        <p:spPr>
          <a:xfrm>
            <a:off x="1760400" y="2220840"/>
            <a:ext cx="9772470" cy="694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ts val="5468"/>
              </a:lnSpc>
            </a:pPr>
            <a:r>
              <a:rPr lang="pt-BR" sz="4380" b="1" strike="noStrike" spc="-1" dirty="0">
                <a:solidFill>
                  <a:srgbClr val="396AF1"/>
                </a:solidFill>
                <a:latin typeface="Barlow"/>
              </a:rPr>
              <a:t>Propósito do nosso sistema</a:t>
            </a:r>
            <a:endParaRPr lang="pt-BR" sz="4380" b="0" strike="noStrike" spc="-1" dirty="0">
              <a:latin typeface="Arial"/>
            </a:endParaRPr>
          </a:p>
        </p:txBody>
      </p:sp>
      <p:sp>
        <p:nvSpPr>
          <p:cNvPr id="53" name="CustomShape 3"/>
          <p:cNvSpPr/>
          <p:nvPr/>
        </p:nvSpPr>
        <p:spPr>
          <a:xfrm>
            <a:off x="1760400" y="3470760"/>
            <a:ext cx="2777040" cy="346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ts val="2733"/>
              </a:lnSpc>
            </a:pPr>
            <a:r>
              <a:rPr lang="pt-BR" sz="2190" b="1" strike="noStrike" spc="-1" dirty="0">
                <a:solidFill>
                  <a:srgbClr val="396AF1"/>
                </a:solidFill>
                <a:latin typeface="Barlow"/>
                <a:ea typeface="Barlow"/>
              </a:rPr>
              <a:t>Facilidade de Uso</a:t>
            </a:r>
            <a:endParaRPr lang="pt-BR" sz="2190" b="0" strike="noStrike" spc="-1" dirty="0">
              <a:latin typeface="Arial"/>
            </a:endParaRPr>
          </a:p>
        </p:txBody>
      </p:sp>
      <p:sp>
        <p:nvSpPr>
          <p:cNvPr id="54" name="CustomShape 4"/>
          <p:cNvSpPr/>
          <p:nvPr/>
        </p:nvSpPr>
        <p:spPr>
          <a:xfrm>
            <a:off x="1760400" y="4039920"/>
            <a:ext cx="3341160" cy="22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2798"/>
              </a:lnSpc>
            </a:pPr>
            <a:r>
              <a:rPr lang="pt-BR" sz="1750" b="0" strike="noStrike" spc="-1" dirty="0">
                <a:solidFill>
                  <a:srgbClr val="272525"/>
                </a:solidFill>
                <a:latin typeface="Montserrat"/>
                <a:ea typeface="Montserrat"/>
              </a:rPr>
              <a:t>o </a:t>
            </a:r>
            <a:r>
              <a:rPr lang="pt-BR" sz="1750" b="0" strike="noStrike" spc="-1" dirty="0" err="1">
                <a:solidFill>
                  <a:srgbClr val="272525"/>
                </a:solidFill>
                <a:latin typeface="Montserrat"/>
                <a:ea typeface="Montserrat"/>
              </a:rPr>
              <a:t>klitAgenda</a:t>
            </a:r>
            <a:r>
              <a:rPr lang="pt-BR" sz="1750" b="0" strike="noStrike" spc="-1" dirty="0">
                <a:solidFill>
                  <a:srgbClr val="272525"/>
                </a:solidFill>
                <a:latin typeface="Montserrat"/>
                <a:ea typeface="Montserrat"/>
              </a:rPr>
              <a:t> simplifica o processo de agendamento, permitindo que você utilize o uso de recursos e aumente a produtividade da equipe.</a:t>
            </a:r>
            <a:endParaRPr lang="pt-BR" sz="1750" b="0" strike="noStrike" spc="-1" dirty="0">
              <a:latin typeface="Arial"/>
            </a:endParaRPr>
          </a:p>
        </p:txBody>
      </p:sp>
      <p:sp>
        <p:nvSpPr>
          <p:cNvPr id="55" name="CustomShape 5"/>
          <p:cNvSpPr/>
          <p:nvPr/>
        </p:nvSpPr>
        <p:spPr>
          <a:xfrm>
            <a:off x="5651280" y="3470760"/>
            <a:ext cx="3341160" cy="69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2733"/>
              </a:lnSpc>
            </a:pPr>
            <a:r>
              <a:rPr lang="pt-BR" sz="2190" b="1" strike="noStrike" spc="-1" dirty="0">
                <a:solidFill>
                  <a:srgbClr val="396AF1"/>
                </a:solidFill>
                <a:latin typeface="Barlow"/>
                <a:ea typeface="Barlow"/>
              </a:rPr>
              <a:t>Centralização de Informações</a:t>
            </a:r>
            <a:endParaRPr lang="pt-BR" sz="2190" b="0" strike="noStrike" spc="-1" dirty="0">
              <a:latin typeface="Arial"/>
            </a:endParaRPr>
          </a:p>
        </p:txBody>
      </p:sp>
      <p:sp>
        <p:nvSpPr>
          <p:cNvPr id="56" name="CustomShape 6"/>
          <p:cNvSpPr/>
          <p:nvPr/>
        </p:nvSpPr>
        <p:spPr>
          <a:xfrm>
            <a:off x="5651280" y="4387320"/>
            <a:ext cx="3341160" cy="142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2798"/>
              </a:lnSpc>
            </a:pPr>
            <a:r>
              <a:rPr lang="pt-BR" sz="1750" b="0" strike="noStrike" spc="-1" dirty="0">
                <a:solidFill>
                  <a:srgbClr val="272525"/>
                </a:solidFill>
                <a:latin typeface="Montserrat"/>
                <a:ea typeface="Montserrat"/>
              </a:rPr>
              <a:t>Mantenha todas as informações importantes das visitas em um só lugar, de fácil acesso.</a:t>
            </a:r>
            <a:endParaRPr lang="pt-BR" sz="1750" b="0" strike="noStrike" spc="-1" dirty="0">
              <a:latin typeface="Arial"/>
            </a:endParaRPr>
          </a:p>
        </p:txBody>
      </p:sp>
      <p:sp>
        <p:nvSpPr>
          <p:cNvPr id="57" name="CustomShape 7"/>
          <p:cNvSpPr/>
          <p:nvPr/>
        </p:nvSpPr>
        <p:spPr>
          <a:xfrm>
            <a:off x="9542520" y="3470760"/>
            <a:ext cx="2777040" cy="346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ts val="2733"/>
              </a:lnSpc>
            </a:pPr>
            <a:r>
              <a:rPr lang="pt-BR" sz="2190" b="1" strike="noStrike" spc="-1">
                <a:solidFill>
                  <a:srgbClr val="396AF1"/>
                </a:solidFill>
                <a:latin typeface="Barlow"/>
                <a:ea typeface="Barlow"/>
              </a:rPr>
              <a:t>Verificações</a:t>
            </a:r>
            <a:endParaRPr lang="pt-BR" sz="2190" b="0" strike="noStrike" spc="-1">
              <a:latin typeface="Arial"/>
            </a:endParaRPr>
          </a:p>
        </p:txBody>
      </p:sp>
      <p:sp>
        <p:nvSpPr>
          <p:cNvPr id="58" name="CustomShape 8"/>
          <p:cNvSpPr/>
          <p:nvPr/>
        </p:nvSpPr>
        <p:spPr>
          <a:xfrm>
            <a:off x="9542520" y="4039920"/>
            <a:ext cx="334116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2798"/>
              </a:lnSpc>
            </a:pPr>
            <a:r>
              <a:rPr lang="pt-BR" sz="1750" b="0" strike="noStrike" spc="-1">
                <a:solidFill>
                  <a:srgbClr val="272525"/>
                </a:solidFill>
                <a:latin typeface="Montserrat"/>
                <a:ea typeface="Montserrat"/>
              </a:rPr>
              <a:t>Garanta que suas visitas não possuem duplicidade para evitar frustrações.</a:t>
            </a:r>
            <a:endParaRPr lang="pt-BR" sz="17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Image 0"/>
          <p:cNvPicPr/>
          <p:nvPr/>
        </p:nvPicPr>
        <p:blipFill>
          <a:blip r:embed="rId3"/>
          <a:stretch/>
        </p:blipFill>
        <p:spPr>
          <a:xfrm>
            <a:off x="0" y="0"/>
            <a:ext cx="14630040" cy="8229240"/>
          </a:xfrm>
          <a:prstGeom prst="rect">
            <a:avLst/>
          </a:prstGeom>
          <a:ln>
            <a:noFill/>
          </a:ln>
        </p:spPr>
      </p:pic>
      <p:sp>
        <p:nvSpPr>
          <p:cNvPr id="51" name="CustomShape 1"/>
          <p:cNvSpPr/>
          <p:nvPr/>
        </p:nvSpPr>
        <p:spPr>
          <a:xfrm>
            <a:off x="0" y="0"/>
            <a:ext cx="14630040" cy="8229240"/>
          </a:xfrm>
          <a:prstGeom prst="rect">
            <a:avLst/>
          </a:prstGeom>
          <a:solidFill>
            <a:srgbClr val="EEEFF5"/>
          </a:solidFill>
          <a:ln>
            <a:noFill/>
          </a:ln>
        </p:spPr>
        <p:style>
          <a:lnRef idx="0">
            <a:scrgbClr r="0" g="0" b="0"/>
          </a:lnRef>
          <a:fillRef idx="0">
            <a:scrgbClr r="0" g="0" b="0"/>
          </a:fillRef>
          <a:effectRef idx="0">
            <a:scrgbClr r="0" g="0" b="0"/>
          </a:effectRef>
          <a:fontRef idx="minor"/>
        </p:style>
        <p:txBody>
          <a:bodyPr/>
          <a:lstStyle/>
          <a:p>
            <a:endParaRPr lang="pt-BR" dirty="0"/>
          </a:p>
        </p:txBody>
      </p:sp>
      <p:sp>
        <p:nvSpPr>
          <p:cNvPr id="52" name="CustomShape 2"/>
          <p:cNvSpPr/>
          <p:nvPr/>
        </p:nvSpPr>
        <p:spPr>
          <a:xfrm>
            <a:off x="1760400" y="2220840"/>
            <a:ext cx="9772470" cy="694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ts val="5468"/>
              </a:lnSpc>
            </a:pPr>
            <a:r>
              <a:rPr lang="pt-BR" sz="4380" b="1" strike="noStrike" spc="-1" dirty="0">
                <a:solidFill>
                  <a:srgbClr val="396AF1"/>
                </a:solidFill>
                <a:latin typeface="Barlow"/>
              </a:rPr>
              <a:t>Público Alvo</a:t>
            </a:r>
            <a:endParaRPr lang="pt-BR" sz="4380" b="0" strike="noStrike" spc="-1" dirty="0">
              <a:latin typeface="Arial"/>
            </a:endParaRPr>
          </a:p>
        </p:txBody>
      </p:sp>
      <p:sp>
        <p:nvSpPr>
          <p:cNvPr id="54" name="CustomShape 4"/>
          <p:cNvSpPr/>
          <p:nvPr/>
        </p:nvSpPr>
        <p:spPr>
          <a:xfrm>
            <a:off x="297360" y="3090961"/>
            <a:ext cx="9463860" cy="22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2798"/>
              </a:lnSpc>
            </a:pPr>
            <a:r>
              <a:rPr lang="pt-BR" sz="1750" b="0" strike="noStrike" spc="-1" dirty="0">
                <a:latin typeface="Montserrat" panose="00000500000000000000" pitchFamily="2" charset="0"/>
              </a:rPr>
              <a:t>Este documento se destina a empresas e clientes maiores de 18 anos que buscam facilitar e simplificar o processo de agendamento, permitindo que você utilize os recursos e aumente sua produtividade</a:t>
            </a:r>
          </a:p>
        </p:txBody>
      </p:sp>
      <p:pic>
        <p:nvPicPr>
          <p:cNvPr id="3" name="Imagem 2">
            <a:extLst>
              <a:ext uri="{FF2B5EF4-FFF2-40B4-BE49-F238E27FC236}">
                <a16:creationId xmlns:a16="http://schemas.microsoft.com/office/drawing/2014/main" id="{BA55B14A-AD87-717C-49E6-AF6A9DA0047E}"/>
              </a:ext>
            </a:extLst>
          </p:cNvPr>
          <p:cNvPicPr>
            <a:picLocks noChangeAspect="1"/>
          </p:cNvPicPr>
          <p:nvPr/>
        </p:nvPicPr>
        <p:blipFill>
          <a:blip r:embed="rId4"/>
          <a:stretch>
            <a:fillRect/>
          </a:stretch>
        </p:blipFill>
        <p:spPr>
          <a:xfrm>
            <a:off x="10371771" y="2083212"/>
            <a:ext cx="4258269" cy="4239217"/>
          </a:xfrm>
          <a:prstGeom prst="rect">
            <a:avLst/>
          </a:prstGeom>
        </p:spPr>
      </p:pic>
      <p:pic>
        <p:nvPicPr>
          <p:cNvPr id="5" name="Imagem 4">
            <a:extLst>
              <a:ext uri="{FF2B5EF4-FFF2-40B4-BE49-F238E27FC236}">
                <a16:creationId xmlns:a16="http://schemas.microsoft.com/office/drawing/2014/main" id="{50E7AFE1-F9C7-F218-04F7-18EF1BA89D28}"/>
              </a:ext>
            </a:extLst>
          </p:cNvPr>
          <p:cNvPicPr>
            <a:picLocks noChangeAspect="1"/>
          </p:cNvPicPr>
          <p:nvPr/>
        </p:nvPicPr>
        <p:blipFill>
          <a:blip r:embed="rId5"/>
          <a:stretch>
            <a:fillRect/>
          </a:stretch>
        </p:blipFill>
        <p:spPr>
          <a:xfrm>
            <a:off x="10371771" y="1"/>
            <a:ext cx="4258629" cy="2083212"/>
          </a:xfrm>
          <a:prstGeom prst="rect">
            <a:avLst/>
          </a:prstGeom>
        </p:spPr>
      </p:pic>
      <p:pic>
        <p:nvPicPr>
          <p:cNvPr id="7" name="Imagem 6">
            <a:extLst>
              <a:ext uri="{FF2B5EF4-FFF2-40B4-BE49-F238E27FC236}">
                <a16:creationId xmlns:a16="http://schemas.microsoft.com/office/drawing/2014/main" id="{4EFAF50F-3860-B70A-8238-A1813B03916E}"/>
              </a:ext>
            </a:extLst>
          </p:cNvPr>
          <p:cNvPicPr>
            <a:picLocks noChangeAspect="1"/>
          </p:cNvPicPr>
          <p:nvPr/>
        </p:nvPicPr>
        <p:blipFill>
          <a:blip r:embed="rId5"/>
          <a:stretch>
            <a:fillRect/>
          </a:stretch>
        </p:blipFill>
        <p:spPr>
          <a:xfrm>
            <a:off x="10371771" y="6322429"/>
            <a:ext cx="4258629" cy="1906811"/>
          </a:xfrm>
          <a:prstGeom prst="rect">
            <a:avLst/>
          </a:prstGeom>
        </p:spPr>
      </p:pic>
    </p:spTree>
    <p:extLst>
      <p:ext uri="{BB962C8B-B14F-4D97-AF65-F5344CB8AC3E}">
        <p14:creationId xmlns:p14="http://schemas.microsoft.com/office/powerpoint/2010/main" val="172820726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Image 0"/>
          <p:cNvPicPr/>
          <p:nvPr/>
        </p:nvPicPr>
        <p:blipFill>
          <a:blip r:embed="rId3"/>
          <a:stretch/>
        </p:blipFill>
        <p:spPr>
          <a:xfrm>
            <a:off x="0" y="0"/>
            <a:ext cx="14630040" cy="8229240"/>
          </a:xfrm>
          <a:prstGeom prst="rect">
            <a:avLst/>
          </a:prstGeom>
          <a:ln>
            <a:noFill/>
          </a:ln>
        </p:spPr>
      </p:pic>
      <p:sp>
        <p:nvSpPr>
          <p:cNvPr id="61" name="CustomShape 1"/>
          <p:cNvSpPr/>
          <p:nvPr/>
        </p:nvSpPr>
        <p:spPr>
          <a:xfrm>
            <a:off x="0" y="0"/>
            <a:ext cx="14630040" cy="8229240"/>
          </a:xfrm>
          <a:prstGeom prst="rect">
            <a:avLst/>
          </a:prstGeom>
          <a:solidFill>
            <a:srgbClr val="EEEFF5"/>
          </a:solidFill>
          <a:ln>
            <a:noFill/>
          </a:ln>
        </p:spPr>
        <p:style>
          <a:lnRef idx="0">
            <a:scrgbClr r="0" g="0" b="0"/>
          </a:lnRef>
          <a:fillRef idx="0">
            <a:scrgbClr r="0" g="0" b="0"/>
          </a:fillRef>
          <a:effectRef idx="0">
            <a:scrgbClr r="0" g="0" b="0"/>
          </a:effectRef>
          <a:fontRef idx="minor"/>
        </p:style>
      </p:sp>
      <p:sp>
        <p:nvSpPr>
          <p:cNvPr id="62" name="CustomShape 2"/>
          <p:cNvSpPr/>
          <p:nvPr/>
        </p:nvSpPr>
        <p:spPr>
          <a:xfrm>
            <a:off x="1760400" y="1815480"/>
            <a:ext cx="5554800" cy="694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ts val="5468"/>
              </a:lnSpc>
            </a:pPr>
            <a:r>
              <a:rPr lang="pt-BR" sz="4380" b="1" strike="noStrike" spc="-1" dirty="0">
                <a:solidFill>
                  <a:srgbClr val="396AF1"/>
                </a:solidFill>
                <a:latin typeface="Barlow"/>
                <a:ea typeface="Barlow"/>
              </a:rPr>
              <a:t>Descrição dos usuários</a:t>
            </a:r>
            <a:endParaRPr lang="pt-BR" sz="4380" b="0" strike="noStrike" spc="-1" dirty="0">
              <a:latin typeface="Arial"/>
            </a:endParaRPr>
          </a:p>
        </p:txBody>
      </p:sp>
      <p:sp>
        <p:nvSpPr>
          <p:cNvPr id="63" name="CustomShape 3"/>
          <p:cNvSpPr/>
          <p:nvPr/>
        </p:nvSpPr>
        <p:spPr>
          <a:xfrm>
            <a:off x="1760220" y="3438360"/>
            <a:ext cx="499680" cy="499680"/>
          </a:xfrm>
          <a:prstGeom prst="roundRect">
            <a:avLst>
              <a:gd name="adj" fmla="val 26667"/>
            </a:avLst>
          </a:prstGeom>
          <a:solidFill>
            <a:srgbClr val="EEEFF5"/>
          </a:solidFill>
          <a:ln>
            <a:noFill/>
          </a:ln>
        </p:spPr>
        <p:style>
          <a:lnRef idx="0">
            <a:scrgbClr r="0" g="0" b="0"/>
          </a:lnRef>
          <a:fillRef idx="0">
            <a:scrgbClr r="0" g="0" b="0"/>
          </a:fillRef>
          <a:effectRef idx="0">
            <a:scrgbClr r="0" g="0" b="0"/>
          </a:effectRef>
          <a:fontRef idx="minor"/>
        </p:style>
      </p:sp>
      <p:sp>
        <p:nvSpPr>
          <p:cNvPr id="64" name="CustomShape 4"/>
          <p:cNvSpPr/>
          <p:nvPr/>
        </p:nvSpPr>
        <p:spPr>
          <a:xfrm>
            <a:off x="1982160" y="3684600"/>
            <a:ext cx="11772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r>
              <a:rPr lang="pt-BR" sz="2630" b="1" strike="noStrike" spc="-1" dirty="0">
                <a:solidFill>
                  <a:srgbClr val="396AF1"/>
                </a:solidFill>
                <a:latin typeface="Barlow"/>
                <a:ea typeface="Barlow"/>
              </a:rPr>
              <a:t>1</a:t>
            </a:r>
            <a:endParaRPr lang="pt-BR" sz="2630" b="0" strike="noStrike" spc="-1" dirty="0">
              <a:latin typeface="Arial"/>
            </a:endParaRPr>
          </a:p>
        </p:txBody>
      </p:sp>
      <p:sp>
        <p:nvSpPr>
          <p:cNvPr id="66" name="CustomShape 6"/>
          <p:cNvSpPr/>
          <p:nvPr/>
        </p:nvSpPr>
        <p:spPr>
          <a:xfrm>
            <a:off x="2482200" y="3550680"/>
            <a:ext cx="4721400" cy="71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2798"/>
              </a:lnSpc>
            </a:pPr>
            <a:r>
              <a:rPr lang="pt-BR" sz="1750" b="0" strike="noStrike" spc="-1" dirty="0">
                <a:solidFill>
                  <a:srgbClr val="272525"/>
                </a:solidFill>
                <a:latin typeface="Montserrat"/>
                <a:ea typeface="Montserrat"/>
              </a:rPr>
              <a:t>O software foi projetado para empresas, onde há necessidade de controle de saída e entrada de veículos empresariais.</a:t>
            </a:r>
            <a:endParaRPr lang="pt-BR" sz="1750" b="0" strike="noStrike" spc="-1" dirty="0">
              <a:latin typeface="Arial"/>
            </a:endParaRPr>
          </a:p>
        </p:txBody>
      </p:sp>
      <p:sp>
        <p:nvSpPr>
          <p:cNvPr id="67" name="CustomShape 7"/>
          <p:cNvSpPr/>
          <p:nvPr/>
        </p:nvSpPr>
        <p:spPr>
          <a:xfrm>
            <a:off x="7426440" y="3127680"/>
            <a:ext cx="499680" cy="499680"/>
          </a:xfrm>
          <a:prstGeom prst="roundRect">
            <a:avLst>
              <a:gd name="adj" fmla="val 26667"/>
            </a:avLst>
          </a:prstGeom>
          <a:solidFill>
            <a:srgbClr val="EEEFF5"/>
          </a:solidFill>
          <a:ln>
            <a:noFill/>
          </a:ln>
        </p:spPr>
        <p:style>
          <a:lnRef idx="0">
            <a:scrgbClr r="0" g="0" b="0"/>
          </a:lnRef>
          <a:fillRef idx="0">
            <a:scrgbClr r="0" g="0" b="0"/>
          </a:fillRef>
          <a:effectRef idx="0">
            <a:scrgbClr r="0" g="0" b="0"/>
          </a:effectRef>
          <a:fontRef idx="minor"/>
        </p:style>
      </p:sp>
      <p:sp>
        <p:nvSpPr>
          <p:cNvPr id="68" name="CustomShape 8"/>
          <p:cNvSpPr/>
          <p:nvPr/>
        </p:nvSpPr>
        <p:spPr>
          <a:xfrm>
            <a:off x="7582680" y="3169440"/>
            <a:ext cx="18648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r>
              <a:rPr lang="pt-BR" sz="2630" b="1" strike="noStrike" spc="-1">
                <a:solidFill>
                  <a:srgbClr val="396AF1"/>
                </a:solidFill>
                <a:latin typeface="Barlow"/>
                <a:ea typeface="Barlow"/>
              </a:rPr>
              <a:t>2</a:t>
            </a:r>
            <a:endParaRPr lang="pt-BR" sz="2630" b="0" strike="noStrike" spc="-1">
              <a:latin typeface="Arial"/>
            </a:endParaRPr>
          </a:p>
        </p:txBody>
      </p:sp>
      <p:sp>
        <p:nvSpPr>
          <p:cNvPr id="69" name="CustomShape 9"/>
          <p:cNvSpPr/>
          <p:nvPr/>
        </p:nvSpPr>
        <p:spPr>
          <a:xfrm>
            <a:off x="8148240" y="3204000"/>
            <a:ext cx="2777040" cy="346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ts val="2733"/>
              </a:lnSpc>
            </a:pPr>
            <a:endParaRPr lang="pt-BR" sz="2190" b="0" strike="noStrike" spc="-1" dirty="0">
              <a:latin typeface="Arial"/>
            </a:endParaRPr>
          </a:p>
        </p:txBody>
      </p:sp>
      <p:sp>
        <p:nvSpPr>
          <p:cNvPr id="70" name="CustomShape 10"/>
          <p:cNvSpPr/>
          <p:nvPr/>
        </p:nvSpPr>
        <p:spPr>
          <a:xfrm>
            <a:off x="8148240" y="3136050"/>
            <a:ext cx="4721400" cy="71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2798"/>
              </a:lnSpc>
            </a:pPr>
            <a:r>
              <a:rPr lang="pt-BR" sz="1750" b="0" strike="noStrike" spc="-1" dirty="0">
                <a:solidFill>
                  <a:srgbClr val="272525"/>
                </a:solidFill>
                <a:latin typeface="Montserrat"/>
                <a:ea typeface="Montserrat"/>
              </a:rPr>
              <a:t>nossos usuários são funcionários de empresas responsáveis pelo agendamento ou realização de visitas ao cliente.</a:t>
            </a:r>
            <a:endParaRPr lang="pt-BR" sz="1750" b="0" strike="noStrike" spc="-1" dirty="0">
              <a:latin typeface="Arial"/>
            </a:endParaRPr>
          </a:p>
        </p:txBody>
      </p:sp>
      <p:sp>
        <p:nvSpPr>
          <p:cNvPr id="71" name="CustomShape 11"/>
          <p:cNvSpPr/>
          <p:nvPr/>
        </p:nvSpPr>
        <p:spPr>
          <a:xfrm>
            <a:off x="1711080" y="5520060"/>
            <a:ext cx="499680" cy="499680"/>
          </a:xfrm>
          <a:prstGeom prst="roundRect">
            <a:avLst>
              <a:gd name="adj" fmla="val 26667"/>
            </a:avLst>
          </a:prstGeom>
          <a:solidFill>
            <a:srgbClr val="EEEFF5"/>
          </a:solidFill>
          <a:ln>
            <a:noFill/>
          </a:ln>
        </p:spPr>
        <p:style>
          <a:lnRef idx="0">
            <a:scrgbClr r="0" g="0" b="0"/>
          </a:lnRef>
          <a:fillRef idx="0">
            <a:scrgbClr r="0" g="0" b="0"/>
          </a:fillRef>
          <a:effectRef idx="0">
            <a:scrgbClr r="0" g="0" b="0"/>
          </a:effectRef>
          <a:fontRef idx="minor"/>
        </p:style>
      </p:sp>
      <p:sp>
        <p:nvSpPr>
          <p:cNvPr id="72" name="CustomShape 12"/>
          <p:cNvSpPr/>
          <p:nvPr/>
        </p:nvSpPr>
        <p:spPr>
          <a:xfrm>
            <a:off x="1991970" y="5347800"/>
            <a:ext cx="17964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r>
              <a:rPr lang="pt-BR" sz="2630" b="1" strike="noStrike" spc="-1" dirty="0">
                <a:solidFill>
                  <a:srgbClr val="396AF1"/>
                </a:solidFill>
                <a:latin typeface="Barlow"/>
                <a:ea typeface="Barlow"/>
              </a:rPr>
              <a:t>3</a:t>
            </a:r>
            <a:endParaRPr lang="pt-BR" sz="2630" b="0" strike="noStrike" spc="-1" dirty="0">
              <a:latin typeface="Arial"/>
            </a:endParaRPr>
          </a:p>
        </p:txBody>
      </p:sp>
      <p:sp>
        <p:nvSpPr>
          <p:cNvPr id="74" name="CustomShape 14"/>
          <p:cNvSpPr/>
          <p:nvPr/>
        </p:nvSpPr>
        <p:spPr>
          <a:xfrm>
            <a:off x="2482200" y="5347800"/>
            <a:ext cx="472140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2798"/>
              </a:lnSpc>
            </a:pPr>
            <a:r>
              <a:rPr lang="pt-BR" sz="1750" b="0" strike="noStrike" spc="-1" dirty="0">
                <a:solidFill>
                  <a:srgbClr val="272525"/>
                </a:solidFill>
                <a:latin typeface="Montserrat"/>
                <a:ea typeface="Montserrat"/>
              </a:rPr>
              <a:t>Entre os usuários que fazem a condução do veículo para realizar a visita, 90% deles são homens e somente 10% são mulheres, sendo eles maiores de 18 anos.</a:t>
            </a:r>
            <a:endParaRPr lang="pt-BR" sz="1750" b="0" strike="noStrike" spc="-1" dirty="0">
              <a:latin typeface="Arial"/>
            </a:endParaRPr>
          </a:p>
        </p:txBody>
      </p:sp>
      <p:sp>
        <p:nvSpPr>
          <p:cNvPr id="75" name="CustomShape 15"/>
          <p:cNvSpPr/>
          <p:nvPr/>
        </p:nvSpPr>
        <p:spPr>
          <a:xfrm>
            <a:off x="7426440" y="4791240"/>
            <a:ext cx="499680" cy="499680"/>
          </a:xfrm>
          <a:prstGeom prst="roundRect">
            <a:avLst>
              <a:gd name="adj" fmla="val 26667"/>
            </a:avLst>
          </a:prstGeom>
          <a:solidFill>
            <a:srgbClr val="EEEFF5"/>
          </a:solidFill>
          <a:ln>
            <a:noFill/>
          </a:ln>
        </p:spPr>
        <p:style>
          <a:lnRef idx="0">
            <a:scrgbClr r="0" g="0" b="0"/>
          </a:lnRef>
          <a:fillRef idx="0">
            <a:scrgbClr r="0" g="0" b="0"/>
          </a:fillRef>
          <a:effectRef idx="0">
            <a:scrgbClr r="0" g="0" b="0"/>
          </a:effectRef>
          <a:fontRef idx="minor"/>
        </p:style>
      </p:sp>
      <p:sp>
        <p:nvSpPr>
          <p:cNvPr id="76" name="CustomShape 16"/>
          <p:cNvSpPr/>
          <p:nvPr/>
        </p:nvSpPr>
        <p:spPr>
          <a:xfrm>
            <a:off x="7575480" y="4832640"/>
            <a:ext cx="20124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r>
              <a:rPr lang="pt-BR" sz="2630" b="1" strike="noStrike" spc="-1" dirty="0">
                <a:solidFill>
                  <a:srgbClr val="396AF1"/>
                </a:solidFill>
                <a:latin typeface="Barlow"/>
                <a:ea typeface="Barlow"/>
              </a:rPr>
              <a:t>4</a:t>
            </a:r>
            <a:endParaRPr lang="pt-BR" sz="2630" b="0" strike="noStrike" spc="-1" dirty="0">
              <a:latin typeface="Arial"/>
            </a:endParaRPr>
          </a:p>
        </p:txBody>
      </p:sp>
      <p:sp>
        <p:nvSpPr>
          <p:cNvPr id="78" name="CustomShape 18"/>
          <p:cNvSpPr/>
          <p:nvPr/>
        </p:nvSpPr>
        <p:spPr>
          <a:xfrm>
            <a:off x="8148240" y="4819770"/>
            <a:ext cx="4721400" cy="71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2798"/>
              </a:lnSpc>
            </a:pPr>
            <a:r>
              <a:rPr lang="pt-BR" sz="1750" b="0" strike="noStrike" spc="-1" dirty="0">
                <a:latin typeface="Montserrat" panose="00000500000000000000" pitchFamily="2" charset="0"/>
              </a:rPr>
              <a:t>Com relação aos cargos de cada um, os usuários que agendam a visita são auxiliares administrativos e os que fazem a condução são corretores de imóveis.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Image 0"/>
          <p:cNvPicPr/>
          <p:nvPr/>
        </p:nvPicPr>
        <p:blipFill>
          <a:blip r:embed="rId3"/>
          <a:stretch/>
        </p:blipFill>
        <p:spPr>
          <a:xfrm>
            <a:off x="0" y="0"/>
            <a:ext cx="14630040" cy="8229240"/>
          </a:xfrm>
          <a:prstGeom prst="rect">
            <a:avLst/>
          </a:prstGeom>
          <a:ln>
            <a:noFill/>
          </a:ln>
        </p:spPr>
      </p:pic>
      <p:sp>
        <p:nvSpPr>
          <p:cNvPr id="51" name="CustomShape 1"/>
          <p:cNvSpPr/>
          <p:nvPr/>
        </p:nvSpPr>
        <p:spPr>
          <a:xfrm>
            <a:off x="0" y="0"/>
            <a:ext cx="14630040" cy="8229240"/>
          </a:xfrm>
          <a:prstGeom prst="rect">
            <a:avLst/>
          </a:prstGeom>
          <a:solidFill>
            <a:srgbClr val="EEEFF5"/>
          </a:solidFill>
          <a:ln>
            <a:noFill/>
          </a:ln>
        </p:spPr>
        <p:style>
          <a:lnRef idx="0">
            <a:scrgbClr r="0" g="0" b="0"/>
          </a:lnRef>
          <a:fillRef idx="0">
            <a:scrgbClr r="0" g="0" b="0"/>
          </a:fillRef>
          <a:effectRef idx="0">
            <a:scrgbClr r="0" g="0" b="0"/>
          </a:effectRef>
          <a:fontRef idx="minor"/>
        </p:style>
        <p:txBody>
          <a:bodyPr/>
          <a:lstStyle/>
          <a:p>
            <a:endParaRPr lang="pt-BR" dirty="0"/>
          </a:p>
        </p:txBody>
      </p:sp>
      <p:sp>
        <p:nvSpPr>
          <p:cNvPr id="52" name="CustomShape 2"/>
          <p:cNvSpPr/>
          <p:nvPr/>
        </p:nvSpPr>
        <p:spPr>
          <a:xfrm>
            <a:off x="-2262960" y="1626480"/>
            <a:ext cx="9772470" cy="694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5468"/>
              </a:lnSpc>
            </a:pPr>
            <a:r>
              <a:rPr lang="pt-BR" sz="4380" b="1" spc="-1" dirty="0">
                <a:solidFill>
                  <a:srgbClr val="396AF1"/>
                </a:solidFill>
                <a:latin typeface="Barlow"/>
              </a:rPr>
              <a:t>Perfil do Usuário</a:t>
            </a:r>
            <a:endParaRPr lang="pt-BR" sz="4380" b="0" strike="noStrike" spc="-1" dirty="0">
              <a:latin typeface="Arial"/>
            </a:endParaRPr>
          </a:p>
        </p:txBody>
      </p:sp>
      <p:pic>
        <p:nvPicPr>
          <p:cNvPr id="4" name="Imagem 3">
            <a:extLst>
              <a:ext uri="{FF2B5EF4-FFF2-40B4-BE49-F238E27FC236}">
                <a16:creationId xmlns:a16="http://schemas.microsoft.com/office/drawing/2014/main" id="{74C59648-D372-776E-079D-3660574382B1}"/>
              </a:ext>
            </a:extLst>
          </p:cNvPr>
          <p:cNvPicPr>
            <a:picLocks noChangeAspect="1"/>
          </p:cNvPicPr>
          <p:nvPr/>
        </p:nvPicPr>
        <p:blipFill>
          <a:blip r:embed="rId4"/>
          <a:stretch>
            <a:fillRect/>
          </a:stretch>
        </p:blipFill>
        <p:spPr>
          <a:xfrm>
            <a:off x="181613" y="3662250"/>
            <a:ext cx="8944058" cy="1909830"/>
          </a:xfrm>
          <a:prstGeom prst="rect">
            <a:avLst/>
          </a:prstGeom>
        </p:spPr>
      </p:pic>
      <p:pic>
        <p:nvPicPr>
          <p:cNvPr id="2050" name="Picture 2" descr="Usuário Roxo Do Homem No ícone De Traje Comercial Isolado Em Fundo Amarelo  Ícone Do Perfil De Usuário Do Símbolo De Avatar Comerc Ilustração Stock -  Ilustração de roxo, mensagem: 199368465">
            <a:extLst>
              <a:ext uri="{FF2B5EF4-FFF2-40B4-BE49-F238E27FC236}">
                <a16:creationId xmlns:a16="http://schemas.microsoft.com/office/drawing/2014/main" id="{BC624F30-F6F1-2DAF-2ECC-E94E53294C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7275" y="27574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m 9">
            <a:extLst>
              <a:ext uri="{FF2B5EF4-FFF2-40B4-BE49-F238E27FC236}">
                <a16:creationId xmlns:a16="http://schemas.microsoft.com/office/drawing/2014/main" id="{A375D99D-F507-08D8-8D9A-0346E67059DB}"/>
              </a:ext>
            </a:extLst>
          </p:cNvPr>
          <p:cNvPicPr>
            <a:picLocks noChangeAspect="1"/>
          </p:cNvPicPr>
          <p:nvPr/>
        </p:nvPicPr>
        <p:blipFill>
          <a:blip r:embed="rId6"/>
          <a:stretch>
            <a:fillRect/>
          </a:stretch>
        </p:blipFill>
        <p:spPr>
          <a:xfrm>
            <a:off x="12486915" y="0"/>
            <a:ext cx="2143125" cy="2757488"/>
          </a:xfrm>
          <a:prstGeom prst="rect">
            <a:avLst/>
          </a:prstGeom>
        </p:spPr>
      </p:pic>
      <p:pic>
        <p:nvPicPr>
          <p:cNvPr id="11" name="Imagem 10">
            <a:extLst>
              <a:ext uri="{FF2B5EF4-FFF2-40B4-BE49-F238E27FC236}">
                <a16:creationId xmlns:a16="http://schemas.microsoft.com/office/drawing/2014/main" id="{84B8F052-49AE-19ED-2AF7-D84BBEC1B5A6}"/>
              </a:ext>
            </a:extLst>
          </p:cNvPr>
          <p:cNvPicPr>
            <a:picLocks noChangeAspect="1"/>
          </p:cNvPicPr>
          <p:nvPr/>
        </p:nvPicPr>
        <p:blipFill>
          <a:blip r:embed="rId6"/>
          <a:stretch>
            <a:fillRect/>
          </a:stretch>
        </p:blipFill>
        <p:spPr>
          <a:xfrm>
            <a:off x="12487275" y="4900612"/>
            <a:ext cx="2143125" cy="3328627"/>
          </a:xfrm>
          <a:prstGeom prst="rect">
            <a:avLst/>
          </a:prstGeom>
        </p:spPr>
      </p:pic>
    </p:spTree>
    <p:extLst>
      <p:ext uri="{BB962C8B-B14F-4D97-AF65-F5344CB8AC3E}">
        <p14:creationId xmlns:p14="http://schemas.microsoft.com/office/powerpoint/2010/main" val="81339142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Image 0"/>
          <p:cNvPicPr/>
          <p:nvPr/>
        </p:nvPicPr>
        <p:blipFill>
          <a:blip r:embed="rId3"/>
          <a:stretch/>
        </p:blipFill>
        <p:spPr>
          <a:xfrm>
            <a:off x="0" y="0"/>
            <a:ext cx="14630040" cy="8229240"/>
          </a:xfrm>
          <a:prstGeom prst="rect">
            <a:avLst/>
          </a:prstGeom>
          <a:ln>
            <a:noFill/>
          </a:ln>
        </p:spPr>
      </p:pic>
      <p:sp>
        <p:nvSpPr>
          <p:cNvPr id="61" name="CustomShape 1"/>
          <p:cNvSpPr/>
          <p:nvPr/>
        </p:nvSpPr>
        <p:spPr>
          <a:xfrm>
            <a:off x="0" y="0"/>
            <a:ext cx="14630040" cy="8229240"/>
          </a:xfrm>
          <a:prstGeom prst="rect">
            <a:avLst/>
          </a:prstGeom>
          <a:solidFill>
            <a:srgbClr val="EEEFF5"/>
          </a:solidFill>
          <a:ln>
            <a:noFill/>
          </a:ln>
        </p:spPr>
        <p:style>
          <a:lnRef idx="0">
            <a:scrgbClr r="0" g="0" b="0"/>
          </a:lnRef>
          <a:fillRef idx="0">
            <a:scrgbClr r="0" g="0" b="0"/>
          </a:fillRef>
          <a:effectRef idx="0">
            <a:scrgbClr r="0" g="0" b="0"/>
          </a:effectRef>
          <a:fontRef idx="minor"/>
        </p:style>
        <p:txBody>
          <a:bodyPr/>
          <a:lstStyle/>
          <a:p>
            <a:endParaRPr lang="pt-BR" dirty="0"/>
          </a:p>
        </p:txBody>
      </p:sp>
      <p:sp>
        <p:nvSpPr>
          <p:cNvPr id="62" name="CustomShape 2"/>
          <p:cNvSpPr/>
          <p:nvPr/>
        </p:nvSpPr>
        <p:spPr>
          <a:xfrm>
            <a:off x="1760400" y="1815480"/>
            <a:ext cx="5554800" cy="694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ts val="5468"/>
              </a:lnSpc>
            </a:pPr>
            <a:r>
              <a:rPr lang="pt-BR" sz="4380" b="1" spc="-1" dirty="0">
                <a:solidFill>
                  <a:srgbClr val="396AF1"/>
                </a:solidFill>
                <a:latin typeface="Barlow"/>
              </a:rPr>
              <a:t>Cenário Atual </a:t>
            </a:r>
            <a:endParaRPr lang="pt-BR" sz="4380" b="0" strike="noStrike" spc="-1" dirty="0">
              <a:latin typeface="Arial"/>
            </a:endParaRPr>
          </a:p>
        </p:txBody>
      </p:sp>
      <p:sp>
        <p:nvSpPr>
          <p:cNvPr id="63" name="CustomShape 3"/>
          <p:cNvSpPr/>
          <p:nvPr/>
        </p:nvSpPr>
        <p:spPr>
          <a:xfrm>
            <a:off x="1760220" y="3438360"/>
            <a:ext cx="499680" cy="499680"/>
          </a:xfrm>
          <a:prstGeom prst="roundRect">
            <a:avLst>
              <a:gd name="adj" fmla="val 26667"/>
            </a:avLst>
          </a:prstGeom>
          <a:solidFill>
            <a:srgbClr val="EEEFF5"/>
          </a:solidFill>
          <a:ln>
            <a:noFill/>
          </a:ln>
        </p:spPr>
        <p:style>
          <a:lnRef idx="0">
            <a:scrgbClr r="0" g="0" b="0"/>
          </a:lnRef>
          <a:fillRef idx="0">
            <a:scrgbClr r="0" g="0" b="0"/>
          </a:fillRef>
          <a:effectRef idx="0">
            <a:scrgbClr r="0" g="0" b="0"/>
          </a:effectRef>
          <a:fontRef idx="minor"/>
        </p:style>
      </p:sp>
      <p:sp>
        <p:nvSpPr>
          <p:cNvPr id="64" name="CustomShape 4"/>
          <p:cNvSpPr/>
          <p:nvPr/>
        </p:nvSpPr>
        <p:spPr>
          <a:xfrm>
            <a:off x="1982160" y="3684600"/>
            <a:ext cx="11772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endParaRPr lang="pt-BR" sz="2630" b="0" strike="noStrike" spc="-1" dirty="0">
              <a:latin typeface="Arial"/>
            </a:endParaRPr>
          </a:p>
        </p:txBody>
      </p:sp>
      <p:sp>
        <p:nvSpPr>
          <p:cNvPr id="68" name="CustomShape 8"/>
          <p:cNvSpPr/>
          <p:nvPr/>
        </p:nvSpPr>
        <p:spPr>
          <a:xfrm>
            <a:off x="7582680" y="3169440"/>
            <a:ext cx="18648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endParaRPr lang="pt-BR" sz="2630" b="0" strike="noStrike" spc="-1" dirty="0">
              <a:latin typeface="Arial"/>
            </a:endParaRPr>
          </a:p>
        </p:txBody>
      </p:sp>
      <p:sp>
        <p:nvSpPr>
          <p:cNvPr id="69" name="CustomShape 9"/>
          <p:cNvSpPr/>
          <p:nvPr/>
        </p:nvSpPr>
        <p:spPr>
          <a:xfrm>
            <a:off x="8148240" y="3204000"/>
            <a:ext cx="2777040" cy="346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ts val="2733"/>
              </a:lnSpc>
            </a:pPr>
            <a:endParaRPr lang="pt-BR" sz="2190" b="0" strike="noStrike" spc="-1" dirty="0">
              <a:latin typeface="Arial"/>
            </a:endParaRPr>
          </a:p>
        </p:txBody>
      </p:sp>
      <p:sp>
        <p:nvSpPr>
          <p:cNvPr id="70" name="CustomShape 10"/>
          <p:cNvSpPr/>
          <p:nvPr/>
        </p:nvSpPr>
        <p:spPr>
          <a:xfrm>
            <a:off x="689085" y="2625840"/>
            <a:ext cx="7697430" cy="378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2798"/>
              </a:lnSpc>
            </a:pPr>
            <a:r>
              <a:rPr lang="pt-BR" sz="1750" b="0" strike="noStrike" spc="-1" dirty="0">
                <a:solidFill>
                  <a:srgbClr val="272525"/>
                </a:solidFill>
                <a:latin typeface="Montserrat"/>
                <a:ea typeface="Montserrat"/>
              </a:rPr>
              <a:t>Vinicius Eugênio é corretor de imobiliária e atualmente sua equipe realiza os cadastros de agendamento manualmente no </a:t>
            </a:r>
            <a:r>
              <a:rPr lang="pt-BR" sz="1750" b="0" strike="noStrike" spc="-1" dirty="0" err="1">
                <a:solidFill>
                  <a:srgbClr val="272525"/>
                </a:solidFill>
                <a:latin typeface="Montserrat"/>
                <a:ea typeface="Montserrat"/>
              </a:rPr>
              <a:t>whatsapp</a:t>
            </a:r>
            <a:r>
              <a:rPr lang="pt-BR" sz="1750" b="0" strike="noStrike" spc="-1" dirty="0">
                <a:solidFill>
                  <a:srgbClr val="272525"/>
                </a:solidFill>
                <a:latin typeface="Montserrat"/>
                <a:ea typeface="Montserrat"/>
              </a:rPr>
              <a:t> o que possibilita erros humanos como criar reservas no mesmo período de outra reserva, fazendo com que ocorra desorganização pela quantidade de reservas. Frequentemente seus funcionários agendam visitas para um funcionário em horários que o carro já está sendo utilizado, o que resulta em faltas na visita aos clientes e gera insatisfação.</a:t>
            </a:r>
            <a:endParaRPr lang="pt-BR" sz="1750" b="0" strike="noStrike" spc="-1" dirty="0">
              <a:latin typeface="Arial"/>
            </a:endParaRPr>
          </a:p>
        </p:txBody>
      </p:sp>
      <p:sp>
        <p:nvSpPr>
          <p:cNvPr id="71" name="CustomShape 11"/>
          <p:cNvSpPr/>
          <p:nvPr/>
        </p:nvSpPr>
        <p:spPr>
          <a:xfrm>
            <a:off x="1711080" y="5520060"/>
            <a:ext cx="499680" cy="499680"/>
          </a:xfrm>
          <a:prstGeom prst="roundRect">
            <a:avLst>
              <a:gd name="adj" fmla="val 26667"/>
            </a:avLst>
          </a:prstGeom>
          <a:solidFill>
            <a:srgbClr val="EEEFF5"/>
          </a:solidFill>
          <a:ln>
            <a:noFill/>
          </a:ln>
        </p:spPr>
        <p:style>
          <a:lnRef idx="0">
            <a:scrgbClr r="0" g="0" b="0"/>
          </a:lnRef>
          <a:fillRef idx="0">
            <a:scrgbClr r="0" g="0" b="0"/>
          </a:fillRef>
          <a:effectRef idx="0">
            <a:scrgbClr r="0" g="0" b="0"/>
          </a:effectRef>
          <a:fontRef idx="minor"/>
        </p:style>
      </p:sp>
      <p:sp>
        <p:nvSpPr>
          <p:cNvPr id="72" name="CustomShape 12"/>
          <p:cNvSpPr/>
          <p:nvPr/>
        </p:nvSpPr>
        <p:spPr>
          <a:xfrm>
            <a:off x="1991970" y="5347800"/>
            <a:ext cx="17964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endParaRPr lang="pt-BR" sz="2630" b="0" strike="noStrike" spc="-1" dirty="0">
              <a:latin typeface="Arial"/>
            </a:endParaRPr>
          </a:p>
        </p:txBody>
      </p:sp>
      <p:sp>
        <p:nvSpPr>
          <p:cNvPr id="76" name="CustomShape 16"/>
          <p:cNvSpPr/>
          <p:nvPr/>
        </p:nvSpPr>
        <p:spPr>
          <a:xfrm>
            <a:off x="7575480" y="4832640"/>
            <a:ext cx="20124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endParaRPr lang="pt-BR" sz="2630" b="0" strike="noStrike" spc="-1" dirty="0">
              <a:latin typeface="Arial"/>
            </a:endParaRPr>
          </a:p>
        </p:txBody>
      </p:sp>
      <p:pic>
        <p:nvPicPr>
          <p:cNvPr id="1028" name="Picture 4" descr="Imagens Atraso PNG e Vetor, com Fundo Transparente Para Download Grátis |  Pngtree">
            <a:extLst>
              <a:ext uri="{FF2B5EF4-FFF2-40B4-BE49-F238E27FC236}">
                <a16:creationId xmlns:a16="http://schemas.microsoft.com/office/drawing/2014/main" id="{C196E467-76B0-4DC8-69F1-4CFB73712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4190" y="30787"/>
            <a:ext cx="3966210" cy="39662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ght between couples in Costco parking lot captured on video camera in  Mississauga | CTV News">
            <a:extLst>
              <a:ext uri="{FF2B5EF4-FFF2-40B4-BE49-F238E27FC236}">
                <a16:creationId xmlns:a16="http://schemas.microsoft.com/office/drawing/2014/main" id="{7ADB025F-0CEB-A9B3-982D-F27C255006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7404" y="3996996"/>
            <a:ext cx="5962635" cy="378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5152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Image 0"/>
          <p:cNvPicPr/>
          <p:nvPr/>
        </p:nvPicPr>
        <p:blipFill>
          <a:blip r:embed="rId3"/>
          <a:stretch/>
        </p:blipFill>
        <p:spPr>
          <a:xfrm>
            <a:off x="0" y="0"/>
            <a:ext cx="14630040" cy="8229240"/>
          </a:xfrm>
          <a:prstGeom prst="rect">
            <a:avLst/>
          </a:prstGeom>
          <a:ln>
            <a:noFill/>
          </a:ln>
        </p:spPr>
      </p:pic>
      <p:sp>
        <p:nvSpPr>
          <p:cNvPr id="61" name="CustomShape 1"/>
          <p:cNvSpPr/>
          <p:nvPr/>
        </p:nvSpPr>
        <p:spPr>
          <a:xfrm>
            <a:off x="0" y="0"/>
            <a:ext cx="14630040" cy="8229240"/>
          </a:xfrm>
          <a:prstGeom prst="rect">
            <a:avLst/>
          </a:prstGeom>
          <a:solidFill>
            <a:srgbClr val="EEEFF5"/>
          </a:solidFill>
          <a:ln>
            <a:noFill/>
          </a:ln>
        </p:spPr>
        <p:style>
          <a:lnRef idx="0">
            <a:scrgbClr r="0" g="0" b="0"/>
          </a:lnRef>
          <a:fillRef idx="0">
            <a:scrgbClr r="0" g="0" b="0"/>
          </a:fillRef>
          <a:effectRef idx="0">
            <a:scrgbClr r="0" g="0" b="0"/>
          </a:effectRef>
          <a:fontRef idx="minor"/>
        </p:style>
        <p:txBody>
          <a:bodyPr/>
          <a:lstStyle/>
          <a:p>
            <a:endParaRPr lang="pt-BR" dirty="0"/>
          </a:p>
        </p:txBody>
      </p:sp>
      <p:sp>
        <p:nvSpPr>
          <p:cNvPr id="62" name="CustomShape 2"/>
          <p:cNvSpPr/>
          <p:nvPr/>
        </p:nvSpPr>
        <p:spPr>
          <a:xfrm>
            <a:off x="689085" y="1815480"/>
            <a:ext cx="5554800" cy="694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ts val="5468"/>
              </a:lnSpc>
            </a:pPr>
            <a:r>
              <a:rPr lang="pt-BR" sz="4380" b="1" spc="-1" dirty="0">
                <a:solidFill>
                  <a:srgbClr val="396AF1"/>
                </a:solidFill>
                <a:latin typeface="Barlow"/>
              </a:rPr>
              <a:t>Cenário depois da implantação </a:t>
            </a:r>
            <a:endParaRPr lang="pt-BR" sz="4380" b="0" strike="noStrike" spc="-1" dirty="0">
              <a:latin typeface="Arial"/>
            </a:endParaRPr>
          </a:p>
        </p:txBody>
      </p:sp>
      <p:sp>
        <p:nvSpPr>
          <p:cNvPr id="63" name="CustomShape 3"/>
          <p:cNvSpPr/>
          <p:nvPr/>
        </p:nvSpPr>
        <p:spPr>
          <a:xfrm>
            <a:off x="1760220" y="3438360"/>
            <a:ext cx="499680" cy="499680"/>
          </a:xfrm>
          <a:prstGeom prst="roundRect">
            <a:avLst>
              <a:gd name="adj" fmla="val 26667"/>
            </a:avLst>
          </a:prstGeom>
          <a:solidFill>
            <a:srgbClr val="EEEFF5"/>
          </a:solidFill>
          <a:ln>
            <a:noFill/>
          </a:ln>
        </p:spPr>
        <p:style>
          <a:lnRef idx="0">
            <a:scrgbClr r="0" g="0" b="0"/>
          </a:lnRef>
          <a:fillRef idx="0">
            <a:scrgbClr r="0" g="0" b="0"/>
          </a:fillRef>
          <a:effectRef idx="0">
            <a:scrgbClr r="0" g="0" b="0"/>
          </a:effectRef>
          <a:fontRef idx="minor"/>
        </p:style>
      </p:sp>
      <p:sp>
        <p:nvSpPr>
          <p:cNvPr id="64" name="CustomShape 4"/>
          <p:cNvSpPr/>
          <p:nvPr/>
        </p:nvSpPr>
        <p:spPr>
          <a:xfrm>
            <a:off x="1982160" y="3684600"/>
            <a:ext cx="11772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endParaRPr lang="pt-BR" sz="2630" b="0" strike="noStrike" spc="-1" dirty="0">
              <a:latin typeface="Arial"/>
            </a:endParaRPr>
          </a:p>
        </p:txBody>
      </p:sp>
      <p:sp>
        <p:nvSpPr>
          <p:cNvPr id="68" name="CustomShape 8"/>
          <p:cNvSpPr/>
          <p:nvPr/>
        </p:nvSpPr>
        <p:spPr>
          <a:xfrm>
            <a:off x="7582680" y="3169440"/>
            <a:ext cx="18648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endParaRPr lang="pt-BR" sz="2630" b="0" strike="noStrike" spc="-1" dirty="0">
              <a:latin typeface="Arial"/>
            </a:endParaRPr>
          </a:p>
        </p:txBody>
      </p:sp>
      <p:sp>
        <p:nvSpPr>
          <p:cNvPr id="69" name="CustomShape 9"/>
          <p:cNvSpPr/>
          <p:nvPr/>
        </p:nvSpPr>
        <p:spPr>
          <a:xfrm>
            <a:off x="8148240" y="3204000"/>
            <a:ext cx="2777040" cy="346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ts val="2733"/>
              </a:lnSpc>
            </a:pPr>
            <a:endParaRPr lang="pt-BR" sz="2190" b="0" strike="noStrike" spc="-1" dirty="0">
              <a:latin typeface="Arial"/>
            </a:endParaRPr>
          </a:p>
        </p:txBody>
      </p:sp>
      <p:sp>
        <p:nvSpPr>
          <p:cNvPr id="70" name="CustomShape 10"/>
          <p:cNvSpPr/>
          <p:nvPr/>
        </p:nvSpPr>
        <p:spPr>
          <a:xfrm>
            <a:off x="689085" y="2625840"/>
            <a:ext cx="7697430" cy="378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2798"/>
              </a:lnSpc>
            </a:pPr>
            <a:r>
              <a:rPr lang="pt-BR" sz="1750" b="0" strike="noStrike" spc="-1" dirty="0">
                <a:solidFill>
                  <a:srgbClr val="272525"/>
                </a:solidFill>
                <a:latin typeface="Montserrat"/>
                <a:ea typeface="Montserrat"/>
              </a:rPr>
              <a:t>A </a:t>
            </a:r>
            <a:r>
              <a:rPr lang="pt-BR" sz="1750" b="0" strike="noStrike" spc="-1" dirty="0" err="1">
                <a:solidFill>
                  <a:srgbClr val="272525"/>
                </a:solidFill>
                <a:latin typeface="Montserrat"/>
                <a:ea typeface="Montserrat"/>
              </a:rPr>
              <a:t>klitCode</a:t>
            </a:r>
            <a:r>
              <a:rPr lang="pt-BR" sz="1750" b="0" strike="noStrike" spc="-1" dirty="0">
                <a:solidFill>
                  <a:srgbClr val="272525"/>
                </a:solidFill>
                <a:latin typeface="Montserrat"/>
                <a:ea typeface="Montserrat"/>
              </a:rPr>
              <a:t> percebe o problema e desenvolve um sistema que gerenciará todas as reservas, administrando as regras de negócio, evitando duplicidade de agendamentos e enviando notificação ao funcionário para o mesmo ser avisado ao criar a visita. Isso resulta na </a:t>
            </a:r>
            <a:r>
              <a:rPr lang="pt-BR" sz="1750" b="0" strike="noStrike" spc="-1" dirty="0" err="1">
                <a:solidFill>
                  <a:srgbClr val="272525"/>
                </a:solidFill>
                <a:latin typeface="Montserrat"/>
                <a:ea typeface="Montserrat"/>
              </a:rPr>
              <a:t>dimunuição</a:t>
            </a:r>
            <a:r>
              <a:rPr lang="pt-BR" sz="1750" b="0" strike="noStrike" spc="-1" dirty="0">
                <a:solidFill>
                  <a:srgbClr val="272525"/>
                </a:solidFill>
                <a:latin typeface="Montserrat"/>
                <a:ea typeface="Montserrat"/>
              </a:rPr>
              <a:t> de faltas a visitas a clientes e melhor satisfação dos clientes da imobiliária.</a:t>
            </a:r>
            <a:endParaRPr lang="pt-BR" sz="1750" b="0" strike="noStrike" spc="-1" dirty="0">
              <a:latin typeface="Arial"/>
            </a:endParaRPr>
          </a:p>
        </p:txBody>
      </p:sp>
      <p:sp>
        <p:nvSpPr>
          <p:cNvPr id="71" name="CustomShape 11"/>
          <p:cNvSpPr/>
          <p:nvPr/>
        </p:nvSpPr>
        <p:spPr>
          <a:xfrm>
            <a:off x="1711080" y="5520060"/>
            <a:ext cx="499680" cy="499680"/>
          </a:xfrm>
          <a:prstGeom prst="roundRect">
            <a:avLst>
              <a:gd name="adj" fmla="val 26667"/>
            </a:avLst>
          </a:prstGeom>
          <a:solidFill>
            <a:srgbClr val="EEEFF5"/>
          </a:solidFill>
          <a:ln>
            <a:noFill/>
          </a:ln>
        </p:spPr>
        <p:style>
          <a:lnRef idx="0">
            <a:scrgbClr r="0" g="0" b="0"/>
          </a:lnRef>
          <a:fillRef idx="0">
            <a:scrgbClr r="0" g="0" b="0"/>
          </a:fillRef>
          <a:effectRef idx="0">
            <a:scrgbClr r="0" g="0" b="0"/>
          </a:effectRef>
          <a:fontRef idx="minor"/>
        </p:style>
      </p:sp>
      <p:sp>
        <p:nvSpPr>
          <p:cNvPr id="72" name="CustomShape 12"/>
          <p:cNvSpPr/>
          <p:nvPr/>
        </p:nvSpPr>
        <p:spPr>
          <a:xfrm>
            <a:off x="1991970" y="5347800"/>
            <a:ext cx="17964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endParaRPr lang="pt-BR" sz="2630" b="0" strike="noStrike" spc="-1" dirty="0">
              <a:latin typeface="Arial"/>
            </a:endParaRPr>
          </a:p>
        </p:txBody>
      </p:sp>
      <p:sp>
        <p:nvSpPr>
          <p:cNvPr id="76" name="CustomShape 16"/>
          <p:cNvSpPr/>
          <p:nvPr/>
        </p:nvSpPr>
        <p:spPr>
          <a:xfrm>
            <a:off x="7575480" y="4832640"/>
            <a:ext cx="20124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endParaRPr lang="pt-BR" sz="2630" b="0" strike="noStrike" spc="-1" dirty="0">
              <a:latin typeface="Arial"/>
            </a:endParaRPr>
          </a:p>
        </p:txBody>
      </p:sp>
      <p:pic>
        <p:nvPicPr>
          <p:cNvPr id="3" name="Imagem 2">
            <a:extLst>
              <a:ext uri="{FF2B5EF4-FFF2-40B4-BE49-F238E27FC236}">
                <a16:creationId xmlns:a16="http://schemas.microsoft.com/office/drawing/2014/main" id="{824D9F3D-1140-2349-2CF7-B811BF6B4DF6}"/>
              </a:ext>
            </a:extLst>
          </p:cNvPr>
          <p:cNvPicPr>
            <a:picLocks noChangeAspect="1"/>
          </p:cNvPicPr>
          <p:nvPr/>
        </p:nvPicPr>
        <p:blipFill>
          <a:blip r:embed="rId4"/>
          <a:stretch>
            <a:fillRect/>
          </a:stretch>
        </p:blipFill>
        <p:spPr>
          <a:xfrm>
            <a:off x="10527030" y="0"/>
            <a:ext cx="4152105" cy="8229600"/>
          </a:xfrm>
          <a:prstGeom prst="rect">
            <a:avLst/>
          </a:prstGeom>
        </p:spPr>
      </p:pic>
    </p:spTree>
    <p:extLst>
      <p:ext uri="{BB962C8B-B14F-4D97-AF65-F5344CB8AC3E}">
        <p14:creationId xmlns:p14="http://schemas.microsoft.com/office/powerpoint/2010/main" val="244150413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Image 0"/>
          <p:cNvPicPr/>
          <p:nvPr/>
        </p:nvPicPr>
        <p:blipFill>
          <a:blip r:embed="rId3"/>
          <a:stretch/>
        </p:blipFill>
        <p:spPr>
          <a:xfrm>
            <a:off x="0" y="0"/>
            <a:ext cx="14630040" cy="8229240"/>
          </a:xfrm>
          <a:prstGeom prst="rect">
            <a:avLst/>
          </a:prstGeom>
          <a:ln>
            <a:noFill/>
          </a:ln>
        </p:spPr>
      </p:pic>
      <p:sp>
        <p:nvSpPr>
          <p:cNvPr id="61" name="CustomShape 1"/>
          <p:cNvSpPr/>
          <p:nvPr/>
        </p:nvSpPr>
        <p:spPr>
          <a:xfrm>
            <a:off x="0" y="0"/>
            <a:ext cx="14630040" cy="8229240"/>
          </a:xfrm>
          <a:prstGeom prst="rect">
            <a:avLst/>
          </a:prstGeom>
          <a:solidFill>
            <a:srgbClr val="EEEFF5"/>
          </a:solidFill>
          <a:ln>
            <a:noFill/>
          </a:ln>
        </p:spPr>
        <p:style>
          <a:lnRef idx="0">
            <a:scrgbClr r="0" g="0" b="0"/>
          </a:lnRef>
          <a:fillRef idx="0">
            <a:scrgbClr r="0" g="0" b="0"/>
          </a:fillRef>
          <a:effectRef idx="0">
            <a:scrgbClr r="0" g="0" b="0"/>
          </a:effectRef>
          <a:fontRef idx="minor"/>
        </p:style>
        <p:txBody>
          <a:bodyPr/>
          <a:lstStyle/>
          <a:p>
            <a:endParaRPr lang="pt-BR" dirty="0"/>
          </a:p>
        </p:txBody>
      </p:sp>
      <p:sp>
        <p:nvSpPr>
          <p:cNvPr id="62" name="CustomShape 2"/>
          <p:cNvSpPr/>
          <p:nvPr/>
        </p:nvSpPr>
        <p:spPr>
          <a:xfrm>
            <a:off x="1483989" y="147870"/>
            <a:ext cx="5554800" cy="694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ts val="5468"/>
              </a:lnSpc>
            </a:pPr>
            <a:r>
              <a:rPr lang="pt-BR" sz="4380" b="1" spc="-1" dirty="0">
                <a:solidFill>
                  <a:srgbClr val="396AF1"/>
                </a:solidFill>
                <a:latin typeface="Barlow"/>
              </a:rPr>
              <a:t>Protótipo </a:t>
            </a:r>
            <a:r>
              <a:rPr lang="pt-BR" sz="4380" b="1" spc="-1" dirty="0" err="1">
                <a:solidFill>
                  <a:srgbClr val="396AF1"/>
                </a:solidFill>
                <a:latin typeface="Barlow"/>
              </a:rPr>
              <a:t>KlitAgendas</a:t>
            </a:r>
            <a:endParaRPr lang="pt-BR" sz="4380" b="0" strike="noStrike" spc="-1" dirty="0">
              <a:latin typeface="Arial"/>
            </a:endParaRPr>
          </a:p>
        </p:txBody>
      </p:sp>
      <p:sp>
        <p:nvSpPr>
          <p:cNvPr id="63" name="CustomShape 3"/>
          <p:cNvSpPr/>
          <p:nvPr/>
        </p:nvSpPr>
        <p:spPr>
          <a:xfrm>
            <a:off x="1760220" y="3438360"/>
            <a:ext cx="499680" cy="499680"/>
          </a:xfrm>
          <a:prstGeom prst="roundRect">
            <a:avLst>
              <a:gd name="adj" fmla="val 26667"/>
            </a:avLst>
          </a:prstGeom>
          <a:solidFill>
            <a:srgbClr val="EEEFF5"/>
          </a:solidFill>
          <a:ln>
            <a:noFill/>
          </a:ln>
        </p:spPr>
        <p:style>
          <a:lnRef idx="0">
            <a:scrgbClr r="0" g="0" b="0"/>
          </a:lnRef>
          <a:fillRef idx="0">
            <a:scrgbClr r="0" g="0" b="0"/>
          </a:fillRef>
          <a:effectRef idx="0">
            <a:scrgbClr r="0" g="0" b="0"/>
          </a:effectRef>
          <a:fontRef idx="minor"/>
        </p:style>
      </p:sp>
      <p:sp>
        <p:nvSpPr>
          <p:cNvPr id="64" name="CustomShape 4"/>
          <p:cNvSpPr/>
          <p:nvPr/>
        </p:nvSpPr>
        <p:spPr>
          <a:xfrm>
            <a:off x="1982160" y="3684600"/>
            <a:ext cx="11772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endParaRPr lang="pt-BR" sz="2630" b="0" strike="noStrike" spc="-1" dirty="0">
              <a:latin typeface="Arial"/>
            </a:endParaRPr>
          </a:p>
        </p:txBody>
      </p:sp>
      <p:sp>
        <p:nvSpPr>
          <p:cNvPr id="68" name="CustomShape 8"/>
          <p:cNvSpPr/>
          <p:nvPr/>
        </p:nvSpPr>
        <p:spPr>
          <a:xfrm>
            <a:off x="7582680" y="3169440"/>
            <a:ext cx="18648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endParaRPr lang="pt-BR" sz="2630" b="0" strike="noStrike" spc="-1" dirty="0">
              <a:latin typeface="Arial"/>
            </a:endParaRPr>
          </a:p>
        </p:txBody>
      </p:sp>
      <p:sp>
        <p:nvSpPr>
          <p:cNvPr id="69" name="CustomShape 9"/>
          <p:cNvSpPr/>
          <p:nvPr/>
        </p:nvSpPr>
        <p:spPr>
          <a:xfrm>
            <a:off x="8148240" y="3204000"/>
            <a:ext cx="2777040" cy="346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ts val="2733"/>
              </a:lnSpc>
            </a:pPr>
            <a:endParaRPr lang="pt-BR" sz="2190" b="0" strike="noStrike" spc="-1" dirty="0">
              <a:latin typeface="Arial"/>
            </a:endParaRPr>
          </a:p>
        </p:txBody>
      </p:sp>
      <p:sp>
        <p:nvSpPr>
          <p:cNvPr id="70" name="CustomShape 10"/>
          <p:cNvSpPr/>
          <p:nvPr/>
        </p:nvSpPr>
        <p:spPr>
          <a:xfrm>
            <a:off x="689085" y="2625840"/>
            <a:ext cx="7697430" cy="378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ts val="2798"/>
              </a:lnSpc>
            </a:pPr>
            <a:endParaRPr lang="pt-BR" sz="1750" b="0" strike="noStrike" spc="-1" dirty="0">
              <a:latin typeface="Arial"/>
            </a:endParaRPr>
          </a:p>
        </p:txBody>
      </p:sp>
      <p:sp>
        <p:nvSpPr>
          <p:cNvPr id="71" name="CustomShape 11"/>
          <p:cNvSpPr/>
          <p:nvPr/>
        </p:nvSpPr>
        <p:spPr>
          <a:xfrm>
            <a:off x="1711080" y="5520060"/>
            <a:ext cx="499680" cy="499680"/>
          </a:xfrm>
          <a:prstGeom prst="roundRect">
            <a:avLst>
              <a:gd name="adj" fmla="val 26667"/>
            </a:avLst>
          </a:prstGeom>
          <a:solidFill>
            <a:srgbClr val="EEEFF5"/>
          </a:solidFill>
          <a:ln>
            <a:noFill/>
          </a:ln>
        </p:spPr>
        <p:style>
          <a:lnRef idx="0">
            <a:scrgbClr r="0" g="0" b="0"/>
          </a:lnRef>
          <a:fillRef idx="0">
            <a:scrgbClr r="0" g="0" b="0"/>
          </a:fillRef>
          <a:effectRef idx="0">
            <a:scrgbClr r="0" g="0" b="0"/>
          </a:effectRef>
          <a:fontRef idx="minor"/>
        </p:style>
      </p:sp>
      <p:sp>
        <p:nvSpPr>
          <p:cNvPr id="72" name="CustomShape 12"/>
          <p:cNvSpPr/>
          <p:nvPr/>
        </p:nvSpPr>
        <p:spPr>
          <a:xfrm>
            <a:off x="1991970" y="5347800"/>
            <a:ext cx="17964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endParaRPr lang="pt-BR" sz="2630" b="0" strike="noStrike" spc="-1" dirty="0">
              <a:latin typeface="Arial"/>
            </a:endParaRPr>
          </a:p>
        </p:txBody>
      </p:sp>
      <p:sp>
        <p:nvSpPr>
          <p:cNvPr id="76" name="CustomShape 16"/>
          <p:cNvSpPr/>
          <p:nvPr/>
        </p:nvSpPr>
        <p:spPr>
          <a:xfrm>
            <a:off x="7575480" y="4832640"/>
            <a:ext cx="201240" cy="416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ts val="3280"/>
              </a:lnSpc>
            </a:pPr>
            <a:endParaRPr lang="pt-BR" sz="2630" b="0" strike="noStrike" spc="-1" dirty="0">
              <a:latin typeface="Arial"/>
            </a:endParaRPr>
          </a:p>
        </p:txBody>
      </p:sp>
      <p:pic>
        <p:nvPicPr>
          <p:cNvPr id="3" name="Imagem 2">
            <a:extLst>
              <a:ext uri="{FF2B5EF4-FFF2-40B4-BE49-F238E27FC236}">
                <a16:creationId xmlns:a16="http://schemas.microsoft.com/office/drawing/2014/main" id="{824D9F3D-1140-2349-2CF7-B811BF6B4DF6}"/>
              </a:ext>
            </a:extLst>
          </p:cNvPr>
          <p:cNvPicPr>
            <a:picLocks noChangeAspect="1"/>
          </p:cNvPicPr>
          <p:nvPr/>
        </p:nvPicPr>
        <p:blipFill>
          <a:blip r:embed="rId4"/>
          <a:stretch>
            <a:fillRect/>
          </a:stretch>
        </p:blipFill>
        <p:spPr>
          <a:xfrm>
            <a:off x="10527030" y="0"/>
            <a:ext cx="4152105" cy="8229600"/>
          </a:xfrm>
          <a:prstGeom prst="rect">
            <a:avLst/>
          </a:prstGeom>
        </p:spPr>
      </p:pic>
      <p:pic>
        <p:nvPicPr>
          <p:cNvPr id="4" name="Imagem 3">
            <a:extLst>
              <a:ext uri="{FF2B5EF4-FFF2-40B4-BE49-F238E27FC236}">
                <a16:creationId xmlns:a16="http://schemas.microsoft.com/office/drawing/2014/main" id="{CBCF756D-B0D7-F77A-D828-89C90ACB3B55}"/>
              </a:ext>
            </a:extLst>
          </p:cNvPr>
          <p:cNvPicPr>
            <a:picLocks noChangeAspect="1"/>
          </p:cNvPicPr>
          <p:nvPr/>
        </p:nvPicPr>
        <p:blipFill>
          <a:blip r:embed="rId5"/>
          <a:stretch>
            <a:fillRect/>
          </a:stretch>
        </p:blipFill>
        <p:spPr>
          <a:xfrm>
            <a:off x="-1" y="1254780"/>
            <a:ext cx="10512773" cy="6974820"/>
          </a:xfrm>
          <a:prstGeom prst="rect">
            <a:avLst/>
          </a:prstGeom>
        </p:spPr>
      </p:pic>
    </p:spTree>
    <p:extLst>
      <p:ext uri="{BB962C8B-B14F-4D97-AF65-F5344CB8AC3E}">
        <p14:creationId xmlns:p14="http://schemas.microsoft.com/office/powerpoint/2010/main" val="151486588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387</Words>
  <Application>Microsoft Office PowerPoint</Application>
  <PresentationFormat>Personalizar</PresentationFormat>
  <Paragraphs>36</Paragraphs>
  <Slides>8</Slides>
  <Notes>8</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8</vt:i4>
      </vt:variant>
    </vt:vector>
  </HeadingPairs>
  <TitlesOfParts>
    <vt:vector size="16" baseType="lpstr">
      <vt:lpstr>Arial</vt:lpstr>
      <vt:lpstr>Barlow</vt:lpstr>
      <vt:lpstr>Calibri</vt:lpstr>
      <vt:lpstr>Montserrat</vt:lpstr>
      <vt:lpstr>Symbol</vt:lpstr>
      <vt:lpstr>Times New Roman</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dc:description/>
  <cp:lastModifiedBy>bruno oliveira de campos</cp:lastModifiedBy>
  <cp:revision>3</cp:revision>
  <dcterms:created xsi:type="dcterms:W3CDTF">2024-04-09T01:21:10Z</dcterms:created>
  <dcterms:modified xsi:type="dcterms:W3CDTF">2024-04-13T00:23:47Z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PptxGenJS</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7</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