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62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06DC0-7F50-CE5D-8930-659A23FD8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62DC7B-73E4-933D-C6A0-7D981BD1F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F44E06-1E63-0D5A-F63E-F6DA3A71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F305-C485-4CAA-A754-8CA657879582}" type="datetimeFigureOut">
              <a:rPr lang="es-AR" smtClean="0"/>
              <a:t>18/10/2022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2D3E7A-A40B-B88C-15EE-59F951F9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F46E7F-C021-7FBC-4AC9-4CD8344A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009E-8767-406B-8329-5350BC9CDC7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573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FE1F1-D1C7-0F75-0952-FC5D1D1E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1831AC-A2A4-F6B2-0B58-79126F183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BB1517-2137-4458-1752-51BB334CC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F305-C485-4CAA-A754-8CA657879582}" type="datetimeFigureOut">
              <a:rPr lang="es-AR" smtClean="0"/>
              <a:t>18/10/2022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3A0A20-9168-A45F-9966-36C30805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FF00C5-0639-DCC0-57A5-8653F8C1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009E-8767-406B-8329-5350BC9CDC7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25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7876AE-5434-59B9-B5F7-FDCAC3861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59D4F4-B08E-42AB-B3B3-1742D31EE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92191-AA6C-62F1-A2AA-7734523F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F305-C485-4CAA-A754-8CA657879582}" type="datetimeFigureOut">
              <a:rPr lang="es-AR" smtClean="0"/>
              <a:t>18/10/2022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07B58F-F320-A105-7BBB-9EE0A3DF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8E9807-96D1-748F-A3F6-DD832D52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009E-8767-406B-8329-5350BC9CDC7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558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C8B81-376F-08BD-D866-2C843240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A61FFA-F31B-3F4C-E514-FDE8F36F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7BD443-17B9-C51E-1432-ECB147F4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F305-C485-4CAA-A754-8CA657879582}" type="datetimeFigureOut">
              <a:rPr lang="es-AR" smtClean="0"/>
              <a:t>18/10/2022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451748-1502-6D75-76CF-88390A40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56FEAF-DCBE-297F-76AE-53A5E6F8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009E-8767-406B-8329-5350BC9CDC7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624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3FD2-BA45-2D7B-EA16-02BAD6B9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ADF3D1-2E2C-68DA-0453-158AC48C6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F78E58-3C52-44B6-A73A-4AED0687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F305-C485-4CAA-A754-8CA657879582}" type="datetimeFigureOut">
              <a:rPr lang="es-AR" smtClean="0"/>
              <a:t>18/10/2022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7ED6A1-31D1-AC97-A67F-B1846703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1438E5-5969-CB18-0E4B-2CC19538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009E-8767-406B-8329-5350BC9CDC7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494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B099B-5127-8D09-E1BA-58BCDF7D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3CA4AD-01CB-C178-6C80-B258601AA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E5EA9A-0B7C-C94C-9A69-FD003D73A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FB9A5D-71C2-DA21-1F06-A8B32E07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F305-C485-4CAA-A754-8CA657879582}" type="datetimeFigureOut">
              <a:rPr lang="es-AR" smtClean="0"/>
              <a:t>18/10/2022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77853A-EA06-AF04-2B56-4639ADAB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E5A23E-81FC-18B2-B01F-B0ED6508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009E-8767-406B-8329-5350BC9CDC7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311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BD596-6397-95C5-C7E0-FA827066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9546CB-CE17-F5A9-588E-52BD8B304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6A46CC-EB91-538E-5EDB-00C42C4E0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77EDB0-3E69-1917-844E-785CD00C2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972734-D5E9-A2AD-8F8D-203388C31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F2EAE26-8F99-1050-2730-311DC62A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F305-C485-4CAA-A754-8CA657879582}" type="datetimeFigureOut">
              <a:rPr lang="es-AR" smtClean="0"/>
              <a:t>18/10/2022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2C055A-82C3-0DE9-A45C-BB7258CA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4822AE4-F306-7ED4-7B82-86DF16B1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009E-8767-406B-8329-5350BC9CDC7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200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ED4E6-E336-4316-AF7F-17A6A552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FBA710-DF0F-4542-846D-99CC4169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F305-C485-4CAA-A754-8CA657879582}" type="datetimeFigureOut">
              <a:rPr lang="es-AR" smtClean="0"/>
              <a:t>18/10/2022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7BBD17-4266-D81E-DD7B-77790280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D02D53-A524-4CD7-4800-9E183769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009E-8767-406B-8329-5350BC9CDC7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676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F0C7BD3-A8D7-0C53-550B-FCB8E33A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F305-C485-4CAA-A754-8CA657879582}" type="datetimeFigureOut">
              <a:rPr lang="es-AR" smtClean="0"/>
              <a:t>18/10/2022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6045D9-780E-6594-3620-1F9DBFDB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F03FCD-74C6-AE31-B540-78B74FDD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009E-8767-406B-8329-5350BC9CDC7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435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41222-0C11-723C-F466-EC3A4C3B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DCE225-E815-763A-81FE-5D65EA696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5F29D4-E97F-3396-7C13-A1DC5F19D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C6EDF0-C5D7-380B-198A-0ABD1E2B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F305-C485-4CAA-A754-8CA657879582}" type="datetimeFigureOut">
              <a:rPr lang="es-AR" smtClean="0"/>
              <a:t>18/10/2022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6ED2CE-C547-C9B7-2EFD-3229A5AF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E6AFF1-7DB2-19EC-29C4-8D1FBA9A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009E-8767-406B-8329-5350BC9CDC7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789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E46A1-C6C1-9269-5547-B89E665F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CEF2C0-D2A5-2BAC-4D10-7FD0220CE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1BC38A-F5B2-FA6A-AFEB-04ED0E525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ADAD09-136A-0A5A-FE00-65A7C1BB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F305-C485-4CAA-A754-8CA657879582}" type="datetimeFigureOut">
              <a:rPr lang="es-AR" smtClean="0"/>
              <a:t>18/10/2022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301705-80F0-0F83-C7F1-BF7BE301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BF5510-B359-903F-042E-0E93045F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009E-8767-406B-8329-5350BC9CDC7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21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430E43-2AB3-30CA-A37F-E9102D7E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FE7A95-25B9-BE95-5C3B-7F6502AD4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C58749-B210-B057-CBDB-03D77C78F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BF305-C485-4CAA-A754-8CA657879582}" type="datetimeFigureOut">
              <a:rPr lang="es-AR" smtClean="0"/>
              <a:t>18/10/2022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7D14DA-1CCD-6C46-C792-211C78616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307CAC-6351-E1A7-B7F0-2786A9DF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D009E-8767-406B-8329-5350BC9CDC7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597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1294835-DE66-CEA9-9DD1-B9EF61D6BDF9}"/>
              </a:ext>
            </a:extLst>
          </p:cNvPr>
          <p:cNvSpPr txBox="1"/>
          <p:nvPr/>
        </p:nvSpPr>
        <p:spPr>
          <a:xfrm>
            <a:off x="757980" y="1548931"/>
            <a:ext cx="4777273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GRUPO #27</a:t>
            </a:r>
          </a:p>
          <a:p>
            <a:endParaRPr lang="es-MX" dirty="0"/>
          </a:p>
          <a:p>
            <a:r>
              <a:rPr lang="es-MX" b="1" dirty="0"/>
              <a:t>Tutor: </a:t>
            </a:r>
            <a:r>
              <a:rPr lang="es-MX" dirty="0"/>
              <a:t>Profesor Alejandro Mainero</a:t>
            </a:r>
          </a:p>
          <a:p>
            <a:endParaRPr lang="es-MX" dirty="0"/>
          </a:p>
          <a:p>
            <a:r>
              <a:rPr lang="es-MX" b="1" dirty="0"/>
              <a:t>Integrantes</a:t>
            </a:r>
          </a:p>
          <a:p>
            <a:endParaRPr lang="es-MX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s-AR" b="0" i="0" dirty="0">
                <a:solidFill>
                  <a:srgbClr val="24292F"/>
                </a:solidFill>
                <a:effectLst/>
                <a:latin typeface="-apple-system"/>
              </a:rPr>
              <a:t>Rocío Ávila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b="0" i="0" dirty="0">
                <a:solidFill>
                  <a:srgbClr val="24292F"/>
                </a:solidFill>
                <a:effectLst/>
                <a:latin typeface="-apple-system"/>
              </a:rPr>
              <a:t>Cristian Gonzalo Vera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b="0" i="0" dirty="0">
                <a:solidFill>
                  <a:srgbClr val="24292F"/>
                </a:solidFill>
                <a:effectLst/>
                <a:latin typeface="-apple-system"/>
              </a:rPr>
              <a:t>Emmanuel Lucas Villafranca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b="0" i="0" dirty="0">
                <a:solidFill>
                  <a:srgbClr val="24292F"/>
                </a:solidFill>
                <a:effectLst/>
                <a:latin typeface="-apple-system"/>
              </a:rPr>
              <a:t>Iván Didier Meier.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b="0" i="0" dirty="0">
                <a:solidFill>
                  <a:srgbClr val="24292F"/>
                </a:solidFill>
                <a:effectLst/>
                <a:latin typeface="-apple-system"/>
              </a:rPr>
              <a:t>Axel Esteban Bazán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b="0" i="0" dirty="0">
                <a:solidFill>
                  <a:srgbClr val="24292F"/>
                </a:solidFill>
                <a:effectLst/>
                <a:latin typeface="-apple-system"/>
              </a:rPr>
              <a:t>Mayra Moisés Vega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b="0" i="0" dirty="0">
                <a:solidFill>
                  <a:srgbClr val="24292F"/>
                </a:solidFill>
                <a:effectLst/>
                <a:latin typeface="-apple-system"/>
              </a:rPr>
              <a:t>Emiliano Edgardo Blanco</a:t>
            </a:r>
          </a:p>
          <a:p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B19BA6-C316-B58A-4B8B-9075E3F2BD93}"/>
              </a:ext>
            </a:extLst>
          </p:cNvPr>
          <p:cNvSpPr txBox="1"/>
          <p:nvPr/>
        </p:nvSpPr>
        <p:spPr>
          <a:xfrm>
            <a:off x="5001209" y="695219"/>
            <a:ext cx="645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/>
              <a:t>Mapa Conceptual del Sitio Revista Digital News</a:t>
            </a:r>
            <a:endParaRPr lang="es-AR" sz="2400" b="1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6C6FBB6-97E1-8EEC-8FA0-41A9BD3830CE}"/>
              </a:ext>
            </a:extLst>
          </p:cNvPr>
          <p:cNvGrpSpPr/>
          <p:nvPr/>
        </p:nvGrpSpPr>
        <p:grpSpPr>
          <a:xfrm>
            <a:off x="5088276" y="1409009"/>
            <a:ext cx="5806491" cy="4404049"/>
            <a:chOff x="1854200" y="0"/>
            <a:chExt cx="8483600" cy="6858000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A42CFF9A-E8B0-DF07-53B0-81C5C0FD6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4200" y="0"/>
              <a:ext cx="8483600" cy="6858000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7B45234-A431-A21D-368F-883F90635548}"/>
                </a:ext>
              </a:extLst>
            </p:cNvPr>
            <p:cNvSpPr txBox="1"/>
            <p:nvPr/>
          </p:nvSpPr>
          <p:spPr>
            <a:xfrm>
              <a:off x="5830387" y="2466345"/>
              <a:ext cx="1670180" cy="407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100" dirty="0"/>
                <a:t>Pagina Principal</a:t>
              </a:r>
              <a:endParaRPr lang="es-A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432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0D168B21-037B-BD79-E7C2-5B4FFE078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165" y="1102654"/>
            <a:ext cx="4728271" cy="5181668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9B9D45C-C3C4-9AA3-0F1B-B75A8D3D9F7C}"/>
              </a:ext>
            </a:extLst>
          </p:cNvPr>
          <p:cNvSpPr txBox="1"/>
          <p:nvPr/>
        </p:nvSpPr>
        <p:spPr>
          <a:xfrm>
            <a:off x="3643051" y="434824"/>
            <a:ext cx="5150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Maquetado de la Pagina Principal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13328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9909BD6-2B9C-B77F-242B-A7D031147F9F}"/>
              </a:ext>
            </a:extLst>
          </p:cNvPr>
          <p:cNvSpPr txBox="1"/>
          <p:nvPr/>
        </p:nvSpPr>
        <p:spPr>
          <a:xfrm>
            <a:off x="7682883" y="432727"/>
            <a:ext cx="2561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Pagina Principal</a:t>
            </a:r>
            <a:endParaRPr lang="es-AR" sz="28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9D198A4-847D-5738-001C-447E36E19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452" y="1201175"/>
            <a:ext cx="4716319" cy="5328580"/>
          </a:xfrm>
          <a:prstGeom prst="rect">
            <a:avLst/>
          </a:prstGeom>
        </p:spPr>
      </p:pic>
      <p:pic>
        <p:nvPicPr>
          <p:cNvPr id="12" name="Imagen 11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BB1C7D42-6F0D-1B58-2D36-E91D5155E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535" y="1348087"/>
            <a:ext cx="4728271" cy="5181668"/>
          </a:xfrm>
          <a:prstGeom prst="rect">
            <a:avLst/>
          </a:prstGeom>
          <a:ln>
            <a:noFill/>
          </a:ln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F3E9B61-FFFC-2DF5-6580-17414BDC962B}"/>
              </a:ext>
            </a:extLst>
          </p:cNvPr>
          <p:cNvSpPr txBox="1"/>
          <p:nvPr/>
        </p:nvSpPr>
        <p:spPr>
          <a:xfrm>
            <a:off x="1002421" y="512759"/>
            <a:ext cx="5150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Maquetado de la Pagina Principal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423266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5B76CB-4643-5EC9-A39B-276A108DC635}"/>
              </a:ext>
            </a:extLst>
          </p:cNvPr>
          <p:cNvSpPr txBox="1"/>
          <p:nvPr/>
        </p:nvSpPr>
        <p:spPr>
          <a:xfrm>
            <a:off x="3907854" y="336966"/>
            <a:ext cx="4376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Mapa de navegación del sitio</a:t>
            </a:r>
            <a:endParaRPr lang="es-AR" sz="28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637E039-BDF4-E271-7208-3E5446B28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23" y="1197152"/>
            <a:ext cx="8628752" cy="54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038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56</Words>
  <Application>Microsoft Office PowerPoint</Application>
  <PresentationFormat>Panorámica</PresentationFormat>
  <Paragraphs>19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Gonzalo Vera</dc:creator>
  <cp:lastModifiedBy>Cristian Gonzalo Vera</cp:lastModifiedBy>
  <cp:revision>2</cp:revision>
  <dcterms:created xsi:type="dcterms:W3CDTF">2022-10-19T00:29:13Z</dcterms:created>
  <dcterms:modified xsi:type="dcterms:W3CDTF">2022-10-19T01:51:00Z</dcterms:modified>
</cp:coreProperties>
</file>