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2" d="100"/>
          <a:sy n="92" d="100"/>
        </p:scale>
        <p:origin x="95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ulaPlanetaColombia/RecursosGenerales/master/guiasYformatos/recursos/mapaConceptual/EjemploMapaConceptual01.pdf" TargetMode="External"/><Relationship Id="rId2" Type="http://schemas.openxmlformats.org/officeDocument/2006/relationships/hyperlink" Target="https://raw.githubusercontent.com/AulaPlanetaColombia/RecursosGenerales/master/guiasYformatos/recursos/mapaConceptual/MC_Libro_estilo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aw.githubusercontent.com/AulaPlanetaColombia/RecursosGenerales/master/guiasYformatos/recursos/mapaConceptual/EjemploMapaConceptual0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Nodo principal (título del guion)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816655" y="972457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Nodo de primer nivel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130" idx="0"/>
          </p:cNvCxnSpPr>
          <p:nvPr/>
        </p:nvCxnSpPr>
        <p:spPr>
          <a:xfrm rot="5400000">
            <a:off x="2942357" y="-1133350"/>
            <a:ext cx="244755" cy="33737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820160" y="149782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conector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16200000" flipH="1">
            <a:off x="1337412" y="1453855"/>
            <a:ext cx="85581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819002" y="1871681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segundo nivel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5400000">
            <a:off x="1309862" y="1800166"/>
            <a:ext cx="14302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821912" y="2372179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conector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5400000">
            <a:off x="1309425" y="2300228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820160" y="2746044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tercer nivel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820160" y="3609643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cuarto nivel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ángulo 73" descr="Nodo de quinto nivel" title="Nodo05"/>
          <p:cNvSpPr/>
          <p:nvPr/>
        </p:nvSpPr>
        <p:spPr>
          <a:xfrm>
            <a:off x="821912" y="4480052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quinto nivel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821913" y="322616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conector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16200000" flipH="1">
            <a:off x="1309423" y="2674090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2" idx="2"/>
            <a:endCxn id="75" idx="0"/>
          </p:cNvCxnSpPr>
          <p:nvPr/>
        </p:nvCxnSpPr>
        <p:spPr>
          <a:xfrm rot="5400000">
            <a:off x="1312601" y="3157384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5" idx="2"/>
            <a:endCxn id="73" idx="0"/>
          </p:cNvCxnSpPr>
          <p:nvPr/>
        </p:nvCxnSpPr>
        <p:spPr>
          <a:xfrm rot="16200000" flipH="1">
            <a:off x="1304613" y="3532879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 descr="Conector entre nodos" title="conector"/>
          <p:cNvSpPr txBox="1"/>
          <p:nvPr/>
        </p:nvSpPr>
        <p:spPr>
          <a:xfrm>
            <a:off x="821912" y="412980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conector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Conector angular 133"/>
          <p:cNvCxnSpPr>
            <a:stCxn id="73" idx="2"/>
            <a:endCxn id="133" idx="0"/>
          </p:cNvCxnSpPr>
          <p:nvPr/>
        </p:nvCxnSpPr>
        <p:spPr>
          <a:xfrm rot="5400000">
            <a:off x="1297619" y="4046043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r 136"/>
          <p:cNvCxnSpPr>
            <a:stCxn id="74" idx="0"/>
            <a:endCxn id="133" idx="2"/>
          </p:cNvCxnSpPr>
          <p:nvPr/>
        </p:nvCxnSpPr>
        <p:spPr>
          <a:xfrm rot="16200000" flipV="1">
            <a:off x="1321229" y="4419904"/>
            <a:ext cx="119419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ángulo 210" descr="Nodo de sexto nivel" title="Nodo06"/>
          <p:cNvSpPr/>
          <p:nvPr/>
        </p:nvSpPr>
        <p:spPr>
          <a:xfrm>
            <a:off x="821912" y="5350461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sexto nivel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ángulo 211" descr="Nodo de séptimo nivel" title="Nodo07"/>
          <p:cNvSpPr/>
          <p:nvPr/>
        </p:nvSpPr>
        <p:spPr>
          <a:xfrm>
            <a:off x="821912" y="6220866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séptimo nivel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CuadroTexto 242" descr="Conector entre nodos" title="conector"/>
          <p:cNvSpPr txBox="1"/>
          <p:nvPr/>
        </p:nvSpPr>
        <p:spPr>
          <a:xfrm>
            <a:off x="821912" y="499303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conector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CuadroTexto 243" descr="Conector entre nodos" title="conector"/>
          <p:cNvSpPr txBox="1"/>
          <p:nvPr/>
        </p:nvSpPr>
        <p:spPr>
          <a:xfrm>
            <a:off x="819002" y="5867347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conector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5" name="Conector angular 244"/>
          <p:cNvCxnSpPr>
            <a:stCxn id="243" idx="0"/>
            <a:endCxn id="74" idx="2"/>
          </p:cNvCxnSpPr>
          <p:nvPr/>
        </p:nvCxnSpPr>
        <p:spPr>
          <a:xfrm rot="5400000" flipH="1" flipV="1">
            <a:off x="1301207" y="4912864"/>
            <a:ext cx="15946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angular 247"/>
          <p:cNvCxnSpPr>
            <a:stCxn id="211" idx="0"/>
            <a:endCxn id="243" idx="2"/>
          </p:cNvCxnSpPr>
          <p:nvPr/>
        </p:nvCxnSpPr>
        <p:spPr>
          <a:xfrm rot="16200000" flipV="1">
            <a:off x="1317640" y="5286724"/>
            <a:ext cx="126597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ector angular 250"/>
          <p:cNvCxnSpPr>
            <a:stCxn id="244" idx="0"/>
            <a:endCxn id="211" idx="2"/>
          </p:cNvCxnSpPr>
          <p:nvPr/>
        </p:nvCxnSpPr>
        <p:spPr>
          <a:xfrm rot="5400000" flipH="1" flipV="1">
            <a:off x="1298527" y="5784498"/>
            <a:ext cx="163367" cy="2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angular 253"/>
          <p:cNvCxnSpPr>
            <a:stCxn id="212" idx="0"/>
            <a:endCxn id="244" idx="2"/>
          </p:cNvCxnSpPr>
          <p:nvPr/>
        </p:nvCxnSpPr>
        <p:spPr>
          <a:xfrm rot="16200000" flipV="1">
            <a:off x="1318867" y="6158357"/>
            <a:ext cx="122687" cy="2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816655" y="67589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conector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>
            <a:stCxn id="130" idx="2"/>
            <a:endCxn id="5" idx="0"/>
          </p:cNvCxnSpPr>
          <p:nvPr/>
        </p:nvCxnSpPr>
        <p:spPr>
          <a:xfrm rot="16200000" flipH="1">
            <a:off x="1345582" y="939011"/>
            <a:ext cx="65734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3571176" y="972456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Nodo de primer nivel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angular 216"/>
          <p:cNvCxnSpPr>
            <a:stCxn id="4" idx="2"/>
            <a:endCxn id="274" idx="0"/>
          </p:cNvCxnSpPr>
          <p:nvPr/>
        </p:nvCxnSpPr>
        <p:spPr>
          <a:xfrm rot="5400000">
            <a:off x="4319618" y="243911"/>
            <a:ext cx="244754" cy="61920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 descr="Conector entre nodos" title="conector"/>
          <p:cNvSpPr txBox="1"/>
          <p:nvPr/>
        </p:nvSpPr>
        <p:spPr>
          <a:xfrm>
            <a:off x="3574681" y="149781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conector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9" name="Conector angular 218"/>
          <p:cNvCxnSpPr>
            <a:stCxn id="216" idx="2"/>
            <a:endCxn id="218" idx="0"/>
          </p:cNvCxnSpPr>
          <p:nvPr/>
        </p:nvCxnSpPr>
        <p:spPr>
          <a:xfrm rot="16200000" flipH="1">
            <a:off x="4091933" y="1453854"/>
            <a:ext cx="85581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2951731" y="1871681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segundo nivel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>
            <a:stCxn id="218" idx="2"/>
            <a:endCxn id="220" idx="0"/>
          </p:cNvCxnSpPr>
          <p:nvPr/>
        </p:nvCxnSpPr>
        <p:spPr>
          <a:xfrm rot="5400000">
            <a:off x="3753486" y="1489270"/>
            <a:ext cx="143030" cy="6217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2954641" y="2372179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conector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3" name="Conector angular 222"/>
          <p:cNvCxnSpPr>
            <a:stCxn id="220" idx="2"/>
            <a:endCxn id="222" idx="0"/>
          </p:cNvCxnSpPr>
          <p:nvPr/>
        </p:nvCxnSpPr>
        <p:spPr>
          <a:xfrm rot="5400000">
            <a:off x="3442154" y="2300228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2952889" y="2746044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tercer nivel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Rectángulo 256" descr="Nodo de cuarto nivel&#10;" title="Nodo04"/>
          <p:cNvSpPr/>
          <p:nvPr/>
        </p:nvSpPr>
        <p:spPr>
          <a:xfrm>
            <a:off x="2952889" y="3609643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cuarto nivel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Rectángulo 257" descr="Nodo de quinto nivel" title="Nodo05"/>
          <p:cNvSpPr/>
          <p:nvPr/>
        </p:nvSpPr>
        <p:spPr>
          <a:xfrm>
            <a:off x="2954641" y="4480052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quinto nivel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CuadroTexto 258" descr="Conector entre nodos" title="conector"/>
          <p:cNvSpPr txBox="1"/>
          <p:nvPr/>
        </p:nvSpPr>
        <p:spPr>
          <a:xfrm>
            <a:off x="2954642" y="322616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conector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0" name="Conector angular 259"/>
          <p:cNvCxnSpPr>
            <a:stCxn id="222" idx="2"/>
            <a:endCxn id="256" idx="0"/>
          </p:cNvCxnSpPr>
          <p:nvPr/>
        </p:nvCxnSpPr>
        <p:spPr>
          <a:xfrm rot="16200000" flipH="1">
            <a:off x="3442152" y="2674090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angular 260"/>
          <p:cNvCxnSpPr>
            <a:stCxn id="256" idx="2"/>
            <a:endCxn id="259" idx="0"/>
          </p:cNvCxnSpPr>
          <p:nvPr/>
        </p:nvCxnSpPr>
        <p:spPr>
          <a:xfrm rot="5400000">
            <a:off x="3445330" y="3157384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angular 261"/>
          <p:cNvCxnSpPr>
            <a:stCxn id="259" idx="2"/>
            <a:endCxn id="257" idx="0"/>
          </p:cNvCxnSpPr>
          <p:nvPr/>
        </p:nvCxnSpPr>
        <p:spPr>
          <a:xfrm rot="16200000" flipH="1">
            <a:off x="3437342" y="3532879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CuadroTexto 262" descr="Conector entre nodos" title="conector"/>
          <p:cNvSpPr txBox="1"/>
          <p:nvPr/>
        </p:nvSpPr>
        <p:spPr>
          <a:xfrm>
            <a:off x="2954641" y="412980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conector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4" name="Conector angular 263"/>
          <p:cNvCxnSpPr>
            <a:stCxn id="257" idx="2"/>
            <a:endCxn id="263" idx="0"/>
          </p:cNvCxnSpPr>
          <p:nvPr/>
        </p:nvCxnSpPr>
        <p:spPr>
          <a:xfrm rot="5400000">
            <a:off x="3430348" y="4046043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angular 264"/>
          <p:cNvCxnSpPr>
            <a:stCxn id="258" idx="0"/>
            <a:endCxn id="263" idx="2"/>
          </p:cNvCxnSpPr>
          <p:nvPr/>
        </p:nvCxnSpPr>
        <p:spPr>
          <a:xfrm rot="16200000" flipV="1">
            <a:off x="3453958" y="4419904"/>
            <a:ext cx="119419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ángulo 265" descr="Nodo de sexto nivel" title="Nodo06"/>
          <p:cNvSpPr/>
          <p:nvPr/>
        </p:nvSpPr>
        <p:spPr>
          <a:xfrm>
            <a:off x="2954641" y="5350461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sexto nivel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Rectángulo 266" descr="Nodo de séptimo nivel" title="Nodo07"/>
          <p:cNvSpPr/>
          <p:nvPr/>
        </p:nvSpPr>
        <p:spPr>
          <a:xfrm>
            <a:off x="2954641" y="6220866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séptimo nivel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CuadroTexto 267" descr="Conector entre nodos" title="conector"/>
          <p:cNvSpPr txBox="1"/>
          <p:nvPr/>
        </p:nvSpPr>
        <p:spPr>
          <a:xfrm>
            <a:off x="2954641" y="499303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conector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CuadroTexto 268" descr="Conector entre nodos" title="conector"/>
          <p:cNvSpPr txBox="1"/>
          <p:nvPr/>
        </p:nvSpPr>
        <p:spPr>
          <a:xfrm>
            <a:off x="2951731" y="5867347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conector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0" name="Conector angular 269"/>
          <p:cNvCxnSpPr>
            <a:stCxn id="268" idx="0"/>
            <a:endCxn id="258" idx="2"/>
          </p:cNvCxnSpPr>
          <p:nvPr/>
        </p:nvCxnSpPr>
        <p:spPr>
          <a:xfrm rot="5400000" flipH="1" flipV="1">
            <a:off x="3433936" y="4912864"/>
            <a:ext cx="15946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angular 270"/>
          <p:cNvCxnSpPr>
            <a:stCxn id="266" idx="0"/>
            <a:endCxn id="268" idx="2"/>
          </p:cNvCxnSpPr>
          <p:nvPr/>
        </p:nvCxnSpPr>
        <p:spPr>
          <a:xfrm rot="16200000" flipV="1">
            <a:off x="3450369" y="5286724"/>
            <a:ext cx="126597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angular 271"/>
          <p:cNvCxnSpPr>
            <a:stCxn id="269" idx="0"/>
            <a:endCxn id="266" idx="2"/>
          </p:cNvCxnSpPr>
          <p:nvPr/>
        </p:nvCxnSpPr>
        <p:spPr>
          <a:xfrm rot="5400000" flipH="1" flipV="1">
            <a:off x="3431256" y="5784498"/>
            <a:ext cx="163367" cy="2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angular 272"/>
          <p:cNvCxnSpPr>
            <a:stCxn id="267" idx="0"/>
            <a:endCxn id="269" idx="2"/>
          </p:cNvCxnSpPr>
          <p:nvPr/>
        </p:nvCxnSpPr>
        <p:spPr>
          <a:xfrm rot="16200000" flipV="1">
            <a:off x="3451596" y="6158357"/>
            <a:ext cx="122687" cy="2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 title="conector"/>
          <p:cNvSpPr txBox="1"/>
          <p:nvPr/>
        </p:nvSpPr>
        <p:spPr>
          <a:xfrm>
            <a:off x="3571176" y="67589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conector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Conector angular 274"/>
          <p:cNvCxnSpPr>
            <a:stCxn id="274" idx="2"/>
            <a:endCxn id="216" idx="0"/>
          </p:cNvCxnSpPr>
          <p:nvPr/>
        </p:nvCxnSpPr>
        <p:spPr>
          <a:xfrm rot="16200000" flipH="1">
            <a:off x="4100103" y="939010"/>
            <a:ext cx="65734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4817747" y="1871680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segundo nivel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1" name="Conector angular 280"/>
          <p:cNvCxnSpPr>
            <a:stCxn id="218" idx="2"/>
            <a:endCxn id="280" idx="0"/>
          </p:cNvCxnSpPr>
          <p:nvPr/>
        </p:nvCxnSpPr>
        <p:spPr>
          <a:xfrm rot="16200000" flipH="1">
            <a:off x="4686494" y="1178053"/>
            <a:ext cx="143029" cy="12442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uadroTexto 281" descr="Conector entre nodos" title="conector"/>
          <p:cNvSpPr txBox="1"/>
          <p:nvPr/>
        </p:nvSpPr>
        <p:spPr>
          <a:xfrm>
            <a:off x="4820657" y="2372178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conector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3" name="Conector angular 282"/>
          <p:cNvCxnSpPr>
            <a:stCxn id="280" idx="2"/>
            <a:endCxn id="282" idx="0"/>
          </p:cNvCxnSpPr>
          <p:nvPr/>
        </p:nvCxnSpPr>
        <p:spPr>
          <a:xfrm rot="5400000">
            <a:off x="5308170" y="2300227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ángulo 283" descr="Nodo de tercer nivel" title="Nodo03"/>
          <p:cNvSpPr/>
          <p:nvPr/>
        </p:nvSpPr>
        <p:spPr>
          <a:xfrm>
            <a:off x="4818905" y="2746043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tercer nivel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Rectángulo 284" descr="Nodo de cuarto nivel&#10;" title="Nodo04"/>
          <p:cNvSpPr/>
          <p:nvPr/>
        </p:nvSpPr>
        <p:spPr>
          <a:xfrm>
            <a:off x="4207563" y="3609642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cuarto nivel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Rectángulo 285" descr="Nodo de quinto nivel" title="Nodo05"/>
          <p:cNvSpPr/>
          <p:nvPr/>
        </p:nvSpPr>
        <p:spPr>
          <a:xfrm>
            <a:off x="4209315" y="4480051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quinto nivel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4820658" y="322615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conector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8" name="Conector angular 287"/>
          <p:cNvCxnSpPr>
            <a:stCxn id="282" idx="2"/>
            <a:endCxn id="284" idx="0"/>
          </p:cNvCxnSpPr>
          <p:nvPr/>
        </p:nvCxnSpPr>
        <p:spPr>
          <a:xfrm rot="16200000" flipH="1">
            <a:off x="5308168" y="2674089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angular 288"/>
          <p:cNvCxnSpPr>
            <a:stCxn id="284" idx="2"/>
            <a:endCxn id="287" idx="0"/>
          </p:cNvCxnSpPr>
          <p:nvPr/>
        </p:nvCxnSpPr>
        <p:spPr>
          <a:xfrm rot="5400000">
            <a:off x="5311346" y="3157383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angular 289"/>
          <p:cNvCxnSpPr>
            <a:stCxn id="287" idx="2"/>
            <a:endCxn id="285" idx="0"/>
          </p:cNvCxnSpPr>
          <p:nvPr/>
        </p:nvCxnSpPr>
        <p:spPr>
          <a:xfrm rot="5400000">
            <a:off x="4997687" y="3228083"/>
            <a:ext cx="152651" cy="6104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CuadroTexto 290" descr="Conector entre nodos" title="conector"/>
          <p:cNvSpPr txBox="1"/>
          <p:nvPr/>
        </p:nvSpPr>
        <p:spPr>
          <a:xfrm>
            <a:off x="4209315" y="412980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conector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2" name="Conector angular 291"/>
          <p:cNvCxnSpPr>
            <a:stCxn id="285" idx="2"/>
            <a:endCxn id="291" idx="0"/>
          </p:cNvCxnSpPr>
          <p:nvPr/>
        </p:nvCxnSpPr>
        <p:spPr>
          <a:xfrm rot="5400000">
            <a:off x="4685022" y="4046042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angular 292"/>
          <p:cNvCxnSpPr>
            <a:stCxn id="286" idx="0"/>
            <a:endCxn id="291" idx="2"/>
          </p:cNvCxnSpPr>
          <p:nvPr/>
        </p:nvCxnSpPr>
        <p:spPr>
          <a:xfrm rot="16200000" flipV="1">
            <a:off x="4708632" y="4419903"/>
            <a:ext cx="119419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ángulo 307" descr="Nodo de cuarto nivel&#10;" title="Nodo04"/>
          <p:cNvSpPr/>
          <p:nvPr/>
        </p:nvSpPr>
        <p:spPr>
          <a:xfrm>
            <a:off x="5456399" y="3609642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cuarto nivel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Rectángulo 308" descr="Nodo de quinto nivel" title="Nodo05"/>
          <p:cNvSpPr/>
          <p:nvPr/>
        </p:nvSpPr>
        <p:spPr>
          <a:xfrm>
            <a:off x="5260369" y="5473683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quinto nivel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0" name="Conector angular 309"/>
          <p:cNvCxnSpPr>
            <a:stCxn id="287" idx="2"/>
            <a:endCxn id="308" idx="0"/>
          </p:cNvCxnSpPr>
          <p:nvPr/>
        </p:nvCxnSpPr>
        <p:spPr>
          <a:xfrm rot="16200000" flipH="1">
            <a:off x="5622105" y="3214131"/>
            <a:ext cx="152651" cy="6383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CuadroTexto 310" descr="Conector entre nodos" title="conector"/>
          <p:cNvSpPr txBox="1"/>
          <p:nvPr/>
        </p:nvSpPr>
        <p:spPr>
          <a:xfrm>
            <a:off x="5458151" y="412980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conector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2" name="Conector angular 311"/>
          <p:cNvCxnSpPr>
            <a:stCxn id="308" idx="2"/>
            <a:endCxn id="311" idx="0"/>
          </p:cNvCxnSpPr>
          <p:nvPr/>
        </p:nvCxnSpPr>
        <p:spPr>
          <a:xfrm rot="5400000">
            <a:off x="5933858" y="4046042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ector angular 312"/>
          <p:cNvCxnSpPr>
            <a:stCxn id="309" idx="0"/>
            <a:endCxn id="311" idx="2"/>
          </p:cNvCxnSpPr>
          <p:nvPr/>
        </p:nvCxnSpPr>
        <p:spPr>
          <a:xfrm rot="5400000" flipH="1" flipV="1">
            <a:off x="5361760" y="4818706"/>
            <a:ext cx="1113051" cy="19690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7445779" y="972456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Nodo de primer nivel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  <a:endCxn id="361" idx="0"/>
          </p:cNvCxnSpPr>
          <p:nvPr/>
        </p:nvCxnSpPr>
        <p:spPr>
          <a:xfrm rot="16200000" flipH="1">
            <a:off x="6256919" y="-1074186"/>
            <a:ext cx="244754" cy="325539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7449284" y="149781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conector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16200000" flipH="1">
            <a:off x="7966536" y="1453854"/>
            <a:ext cx="85581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448126" y="1871680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segundo nivel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0" name="Conector angular 339"/>
          <p:cNvCxnSpPr>
            <a:stCxn id="337" idx="2"/>
            <a:endCxn id="339" idx="0"/>
          </p:cNvCxnSpPr>
          <p:nvPr/>
        </p:nvCxnSpPr>
        <p:spPr>
          <a:xfrm rot="5400000">
            <a:off x="7938986" y="1800165"/>
            <a:ext cx="14302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uadroTexto 340" descr="Conector entre nodos" title="conector"/>
          <p:cNvSpPr txBox="1"/>
          <p:nvPr/>
        </p:nvSpPr>
        <p:spPr>
          <a:xfrm>
            <a:off x="7451036" y="2372178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conector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2" name="Conector angular 341"/>
          <p:cNvCxnSpPr>
            <a:stCxn id="339" idx="2"/>
            <a:endCxn id="341" idx="0"/>
          </p:cNvCxnSpPr>
          <p:nvPr/>
        </p:nvCxnSpPr>
        <p:spPr>
          <a:xfrm rot="5400000">
            <a:off x="7938549" y="2300227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7449284" y="2746043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tercer nivel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7449284" y="3609642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cuarto nivel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Rectángulo 344" descr="Nodo de quinto nivel" title="Nodo05"/>
          <p:cNvSpPr/>
          <p:nvPr/>
        </p:nvSpPr>
        <p:spPr>
          <a:xfrm>
            <a:off x="7451036" y="4480051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quinto nivel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7451037" y="322615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conector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7" name="Conector angular 346"/>
          <p:cNvCxnSpPr>
            <a:stCxn id="341" idx="2"/>
            <a:endCxn id="343" idx="0"/>
          </p:cNvCxnSpPr>
          <p:nvPr/>
        </p:nvCxnSpPr>
        <p:spPr>
          <a:xfrm rot="16200000" flipH="1">
            <a:off x="7938547" y="2674089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angular 347"/>
          <p:cNvCxnSpPr>
            <a:stCxn id="343" idx="2"/>
            <a:endCxn id="346" idx="0"/>
          </p:cNvCxnSpPr>
          <p:nvPr/>
        </p:nvCxnSpPr>
        <p:spPr>
          <a:xfrm rot="5400000">
            <a:off x="7941725" y="3157383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angular 348"/>
          <p:cNvCxnSpPr>
            <a:stCxn id="346" idx="2"/>
            <a:endCxn id="344" idx="0"/>
          </p:cNvCxnSpPr>
          <p:nvPr/>
        </p:nvCxnSpPr>
        <p:spPr>
          <a:xfrm rot="16200000" flipH="1">
            <a:off x="7933737" y="3532878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CuadroTexto 349" descr="Conector entre nodos" title="conector"/>
          <p:cNvSpPr txBox="1"/>
          <p:nvPr/>
        </p:nvSpPr>
        <p:spPr>
          <a:xfrm>
            <a:off x="7451036" y="412980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conector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1" name="Conector angular 350"/>
          <p:cNvCxnSpPr>
            <a:stCxn id="344" idx="2"/>
            <a:endCxn id="350" idx="0"/>
          </p:cNvCxnSpPr>
          <p:nvPr/>
        </p:nvCxnSpPr>
        <p:spPr>
          <a:xfrm rot="5400000">
            <a:off x="7926743" y="4046042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angular 351"/>
          <p:cNvCxnSpPr>
            <a:stCxn id="345" idx="0"/>
            <a:endCxn id="350" idx="2"/>
          </p:cNvCxnSpPr>
          <p:nvPr/>
        </p:nvCxnSpPr>
        <p:spPr>
          <a:xfrm rot="16200000" flipV="1">
            <a:off x="7950353" y="4419903"/>
            <a:ext cx="119419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ángulo 352" descr="Nodo de sexto nivel" title="Nodo06"/>
          <p:cNvSpPr/>
          <p:nvPr/>
        </p:nvSpPr>
        <p:spPr>
          <a:xfrm>
            <a:off x="7451036" y="5350460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sexto nivel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4" name="Rectángulo 353" descr="Nodo de séptimo nivel" title="Nodo07"/>
          <p:cNvSpPr/>
          <p:nvPr/>
        </p:nvSpPr>
        <p:spPr>
          <a:xfrm>
            <a:off x="7451036" y="6220865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séptimo nivel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5" name="CuadroTexto 354" descr="Conector entre nodos" title="conector"/>
          <p:cNvSpPr txBox="1"/>
          <p:nvPr/>
        </p:nvSpPr>
        <p:spPr>
          <a:xfrm>
            <a:off x="7451036" y="499303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conector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6" name="CuadroTexto 355" descr="Conector entre nodos" title="conector"/>
          <p:cNvSpPr txBox="1"/>
          <p:nvPr/>
        </p:nvSpPr>
        <p:spPr>
          <a:xfrm>
            <a:off x="7448126" y="5867346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conector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7" name="Conector angular 356"/>
          <p:cNvCxnSpPr>
            <a:stCxn id="355" idx="0"/>
            <a:endCxn id="345" idx="2"/>
          </p:cNvCxnSpPr>
          <p:nvPr/>
        </p:nvCxnSpPr>
        <p:spPr>
          <a:xfrm rot="5400000" flipH="1" flipV="1">
            <a:off x="7930331" y="4912863"/>
            <a:ext cx="15946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ector angular 357"/>
          <p:cNvCxnSpPr>
            <a:stCxn id="353" idx="0"/>
            <a:endCxn id="355" idx="2"/>
          </p:cNvCxnSpPr>
          <p:nvPr/>
        </p:nvCxnSpPr>
        <p:spPr>
          <a:xfrm rot="16200000" flipV="1">
            <a:off x="7946764" y="5286723"/>
            <a:ext cx="126597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ector angular 358"/>
          <p:cNvCxnSpPr>
            <a:stCxn id="356" idx="0"/>
            <a:endCxn id="353" idx="2"/>
          </p:cNvCxnSpPr>
          <p:nvPr/>
        </p:nvCxnSpPr>
        <p:spPr>
          <a:xfrm rot="5400000" flipH="1" flipV="1">
            <a:off x="7927651" y="5784497"/>
            <a:ext cx="163367" cy="2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ector angular 359"/>
          <p:cNvCxnSpPr>
            <a:stCxn id="354" idx="0"/>
            <a:endCxn id="356" idx="2"/>
          </p:cNvCxnSpPr>
          <p:nvPr/>
        </p:nvCxnSpPr>
        <p:spPr>
          <a:xfrm rot="16200000" flipV="1">
            <a:off x="7947991" y="6158356"/>
            <a:ext cx="122687" cy="2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7445779" y="67589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conector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2" name="Conector angular 361"/>
          <p:cNvCxnSpPr>
            <a:stCxn id="361" idx="2"/>
            <a:endCxn id="335" idx="0"/>
          </p:cNvCxnSpPr>
          <p:nvPr/>
        </p:nvCxnSpPr>
        <p:spPr>
          <a:xfrm rot="16200000" flipH="1">
            <a:off x="7974706" y="939010"/>
            <a:ext cx="65734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ángulo 363" descr="Nodo de quinto nivel" title="Nodo05"/>
          <p:cNvSpPr/>
          <p:nvPr/>
        </p:nvSpPr>
        <p:spPr>
          <a:xfrm>
            <a:off x="4501828" y="4996009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quinto nivel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5" name="Conector angular 364"/>
          <p:cNvCxnSpPr>
            <a:stCxn id="364" idx="0"/>
            <a:endCxn id="311" idx="2"/>
          </p:cNvCxnSpPr>
          <p:nvPr/>
        </p:nvCxnSpPr>
        <p:spPr>
          <a:xfrm rot="5400000" flipH="1" flipV="1">
            <a:off x="5221327" y="4200598"/>
            <a:ext cx="635377" cy="955446"/>
          </a:xfrm>
          <a:prstGeom prst="bentConnector3">
            <a:avLst>
              <a:gd name="adj1" fmla="val 12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Rectángulo 365" descr="Nodo de quinto nivel" title="Nodo05"/>
          <p:cNvSpPr/>
          <p:nvPr/>
        </p:nvSpPr>
        <p:spPr>
          <a:xfrm>
            <a:off x="6064699" y="4996009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quinto nivel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7" name="Conector angular 366"/>
          <p:cNvCxnSpPr>
            <a:stCxn id="366" idx="0"/>
            <a:endCxn id="311" idx="2"/>
          </p:cNvCxnSpPr>
          <p:nvPr/>
        </p:nvCxnSpPr>
        <p:spPr>
          <a:xfrm rot="16200000" flipV="1">
            <a:off x="6002763" y="4374608"/>
            <a:ext cx="635377" cy="607425"/>
          </a:xfrm>
          <a:prstGeom prst="bentConnector3">
            <a:avLst>
              <a:gd name="adj1" fmla="val 113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92334" y="213386"/>
            <a:ext cx="830275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Recomendaciones:</a:t>
            </a:r>
          </a:p>
          <a:p>
            <a:endParaRPr lang="es-E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Para usar esta plantilla, NO OLVIDE eliminar esta diapositiva de recomendaciones luego de leerla.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Todo el Mapa Conceptual debe estar en </a:t>
            </a:r>
            <a:r>
              <a:rPr lang="es-ES" sz="1300" b="1" dirty="0" smtClean="0"/>
              <a:t>una sola </a:t>
            </a:r>
            <a:r>
              <a:rPr lang="es-ES" sz="1300" dirty="0" smtClean="0"/>
              <a:t>diapositiva.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Solo se permiten hasta nodos de </a:t>
            </a:r>
            <a:r>
              <a:rPr lang="es-ES" sz="1300" b="1" dirty="0" smtClean="0"/>
              <a:t>séptimo </a:t>
            </a:r>
            <a:r>
              <a:rPr lang="es-ES" sz="1300" dirty="0" smtClean="0"/>
              <a:t>nivel.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No se pueden insertar fórmulas matemáticas; si necesita una fórmula debe </a:t>
            </a:r>
            <a:r>
              <a:rPr lang="es-ES" sz="1300" b="1" dirty="0" smtClean="0"/>
              <a:t>convertirla a imagen </a:t>
            </a:r>
            <a:r>
              <a:rPr lang="es-ES" sz="1300" dirty="0" smtClean="0"/>
              <a:t>para ser insertada.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Luego de aprobado, exporte el Mapa Conceptual como PDF, usando la nomenclatura determinada en la Escaleta del guion.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Evite frases largas en los nodos o conectores; el nombre ideal de un nodo o conector tiene un </a:t>
            </a:r>
            <a:r>
              <a:rPr lang="es-ES" sz="1300" b="1" dirty="0" smtClean="0"/>
              <a:t>máximo de cuatro palabras</a:t>
            </a:r>
            <a:r>
              <a:rPr lang="es-ES" sz="1300" dirty="0" smtClean="0"/>
              <a:t>. Y si el nodo es una lista (normalmente los nodos de último nivel en el Mapa), no incluya mas de </a:t>
            </a:r>
            <a:r>
              <a:rPr lang="es-ES" sz="1300" b="1" dirty="0" smtClean="0"/>
              <a:t>ocho términos</a:t>
            </a:r>
            <a:r>
              <a:rPr lang="es-ES" sz="1300" dirty="0" smtClean="0"/>
              <a:t>. Lea detenidamente la </a:t>
            </a:r>
            <a:r>
              <a:rPr lang="es-ES" sz="1300" dirty="0">
                <a:hlinkClick r:id="rId2"/>
              </a:rPr>
              <a:t>guía de estilo de Mapas conceptuales</a:t>
            </a:r>
            <a:r>
              <a:rPr lang="es-ES" sz="13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Asegúrese de haber </a:t>
            </a:r>
            <a:r>
              <a:rPr lang="es-ES" sz="1300" b="1" dirty="0" smtClean="0"/>
              <a:t>leído y comprendido completamente </a:t>
            </a:r>
            <a:r>
              <a:rPr lang="es-ES" sz="1300" dirty="0" smtClean="0"/>
              <a:t>la </a:t>
            </a:r>
            <a:r>
              <a:rPr lang="es-ES" sz="1300" dirty="0" smtClean="0">
                <a:hlinkClick r:id="rId2"/>
              </a:rPr>
              <a:t>guía de estilo de Mapas conceptuales</a:t>
            </a:r>
            <a:r>
              <a:rPr lang="es-ES" sz="13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Revise y aplique </a:t>
            </a:r>
            <a:r>
              <a:rPr lang="es-ES" sz="1300" dirty="0" smtClean="0">
                <a:hlinkClick r:id="rId3"/>
              </a:rPr>
              <a:t>este ejemplo </a:t>
            </a:r>
            <a:r>
              <a:rPr lang="es-ES" sz="1300" dirty="0" smtClean="0"/>
              <a:t>y </a:t>
            </a:r>
            <a:r>
              <a:rPr lang="es-ES" sz="1300" dirty="0" smtClean="0">
                <a:hlinkClick r:id="rId4"/>
              </a:rPr>
              <a:t>este otro ejemplo </a:t>
            </a:r>
            <a:r>
              <a:rPr lang="es-ES" sz="1300" dirty="0" smtClean="0"/>
              <a:t>de Mapas conceptuales.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b="1" dirty="0" smtClean="0"/>
              <a:t>NUNCA</a:t>
            </a:r>
            <a:r>
              <a:rPr lang="es-ES" sz="1300" dirty="0" smtClean="0"/>
              <a:t> inserte nuevas formas o cajas de texto. Duplique los existentes (copiando y pegando).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Los nodos (o conectores) no se pueden unir en un nivel inferior; el Mapa Conceptual es como un árbol, las ramas no se vuelven a unir después de separadas:</a:t>
            </a:r>
            <a:endParaRPr lang="es-ES" sz="1300" dirty="0"/>
          </a:p>
        </p:txBody>
      </p:sp>
      <p:grpSp>
        <p:nvGrpSpPr>
          <p:cNvPr id="73" name="Grupo 72"/>
          <p:cNvGrpSpPr/>
          <p:nvPr/>
        </p:nvGrpSpPr>
        <p:grpSpPr>
          <a:xfrm>
            <a:off x="3478819" y="3995993"/>
            <a:ext cx="2164335" cy="2652658"/>
            <a:chOff x="3478819" y="3995993"/>
            <a:chExt cx="2164335" cy="2652658"/>
          </a:xfrm>
        </p:grpSpPr>
        <p:grpSp>
          <p:nvGrpSpPr>
            <p:cNvPr id="70" name="Grupo 69"/>
            <p:cNvGrpSpPr/>
            <p:nvPr/>
          </p:nvGrpSpPr>
          <p:grpSpPr>
            <a:xfrm>
              <a:off x="3478819" y="3995993"/>
              <a:ext cx="2164335" cy="2254149"/>
              <a:chOff x="3154860" y="4048244"/>
              <a:chExt cx="2164335" cy="2254149"/>
            </a:xfrm>
          </p:grpSpPr>
          <p:sp>
            <p:nvSpPr>
              <p:cNvPr id="12" name="Rectángulo 11"/>
              <p:cNvSpPr/>
              <p:nvPr/>
            </p:nvSpPr>
            <p:spPr>
              <a:xfrm>
                <a:off x="3154861" y="4048434"/>
                <a:ext cx="931786" cy="40798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bg1"/>
                    </a:solidFill>
                  </a:rPr>
                  <a:t>nodo de segundo nivel</a:t>
                </a:r>
                <a:endParaRPr lang="es-E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ángulo 12"/>
              <p:cNvSpPr/>
              <p:nvPr/>
            </p:nvSpPr>
            <p:spPr>
              <a:xfrm>
                <a:off x="4419751" y="4048245"/>
                <a:ext cx="899443" cy="40836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bg1"/>
                    </a:solidFill>
                  </a:rPr>
                  <a:t>nodo de segundo nivel</a:t>
                </a:r>
                <a:endParaRPr lang="es-ES" sz="1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" name="Conector angular 13"/>
              <p:cNvCxnSpPr>
                <a:stCxn id="13" idx="0"/>
                <a:endCxn id="12" idx="0"/>
              </p:cNvCxnSpPr>
              <p:nvPr/>
            </p:nvCxnSpPr>
            <p:spPr>
              <a:xfrm rot="16200000" flipH="1" flipV="1">
                <a:off x="4245019" y="3423979"/>
                <a:ext cx="189" cy="1248719"/>
              </a:xfrm>
              <a:prstGeom prst="bentConnector3">
                <a:avLst>
                  <a:gd name="adj1" fmla="val -12095238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uadroTexto 15"/>
              <p:cNvSpPr txBox="1"/>
              <p:nvPr/>
            </p:nvSpPr>
            <p:spPr>
              <a:xfrm>
                <a:off x="3154860" y="4659841"/>
                <a:ext cx="931785" cy="246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 smtClean="0"/>
                  <a:t>conector</a:t>
                </a:r>
                <a:endParaRPr lang="es-ES" sz="1000" dirty="0"/>
              </a:p>
            </p:txBody>
          </p:sp>
          <p:cxnSp>
            <p:nvCxnSpPr>
              <p:cNvPr id="17" name="Conector angular 16"/>
              <p:cNvCxnSpPr>
                <a:stCxn id="12" idx="2"/>
                <a:endCxn id="16" idx="0"/>
              </p:cNvCxnSpPr>
              <p:nvPr/>
            </p:nvCxnSpPr>
            <p:spPr>
              <a:xfrm rot="5400000">
                <a:off x="3519043" y="4558130"/>
                <a:ext cx="203422" cy="1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ángulo 17"/>
              <p:cNvSpPr/>
              <p:nvPr/>
            </p:nvSpPr>
            <p:spPr>
              <a:xfrm>
                <a:off x="3217561" y="5112227"/>
                <a:ext cx="806381" cy="39507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tx1"/>
                    </a:solidFill>
                  </a:rPr>
                  <a:t>nodo de tercer nivel</a:t>
                </a:r>
                <a:endParaRPr lang="es-E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Conector angular 18"/>
              <p:cNvCxnSpPr>
                <a:stCxn id="16" idx="2"/>
                <a:endCxn id="18" idx="0"/>
              </p:cNvCxnSpPr>
              <p:nvPr/>
            </p:nvCxnSpPr>
            <p:spPr>
              <a:xfrm rot="5400000">
                <a:off x="3517860" y="5009333"/>
                <a:ext cx="205787" cy="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CuadroTexto 20"/>
              <p:cNvSpPr txBox="1"/>
              <p:nvPr/>
            </p:nvSpPr>
            <p:spPr>
              <a:xfrm>
                <a:off x="4419752" y="4659841"/>
                <a:ext cx="8994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 smtClean="0"/>
                  <a:t>conector</a:t>
                </a:r>
                <a:endParaRPr lang="es-ES" sz="1000" dirty="0"/>
              </a:p>
            </p:txBody>
          </p:sp>
          <p:cxnSp>
            <p:nvCxnSpPr>
              <p:cNvPr id="22" name="Conector angular 21"/>
              <p:cNvCxnSpPr>
                <a:stCxn id="13" idx="2"/>
                <a:endCxn id="21" idx="0"/>
              </p:cNvCxnSpPr>
              <p:nvPr/>
            </p:nvCxnSpPr>
            <p:spPr>
              <a:xfrm rot="16200000" flipH="1">
                <a:off x="4767856" y="4558222"/>
                <a:ext cx="203235" cy="1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ángulo 22"/>
              <p:cNvSpPr/>
              <p:nvPr/>
            </p:nvSpPr>
            <p:spPr>
              <a:xfrm>
                <a:off x="4425637" y="5112226"/>
                <a:ext cx="887669" cy="39507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tx1"/>
                    </a:solidFill>
                  </a:rPr>
                  <a:t>nodo de tercer nivel</a:t>
                </a:r>
                <a:endParaRPr lang="es-E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Conector angular 23"/>
              <p:cNvCxnSpPr>
                <a:stCxn id="21" idx="2"/>
                <a:endCxn id="23" idx="0"/>
              </p:cNvCxnSpPr>
              <p:nvPr/>
            </p:nvCxnSpPr>
            <p:spPr>
              <a:xfrm rot="5400000">
                <a:off x="4766391" y="5009143"/>
                <a:ext cx="206164" cy="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ángulo 62"/>
              <p:cNvSpPr/>
              <p:nvPr/>
            </p:nvSpPr>
            <p:spPr>
              <a:xfrm>
                <a:off x="3841922" y="5907320"/>
                <a:ext cx="806381" cy="3950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tx1"/>
                    </a:solidFill>
                  </a:rPr>
                  <a:t>nodo de cuarto nivel</a:t>
                </a:r>
                <a:endParaRPr lang="es-E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Conector angular 63"/>
              <p:cNvCxnSpPr>
                <a:stCxn id="18" idx="2"/>
                <a:endCxn id="63" idx="0"/>
              </p:cNvCxnSpPr>
              <p:nvPr/>
            </p:nvCxnSpPr>
            <p:spPr>
              <a:xfrm rot="16200000" flipH="1">
                <a:off x="3732922" y="5395129"/>
                <a:ext cx="400020" cy="62436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angular 66"/>
              <p:cNvCxnSpPr>
                <a:stCxn id="23" idx="2"/>
                <a:endCxn id="63" idx="0"/>
              </p:cNvCxnSpPr>
              <p:nvPr/>
            </p:nvCxnSpPr>
            <p:spPr>
              <a:xfrm rot="5400000">
                <a:off x="4357283" y="5395131"/>
                <a:ext cx="400020" cy="62435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Señal de prohibido 71"/>
            <p:cNvSpPr/>
            <p:nvPr/>
          </p:nvSpPr>
          <p:spPr>
            <a:xfrm>
              <a:off x="3605349" y="4728754"/>
              <a:ext cx="2006718" cy="1919897"/>
            </a:xfrm>
            <a:prstGeom prst="noSmoking">
              <a:avLst>
                <a:gd name="adj" fmla="val 11214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09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1398</TotalTime>
  <Words>386</Words>
  <Application>Microsoft Office PowerPoint</Application>
  <PresentationFormat>Carta (216 x 279 mm)</PresentationFormat>
  <Paragraphs>74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AULA PLACOL 1</cp:lastModifiedBy>
  <cp:revision>32</cp:revision>
  <cp:lastPrinted>2015-06-25T22:36:16Z</cp:lastPrinted>
  <dcterms:created xsi:type="dcterms:W3CDTF">2015-05-14T14:12:36Z</dcterms:created>
  <dcterms:modified xsi:type="dcterms:W3CDTF">2015-11-23T16:20:16Z</dcterms:modified>
</cp:coreProperties>
</file>