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516" y="-1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E54BF-0661-416B-AA59-78F2173944B7}" type="datetimeFigureOut">
              <a:rPr lang="es-ES" smtClean="0"/>
              <a:t>14/07/2016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5A8B5-21A9-4A67-8876-4187ED9B22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34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5A8B5-21A9-4A67-8876-4187ED9B222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84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14/07/2016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64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14/07/2016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56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14/07/2016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7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14/07/2016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98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14/07/2016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41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14/07/2016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02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14/07/2016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81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14/07/2016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12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14/07/2016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38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14/07/2016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24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14/07/2016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24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A2E0C-4B6D-4B31-8CD2-31ACC80AECD6}" type="datetimeFigureOut">
              <a:rPr lang="es-ES" smtClean="0"/>
              <a:t>14/07/2016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5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3275856" y="116632"/>
            <a:ext cx="2466274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ial" pitchFamily="34" charset="0"/>
                <a:cs typeface="Arial" pitchFamily="34" charset="0"/>
              </a:rPr>
              <a:t>Las leyes de las fuerzas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585536" y="980728"/>
            <a:ext cx="1656184" cy="4924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Traslación de los objetos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902200" y="980727"/>
            <a:ext cx="1656184" cy="4924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300" b="1"/>
            </a:lvl1pPr>
          </a:lstStyle>
          <a:p>
            <a:r>
              <a:rPr lang="es-ES" dirty="0"/>
              <a:t>Rotación de los objetos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585536" y="1916832"/>
            <a:ext cx="1656184" cy="2923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300" dirty="0">
                <a:solidFill>
                  <a:schemeClr val="bg1"/>
                </a:solidFill>
              </a:rPr>
              <a:t>leyes de Newton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5479153" y="1916832"/>
            <a:ext cx="2502278" cy="2923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300" dirty="0">
                <a:solidFill>
                  <a:schemeClr val="bg1"/>
                </a:solidFill>
              </a:rPr>
              <a:t>torque o momento de una fuerza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81752" y="2636913"/>
            <a:ext cx="1465912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1ra. ley de la </a:t>
            </a:r>
            <a:r>
              <a:rPr lang="es-ES" sz="1000" dirty="0" smtClean="0"/>
              <a:t>inercia</a:t>
            </a:r>
            <a:endParaRPr lang="es-ES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759986" y="2675723"/>
            <a:ext cx="146591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2da. ley de relación masa velocidad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286800" y="2636911"/>
            <a:ext cx="1465912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3ra. ley acción - reacción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77676" y="3519199"/>
            <a:ext cx="1465912" cy="5539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/>
              <a:t>ausencia de fuerzas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/>
              <a:t>fuerza total aplicada nula</a:t>
            </a:r>
          </a:p>
        </p:txBody>
      </p:sp>
      <p:sp>
        <p:nvSpPr>
          <p:cNvPr id="28" name="27 CuadroTexto"/>
          <p:cNvSpPr txBox="1">
            <a:spLocks/>
          </p:cNvSpPr>
          <p:nvPr/>
        </p:nvSpPr>
        <p:spPr>
          <a:xfrm>
            <a:off x="135363" y="4703767"/>
            <a:ext cx="131157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900" dirty="0"/>
              <a:t>reposo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900" dirty="0"/>
              <a:t>velocidad constante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1687023" y="3519198"/>
            <a:ext cx="146591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fuerza o fuerza neta aplicada</a:t>
            </a:r>
          </a:p>
        </p:txBody>
      </p:sp>
      <p:sp>
        <p:nvSpPr>
          <p:cNvPr id="35" name="34 CuadroTexto"/>
          <p:cNvSpPr txBox="1">
            <a:spLocks/>
          </p:cNvSpPr>
          <p:nvPr/>
        </p:nvSpPr>
        <p:spPr>
          <a:xfrm>
            <a:off x="2018616" y="4404507"/>
            <a:ext cx="774000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r>
              <a:rPr lang="es-ES" sz="900" dirty="0"/>
              <a:t>a</a:t>
            </a:r>
            <a:r>
              <a:rPr lang="es-ES" sz="900" dirty="0" smtClean="0"/>
              <a:t>celeración</a:t>
            </a:r>
            <a:endParaRPr lang="es-ES" sz="900" dirty="0"/>
          </a:p>
        </p:txBody>
      </p:sp>
      <p:sp>
        <p:nvSpPr>
          <p:cNvPr id="37" name="36 CuadroTexto"/>
          <p:cNvSpPr txBox="1">
            <a:spLocks/>
          </p:cNvSpPr>
          <p:nvPr/>
        </p:nvSpPr>
        <p:spPr>
          <a:xfrm>
            <a:off x="423632" y="5472593"/>
            <a:ext cx="774000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endParaRPr lang="es-ES" sz="9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291573" y="3507812"/>
            <a:ext cx="146591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f</a:t>
            </a:r>
            <a:r>
              <a:rPr lang="es-ES" sz="1000" dirty="0" smtClean="0"/>
              <a:t>uerza </a:t>
            </a:r>
            <a:r>
              <a:rPr lang="es-ES" sz="1000" dirty="0"/>
              <a:t>aplicada de un cuerpo sobre otro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3267864" y="4351245"/>
            <a:ext cx="1503784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p</a:t>
            </a:r>
            <a:r>
              <a:rPr lang="es-ES" sz="1000" dirty="0" smtClean="0"/>
              <a:t>ar </a:t>
            </a:r>
            <a:r>
              <a:rPr lang="es-ES" sz="1000" dirty="0"/>
              <a:t>de fuerzas</a:t>
            </a:r>
          </a:p>
        </p:txBody>
      </p:sp>
      <p:sp>
        <p:nvSpPr>
          <p:cNvPr id="49" name="48 CuadroTexto"/>
          <p:cNvSpPr txBox="1">
            <a:spLocks/>
          </p:cNvSpPr>
          <p:nvPr/>
        </p:nvSpPr>
        <p:spPr>
          <a:xfrm>
            <a:off x="3352871" y="5021522"/>
            <a:ext cx="135813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900" dirty="0"/>
              <a:t>i</a:t>
            </a:r>
            <a:r>
              <a:rPr lang="es-ES" sz="900" dirty="0" smtClean="0"/>
              <a:t>gual </a:t>
            </a:r>
            <a:r>
              <a:rPr lang="es-ES" sz="900" dirty="0"/>
              <a:t>magnitud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900" dirty="0"/>
              <a:t>sentido opuesto</a:t>
            </a:r>
          </a:p>
        </p:txBody>
      </p:sp>
      <p:sp>
        <p:nvSpPr>
          <p:cNvPr id="53" name="52 CuadroTexto"/>
          <p:cNvSpPr txBox="1">
            <a:spLocks/>
          </p:cNvSpPr>
          <p:nvPr/>
        </p:nvSpPr>
        <p:spPr>
          <a:xfrm>
            <a:off x="3632756" y="5895732"/>
            <a:ext cx="774000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endParaRPr lang="es-ES" sz="9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6003686" y="2713857"/>
            <a:ext cx="1465912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p</a:t>
            </a:r>
            <a:r>
              <a:rPr lang="es-ES" sz="1000" dirty="0" smtClean="0"/>
              <a:t>roducto </a:t>
            </a:r>
            <a:r>
              <a:rPr lang="es-ES" sz="1000" dirty="0"/>
              <a:t>vectorial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5761073" y="3556564"/>
            <a:ext cx="1907271" cy="5539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1000" dirty="0"/>
              <a:t>f</a:t>
            </a:r>
            <a:r>
              <a:rPr lang="es-ES" sz="1000" dirty="0" smtClean="0"/>
              <a:t>uerza </a:t>
            </a:r>
            <a:r>
              <a:rPr lang="es-ES" sz="1000" dirty="0"/>
              <a:t>aplicada y </a:t>
            </a:r>
            <a:r>
              <a:rPr lang="es-ES" sz="1000" dirty="0" smtClean="0"/>
              <a:t>distancia </a:t>
            </a:r>
            <a:r>
              <a:rPr lang="es-ES" sz="1000" dirty="0"/>
              <a:t>respecto a un punto de referencia</a:t>
            </a:r>
          </a:p>
        </p:txBody>
      </p:sp>
      <p:sp>
        <p:nvSpPr>
          <p:cNvPr id="58" name="57 CuadroTexto"/>
          <p:cNvSpPr txBox="1">
            <a:spLocks/>
          </p:cNvSpPr>
          <p:nvPr/>
        </p:nvSpPr>
        <p:spPr>
          <a:xfrm>
            <a:off x="6392894" y="4351245"/>
            <a:ext cx="774000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endParaRPr lang="es-ES" sz="9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5259080" y="4981818"/>
            <a:ext cx="7721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Unidades</a:t>
            </a:r>
          </a:p>
          <a:p>
            <a:pPr algn="ctr"/>
            <a:r>
              <a:rPr lang="es-ES" sz="900" dirty="0"/>
              <a:t>[N m]</a:t>
            </a:r>
          </a:p>
        </p:txBody>
      </p:sp>
      <p:sp>
        <p:nvSpPr>
          <p:cNvPr id="62" name="61 CuadroTexto"/>
          <p:cNvSpPr txBox="1">
            <a:spLocks/>
          </p:cNvSpPr>
          <p:nvPr/>
        </p:nvSpPr>
        <p:spPr>
          <a:xfrm>
            <a:off x="7550749" y="4953505"/>
            <a:ext cx="7740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r>
              <a:rPr lang="es-ES" sz="900" dirty="0"/>
              <a:t>l</a:t>
            </a:r>
            <a:r>
              <a:rPr lang="es-ES" sz="900" dirty="0" smtClean="0"/>
              <a:t>as palancas que son</a:t>
            </a:r>
            <a:endParaRPr lang="es-ES" sz="900" dirty="0"/>
          </a:p>
        </p:txBody>
      </p:sp>
      <p:sp>
        <p:nvSpPr>
          <p:cNvPr id="63" name="62 CuadroTexto"/>
          <p:cNvSpPr txBox="1"/>
          <p:nvPr/>
        </p:nvSpPr>
        <p:spPr>
          <a:xfrm>
            <a:off x="6781743" y="5416657"/>
            <a:ext cx="2308316" cy="5539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m</a:t>
            </a:r>
            <a:r>
              <a:rPr lang="es-ES" sz="1000" dirty="0" smtClean="0"/>
              <a:t>áquinas </a:t>
            </a:r>
            <a:r>
              <a:rPr lang="es-ES" sz="1000" dirty="0"/>
              <a:t>simples usadas para transmitir una fuerza de un punto a otro, aumentando su magnitud</a:t>
            </a: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69" y="5486973"/>
            <a:ext cx="509325" cy="206683"/>
          </a:xfrm>
          <a:prstGeom prst="rect">
            <a:avLst/>
          </a:prstGeom>
        </p:spPr>
      </p:pic>
      <p:pic>
        <p:nvPicPr>
          <p:cNvPr id="23" name="2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365104"/>
            <a:ext cx="696760" cy="169724"/>
          </a:xfrm>
          <a:prstGeom prst="rect">
            <a:avLst/>
          </a:prstGeom>
        </p:spPr>
      </p:pic>
      <p:pic>
        <p:nvPicPr>
          <p:cNvPr id="39" name="3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34" y="5936247"/>
            <a:ext cx="717938" cy="157049"/>
          </a:xfrm>
          <a:prstGeom prst="rect">
            <a:avLst/>
          </a:prstGeom>
        </p:spPr>
      </p:pic>
      <p:cxnSp>
        <p:nvCxnSpPr>
          <p:cNvPr id="65" name="64 Conector angular"/>
          <p:cNvCxnSpPr>
            <a:stCxn id="6" idx="2"/>
            <a:endCxn id="8" idx="0"/>
          </p:cNvCxnSpPr>
          <p:nvPr/>
        </p:nvCxnSpPr>
        <p:spPr>
          <a:xfrm rot="5400000">
            <a:off x="3198540" y="-329725"/>
            <a:ext cx="525542" cy="20953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angular"/>
          <p:cNvCxnSpPr>
            <a:stCxn id="6" idx="2"/>
            <a:endCxn id="9" idx="0"/>
          </p:cNvCxnSpPr>
          <p:nvPr/>
        </p:nvCxnSpPr>
        <p:spPr>
          <a:xfrm rot="16200000" flipH="1">
            <a:off x="5356872" y="-392694"/>
            <a:ext cx="525541" cy="222129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angular"/>
          <p:cNvCxnSpPr>
            <a:stCxn id="8" idx="2"/>
            <a:endCxn id="13" idx="0"/>
          </p:cNvCxnSpPr>
          <p:nvPr/>
        </p:nvCxnSpPr>
        <p:spPr>
          <a:xfrm rot="5400000">
            <a:off x="2191798" y="1695001"/>
            <a:ext cx="443661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angular"/>
          <p:cNvCxnSpPr>
            <a:stCxn id="9" idx="2"/>
            <a:endCxn id="14" idx="0"/>
          </p:cNvCxnSpPr>
          <p:nvPr/>
        </p:nvCxnSpPr>
        <p:spPr>
          <a:xfrm rot="5400000">
            <a:off x="6508461" y="1695001"/>
            <a:ext cx="443662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6216728" y="1589480"/>
            <a:ext cx="94756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dirty="0"/>
              <a:t>se analizan con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036520" y="1589480"/>
            <a:ext cx="75421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dirty="0"/>
              <a:t>se basan en</a:t>
            </a:r>
          </a:p>
        </p:txBody>
      </p:sp>
      <p:cxnSp>
        <p:nvCxnSpPr>
          <p:cNvPr id="75" name="74 Conector angular"/>
          <p:cNvCxnSpPr>
            <a:stCxn id="14" idx="2"/>
            <a:endCxn id="55" idx="0"/>
          </p:cNvCxnSpPr>
          <p:nvPr/>
        </p:nvCxnSpPr>
        <p:spPr>
          <a:xfrm rot="16200000" flipH="1">
            <a:off x="6481149" y="2458363"/>
            <a:ext cx="504637" cy="63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CuadroTexto"/>
          <p:cNvSpPr txBox="1"/>
          <p:nvPr/>
        </p:nvSpPr>
        <p:spPr>
          <a:xfrm>
            <a:off x="6190232" y="2313896"/>
            <a:ext cx="108012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dirty="0"/>
              <a:t>considerado como</a:t>
            </a:r>
          </a:p>
        </p:txBody>
      </p:sp>
      <p:cxnSp>
        <p:nvCxnSpPr>
          <p:cNvPr id="79" name="78 Conector angular"/>
          <p:cNvCxnSpPr>
            <a:stCxn id="55" idx="2"/>
            <a:endCxn id="47" idx="0"/>
          </p:cNvCxnSpPr>
          <p:nvPr/>
        </p:nvCxnSpPr>
        <p:spPr>
          <a:xfrm rot="5400000">
            <a:off x="6427433" y="3247355"/>
            <a:ext cx="596486" cy="219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6480154" y="3188326"/>
            <a:ext cx="5002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dirty="0"/>
              <a:t>entre</a:t>
            </a:r>
          </a:p>
        </p:txBody>
      </p:sp>
      <p:cxnSp>
        <p:nvCxnSpPr>
          <p:cNvPr id="83" name="82 Conector angular"/>
          <p:cNvCxnSpPr>
            <a:stCxn id="47" idx="2"/>
            <a:endCxn id="58" idx="0"/>
          </p:cNvCxnSpPr>
          <p:nvPr/>
        </p:nvCxnSpPr>
        <p:spPr>
          <a:xfrm rot="16200000" flipH="1">
            <a:off x="6626960" y="4198310"/>
            <a:ext cx="240683" cy="651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angular"/>
          <p:cNvCxnSpPr>
            <a:stCxn id="58" idx="2"/>
            <a:endCxn id="60" idx="0"/>
          </p:cNvCxnSpPr>
          <p:nvPr/>
        </p:nvCxnSpPr>
        <p:spPr>
          <a:xfrm rot="5400000">
            <a:off x="6012655" y="4214578"/>
            <a:ext cx="399741" cy="113473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5718334" y="4667402"/>
            <a:ext cx="6764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con</a:t>
            </a:r>
          </a:p>
        </p:txBody>
      </p:sp>
      <p:cxnSp>
        <p:nvCxnSpPr>
          <p:cNvPr id="89" name="88 Conector angular"/>
          <p:cNvCxnSpPr>
            <a:stCxn id="58" idx="2"/>
            <a:endCxn id="62" idx="0"/>
          </p:cNvCxnSpPr>
          <p:nvPr/>
        </p:nvCxnSpPr>
        <p:spPr>
          <a:xfrm rot="16200000" flipH="1">
            <a:off x="7173107" y="4188863"/>
            <a:ext cx="371428" cy="115785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6853073" y="4707344"/>
            <a:ext cx="78597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se aplica en</a:t>
            </a:r>
          </a:p>
        </p:txBody>
      </p:sp>
      <p:cxnSp>
        <p:nvCxnSpPr>
          <p:cNvPr id="91" name="90 Conector angular"/>
          <p:cNvCxnSpPr>
            <a:stCxn id="62" idx="2"/>
            <a:endCxn id="63" idx="0"/>
          </p:cNvCxnSpPr>
          <p:nvPr/>
        </p:nvCxnSpPr>
        <p:spPr>
          <a:xfrm rot="5400000">
            <a:off x="7841007" y="5417731"/>
            <a:ext cx="191636" cy="18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angular"/>
          <p:cNvCxnSpPr>
            <a:stCxn id="13" idx="2"/>
            <a:endCxn id="16" idx="0"/>
          </p:cNvCxnSpPr>
          <p:nvPr/>
        </p:nvCxnSpPr>
        <p:spPr>
          <a:xfrm rot="5400000">
            <a:off x="1400322" y="1623606"/>
            <a:ext cx="427693" cy="15989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angular"/>
          <p:cNvCxnSpPr>
            <a:stCxn id="13" idx="2"/>
            <a:endCxn id="17" idx="0"/>
          </p:cNvCxnSpPr>
          <p:nvPr/>
        </p:nvCxnSpPr>
        <p:spPr>
          <a:xfrm rot="16200000" flipH="1">
            <a:off x="2220034" y="2402814"/>
            <a:ext cx="466503" cy="7931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angular"/>
          <p:cNvCxnSpPr>
            <a:stCxn id="13" idx="2"/>
            <a:endCxn id="18" idx="0"/>
          </p:cNvCxnSpPr>
          <p:nvPr/>
        </p:nvCxnSpPr>
        <p:spPr>
          <a:xfrm rot="16200000" flipH="1">
            <a:off x="3002847" y="1620001"/>
            <a:ext cx="427691" cy="160612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2005250" y="2313896"/>
            <a:ext cx="81675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dirty="0"/>
              <a:t>se dividen en</a:t>
            </a:r>
          </a:p>
        </p:txBody>
      </p:sp>
      <p:cxnSp>
        <p:nvCxnSpPr>
          <p:cNvPr id="99" name="98 Conector angular"/>
          <p:cNvCxnSpPr>
            <a:stCxn id="16" idx="2"/>
            <a:endCxn id="24" idx="0"/>
          </p:cNvCxnSpPr>
          <p:nvPr/>
        </p:nvCxnSpPr>
        <p:spPr>
          <a:xfrm rot="5400000">
            <a:off x="494638" y="3199128"/>
            <a:ext cx="636065" cy="40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angular"/>
          <p:cNvCxnSpPr>
            <a:stCxn id="17" idx="2"/>
            <a:endCxn id="31" idx="0"/>
          </p:cNvCxnSpPr>
          <p:nvPr/>
        </p:nvCxnSpPr>
        <p:spPr>
          <a:xfrm rot="5400000">
            <a:off x="2234779" y="3261034"/>
            <a:ext cx="443365" cy="729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2073572" y="3212976"/>
            <a:ext cx="6801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relaciona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73795" y="3057535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relaciona</a:t>
            </a:r>
          </a:p>
        </p:txBody>
      </p:sp>
      <p:cxnSp>
        <p:nvCxnSpPr>
          <p:cNvPr id="106" name="105 Conector angular"/>
          <p:cNvCxnSpPr>
            <a:stCxn id="18" idx="2"/>
            <a:endCxn id="44" idx="0"/>
          </p:cNvCxnSpPr>
          <p:nvPr/>
        </p:nvCxnSpPr>
        <p:spPr>
          <a:xfrm rot="16200000" flipH="1">
            <a:off x="3709802" y="3193085"/>
            <a:ext cx="624680" cy="477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3664140" y="3199592"/>
            <a:ext cx="71123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identifica</a:t>
            </a:r>
          </a:p>
        </p:txBody>
      </p:sp>
      <p:cxnSp>
        <p:nvCxnSpPr>
          <p:cNvPr id="111" name="110 Conector angular"/>
          <p:cNvCxnSpPr>
            <a:stCxn id="31" idx="2"/>
            <a:endCxn id="35" idx="0"/>
          </p:cNvCxnSpPr>
          <p:nvPr/>
        </p:nvCxnSpPr>
        <p:spPr>
          <a:xfrm rot="5400000">
            <a:off x="2170199" y="4154726"/>
            <a:ext cx="485199" cy="143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angular"/>
          <p:cNvCxnSpPr>
            <a:stCxn id="44" idx="2"/>
            <a:endCxn id="46" idx="0"/>
          </p:cNvCxnSpPr>
          <p:nvPr/>
        </p:nvCxnSpPr>
        <p:spPr>
          <a:xfrm rot="5400000">
            <a:off x="3800482" y="4127197"/>
            <a:ext cx="443323" cy="477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3716752" y="4007830"/>
            <a:ext cx="606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como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107156" y="4041345"/>
            <a:ext cx="606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con</a:t>
            </a:r>
          </a:p>
        </p:txBody>
      </p:sp>
      <p:cxnSp>
        <p:nvCxnSpPr>
          <p:cNvPr id="123" name="122 Conector angular"/>
          <p:cNvCxnSpPr>
            <a:stCxn id="46" idx="2"/>
            <a:endCxn id="49" idx="0"/>
          </p:cNvCxnSpPr>
          <p:nvPr/>
        </p:nvCxnSpPr>
        <p:spPr>
          <a:xfrm rot="16200000" flipH="1">
            <a:off x="3813820" y="4803402"/>
            <a:ext cx="424056" cy="1218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3676408" y="4686986"/>
            <a:ext cx="6764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con</a:t>
            </a:r>
          </a:p>
        </p:txBody>
      </p:sp>
      <p:cxnSp>
        <p:nvCxnSpPr>
          <p:cNvPr id="154" name="153 Conector angular"/>
          <p:cNvCxnSpPr>
            <a:stCxn id="49" idx="2"/>
            <a:endCxn id="53" idx="0"/>
          </p:cNvCxnSpPr>
          <p:nvPr/>
        </p:nvCxnSpPr>
        <p:spPr>
          <a:xfrm rot="5400000">
            <a:off x="3773409" y="5637201"/>
            <a:ext cx="504878" cy="1218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3716752" y="5514474"/>
            <a:ext cx="606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donde</a:t>
            </a:r>
          </a:p>
        </p:txBody>
      </p:sp>
      <p:cxnSp>
        <p:nvCxnSpPr>
          <p:cNvPr id="68" name="Conector angular 67"/>
          <p:cNvCxnSpPr>
            <a:stCxn id="24" idx="2"/>
            <a:endCxn id="28" idx="0"/>
          </p:cNvCxnSpPr>
          <p:nvPr/>
        </p:nvCxnSpPr>
        <p:spPr>
          <a:xfrm rot="5400000">
            <a:off x="485607" y="4378742"/>
            <a:ext cx="630570" cy="194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488148" y="4351244"/>
            <a:ext cx="606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con</a:t>
            </a:r>
          </a:p>
        </p:txBody>
      </p:sp>
      <p:cxnSp>
        <p:nvCxnSpPr>
          <p:cNvPr id="71" name="Conector recto 70"/>
          <p:cNvCxnSpPr>
            <a:stCxn id="28" idx="2"/>
            <a:endCxn id="22" idx="0"/>
          </p:cNvCxnSpPr>
          <p:nvPr/>
        </p:nvCxnSpPr>
        <p:spPr>
          <a:xfrm>
            <a:off x="791152" y="5073099"/>
            <a:ext cx="19480" cy="413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28 CuadroTexto"/>
          <p:cNvSpPr txBox="1"/>
          <p:nvPr/>
        </p:nvSpPr>
        <p:spPr>
          <a:xfrm>
            <a:off x="473795" y="5142349"/>
            <a:ext cx="606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donde</a:t>
            </a:r>
          </a:p>
        </p:txBody>
      </p:sp>
      <p:sp>
        <p:nvSpPr>
          <p:cNvPr id="110" name="28 CuadroTexto"/>
          <p:cNvSpPr txBox="1"/>
          <p:nvPr/>
        </p:nvSpPr>
        <p:spPr>
          <a:xfrm>
            <a:off x="1938244" y="4797152"/>
            <a:ext cx="9775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mantiene </a:t>
            </a:r>
            <a:r>
              <a:rPr lang="es-ES" sz="900" dirty="0"/>
              <a:t>una relación </a:t>
            </a:r>
          </a:p>
        </p:txBody>
      </p:sp>
      <p:sp>
        <p:nvSpPr>
          <p:cNvPr id="112" name="27 CuadroTexto"/>
          <p:cNvSpPr txBox="1">
            <a:spLocks/>
          </p:cNvSpPr>
          <p:nvPr/>
        </p:nvSpPr>
        <p:spPr>
          <a:xfrm>
            <a:off x="1749828" y="5241760"/>
            <a:ext cx="1311578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900" dirty="0"/>
              <a:t>d</a:t>
            </a:r>
            <a:r>
              <a:rPr lang="es-ES" sz="900" dirty="0" smtClean="0"/>
              <a:t>irectamente </a:t>
            </a:r>
            <a:r>
              <a:rPr lang="es-ES" sz="900" dirty="0"/>
              <a:t>proporcional con la fuerza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900" dirty="0"/>
              <a:t>i</a:t>
            </a:r>
            <a:r>
              <a:rPr lang="es-ES" sz="900" dirty="0" smtClean="0"/>
              <a:t>nversamente </a:t>
            </a:r>
            <a:r>
              <a:rPr lang="es-ES" sz="900" dirty="0"/>
              <a:t>proporcional con la masa</a:t>
            </a:r>
          </a:p>
        </p:txBody>
      </p:sp>
      <p:sp>
        <p:nvSpPr>
          <p:cNvPr id="114" name="42 CuadroTexto"/>
          <p:cNvSpPr txBox="1">
            <a:spLocks/>
          </p:cNvSpPr>
          <p:nvPr/>
        </p:nvSpPr>
        <p:spPr>
          <a:xfrm>
            <a:off x="2018616" y="6574328"/>
            <a:ext cx="774000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endParaRPr lang="es-ES" sz="900" dirty="0"/>
          </a:p>
        </p:txBody>
      </p:sp>
      <p:pic>
        <p:nvPicPr>
          <p:cNvPr id="116" name="26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422" y="6595149"/>
            <a:ext cx="601350" cy="189189"/>
          </a:xfrm>
          <a:prstGeom prst="rect">
            <a:avLst/>
          </a:prstGeom>
        </p:spPr>
      </p:pic>
      <p:cxnSp>
        <p:nvCxnSpPr>
          <p:cNvPr id="80" name="Conector angular 79"/>
          <p:cNvCxnSpPr>
            <a:stCxn id="112" idx="2"/>
            <a:endCxn id="114" idx="0"/>
          </p:cNvCxnSpPr>
          <p:nvPr/>
        </p:nvCxnSpPr>
        <p:spPr>
          <a:xfrm rot="5400000">
            <a:off x="2200998" y="6369709"/>
            <a:ext cx="40923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28 CuadroTexto"/>
          <p:cNvSpPr txBox="1"/>
          <p:nvPr/>
        </p:nvSpPr>
        <p:spPr>
          <a:xfrm>
            <a:off x="2165792" y="6260150"/>
            <a:ext cx="606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donde</a:t>
            </a:r>
          </a:p>
        </p:txBody>
      </p:sp>
    </p:spTree>
    <p:extLst>
      <p:ext uri="{BB962C8B-B14F-4D97-AF65-F5344CB8AC3E}">
        <p14:creationId xmlns:p14="http://schemas.microsoft.com/office/powerpoint/2010/main" val="2017020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148</Words>
  <Application>Microsoft Office PowerPoint</Application>
  <PresentationFormat>Presentación en pantalla (4:3)</PresentationFormat>
  <Paragraphs>45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DISPONILBE</dc:creator>
  <cp:lastModifiedBy>Mpgarcia</cp:lastModifiedBy>
  <cp:revision>19</cp:revision>
  <dcterms:created xsi:type="dcterms:W3CDTF">2015-09-29T23:28:20Z</dcterms:created>
  <dcterms:modified xsi:type="dcterms:W3CDTF">2016-07-14T17:45:03Z</dcterms:modified>
</cp:coreProperties>
</file>