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z Marcela Bernal Gómez" initials="LMBG" lastIdx="6" clrIdx="0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17T17:08:52.843" idx="5">
    <p:pos x="1811" y="351"/>
    <p:text>Incluir artículo  "la"</p:text>
    <p:extLst>
      <p:ext uri="{C676402C-5697-4E1C-873F-D02D1690AC5C}">
        <p15:threadingInfo xmlns:p15="http://schemas.microsoft.com/office/powerpoint/2012/main" timeZoneBias="300"/>
      </p:ext>
    </p:extLst>
  </p:cm>
  <p:cm authorId="1" dt="2016-07-17T17:09:12.368" idx="6">
    <p:pos x="4026" y="318"/>
    <p:text>Incluir artículo "el"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ector angular 104"/>
          <p:cNvCxnSpPr>
            <a:stCxn id="157" idx="0"/>
            <a:endCxn id="107" idx="2"/>
          </p:cNvCxnSpPr>
          <p:nvPr/>
        </p:nvCxnSpPr>
        <p:spPr>
          <a:xfrm rot="5400000" flipH="1" flipV="1">
            <a:off x="6869706" y="4881395"/>
            <a:ext cx="346383" cy="59946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7" name="Rectángulo 106"/>
          <p:cNvSpPr/>
          <p:nvPr/>
        </p:nvSpPr>
        <p:spPr>
          <a:xfrm>
            <a:off x="6725121" y="4638604"/>
            <a:ext cx="1235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puede presentarse en medio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6328743" y="2519825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 un 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9" name="Conector recto 108"/>
          <p:cNvCxnSpPr>
            <a:stCxn id="124" idx="2"/>
            <a:endCxn id="120" idx="0"/>
          </p:cNvCxnSpPr>
          <p:nvPr/>
        </p:nvCxnSpPr>
        <p:spPr>
          <a:xfrm>
            <a:off x="6566949" y="1761665"/>
            <a:ext cx="0" cy="13842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0" name="Rectángulo 109"/>
          <p:cNvSpPr/>
          <p:nvPr/>
        </p:nvSpPr>
        <p:spPr>
          <a:xfrm>
            <a:off x="2468047" y="2873394"/>
            <a:ext cx="1203626" cy="31993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reacciones químicas</a:t>
            </a:r>
          </a:p>
        </p:txBody>
      </p:sp>
      <p:cxnSp>
        <p:nvCxnSpPr>
          <p:cNvPr id="111" name="Conector angular 110"/>
          <p:cNvCxnSpPr>
            <a:stCxn id="141" idx="2"/>
            <a:endCxn id="107" idx="0"/>
          </p:cNvCxnSpPr>
          <p:nvPr/>
        </p:nvCxnSpPr>
        <p:spPr>
          <a:xfrm rot="16200000" flipH="1">
            <a:off x="6815490" y="4111463"/>
            <a:ext cx="278599" cy="775682"/>
          </a:xfrm>
          <a:prstGeom prst="bentConnector3">
            <a:avLst>
              <a:gd name="adj1" fmla="val 6050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2" name="Rectángulo 111"/>
          <p:cNvSpPr/>
          <p:nvPr/>
        </p:nvSpPr>
        <p:spPr>
          <a:xfrm>
            <a:off x="2519869" y="340867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teniendo en cuenta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2752304" y="4556298"/>
            <a:ext cx="635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mediante</a:t>
            </a:r>
          </a:p>
        </p:txBody>
      </p:sp>
      <p:cxnSp>
        <p:nvCxnSpPr>
          <p:cNvPr id="114" name="Conector recto 113"/>
          <p:cNvCxnSpPr>
            <a:stCxn id="120" idx="2"/>
            <a:endCxn id="108" idx="0"/>
          </p:cNvCxnSpPr>
          <p:nvPr/>
        </p:nvCxnSpPr>
        <p:spPr>
          <a:xfrm>
            <a:off x="6566949" y="2371323"/>
            <a:ext cx="0" cy="14850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5" name="Conector recto 114"/>
          <p:cNvCxnSpPr>
            <a:stCxn id="128" idx="2"/>
            <a:endCxn id="126" idx="0"/>
          </p:cNvCxnSpPr>
          <p:nvPr/>
        </p:nvCxnSpPr>
        <p:spPr>
          <a:xfrm>
            <a:off x="3069858" y="2323897"/>
            <a:ext cx="1" cy="15032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16" name="Rectángulo 115"/>
          <p:cNvSpPr/>
          <p:nvPr/>
        </p:nvSpPr>
        <p:spPr>
          <a:xfrm>
            <a:off x="2661511" y="888619"/>
            <a:ext cx="826658" cy="50279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Cinética</a:t>
            </a:r>
            <a:endParaRPr kumimoji="0" lang="es-CO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6048389" y="858582"/>
            <a:ext cx="1037121" cy="4791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Equilibrio químico</a:t>
            </a:r>
            <a:endParaRPr kumimoji="0" lang="es-CO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18" name="Conector angular 117"/>
          <p:cNvCxnSpPr>
            <a:stCxn id="147" idx="0"/>
            <a:endCxn id="141" idx="2"/>
          </p:cNvCxnSpPr>
          <p:nvPr/>
        </p:nvCxnSpPr>
        <p:spPr>
          <a:xfrm rot="5400000" flipH="1" flipV="1">
            <a:off x="5716745" y="3836988"/>
            <a:ext cx="327185" cy="137322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9" name="Conector angular 118"/>
          <p:cNvCxnSpPr>
            <a:stCxn id="150" idx="0"/>
            <a:endCxn id="107" idx="2"/>
          </p:cNvCxnSpPr>
          <p:nvPr/>
        </p:nvCxnSpPr>
        <p:spPr>
          <a:xfrm rot="16200000" flipV="1">
            <a:off x="7438710" y="4911857"/>
            <a:ext cx="348901" cy="54106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0" name="Rectángulo 71"/>
          <p:cNvSpPr/>
          <p:nvPr/>
        </p:nvSpPr>
        <p:spPr>
          <a:xfrm>
            <a:off x="6193187" y="1900092"/>
            <a:ext cx="747524" cy="471231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reactantes y productos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21" name="Conector recto 120"/>
          <p:cNvCxnSpPr>
            <a:stCxn id="142" idx="2"/>
            <a:endCxn id="123" idx="0"/>
          </p:cNvCxnSpPr>
          <p:nvPr/>
        </p:nvCxnSpPr>
        <p:spPr>
          <a:xfrm>
            <a:off x="3069859" y="5376228"/>
            <a:ext cx="0" cy="13712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22" name="Conector recto 121"/>
          <p:cNvCxnSpPr>
            <a:stCxn id="123" idx="2"/>
            <a:endCxn id="138" idx="0"/>
          </p:cNvCxnSpPr>
          <p:nvPr/>
        </p:nvCxnSpPr>
        <p:spPr>
          <a:xfrm>
            <a:off x="3069859" y="5744182"/>
            <a:ext cx="0" cy="13640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3" name="Rectángulo 122"/>
          <p:cNvSpPr/>
          <p:nvPr/>
        </p:nvSpPr>
        <p:spPr>
          <a:xfrm>
            <a:off x="2625711" y="5513350"/>
            <a:ext cx="888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que relaciona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5840628" y="1530833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relaciona concentración de</a:t>
            </a:r>
          </a:p>
        </p:txBody>
      </p:sp>
      <p:sp>
        <p:nvSpPr>
          <p:cNvPr id="125" name="Rectángulo 124"/>
          <p:cNvSpPr/>
          <p:nvPr/>
        </p:nvSpPr>
        <p:spPr>
          <a:xfrm>
            <a:off x="2729415" y="1527392"/>
            <a:ext cx="685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describe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2808491" y="2474223"/>
            <a:ext cx="5227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 las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27" name="Conector recto 126"/>
          <p:cNvCxnSpPr>
            <a:stCxn id="117" idx="2"/>
            <a:endCxn id="124" idx="0"/>
          </p:cNvCxnSpPr>
          <p:nvPr/>
        </p:nvCxnSpPr>
        <p:spPr>
          <a:xfrm flipH="1">
            <a:off x="6566949" y="1337732"/>
            <a:ext cx="1" cy="19310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8" name="Rectángulo 127"/>
          <p:cNvSpPr/>
          <p:nvPr/>
        </p:nvSpPr>
        <p:spPr>
          <a:xfrm>
            <a:off x="2661511" y="1895346"/>
            <a:ext cx="816694" cy="428551"/>
          </a:xfrm>
          <a:prstGeom prst="rect">
            <a:avLst/>
          </a:prstGeom>
          <a:solidFill>
            <a:srgbClr val="E7E6E6">
              <a:lumMod val="5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velocidad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29" name="Conector recto 128"/>
          <p:cNvCxnSpPr>
            <a:stCxn id="125" idx="2"/>
            <a:endCxn id="128" idx="0"/>
          </p:cNvCxnSpPr>
          <p:nvPr/>
        </p:nvCxnSpPr>
        <p:spPr>
          <a:xfrm flipH="1">
            <a:off x="3069858" y="1758224"/>
            <a:ext cx="2211" cy="13712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0" name="Conector recto 129"/>
          <p:cNvCxnSpPr>
            <a:stCxn id="126" idx="2"/>
            <a:endCxn id="110" idx="0"/>
          </p:cNvCxnSpPr>
          <p:nvPr/>
        </p:nvCxnSpPr>
        <p:spPr>
          <a:xfrm>
            <a:off x="3069859" y="2705055"/>
            <a:ext cx="1" cy="16833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1" name="Rectángulo 130"/>
          <p:cNvSpPr/>
          <p:nvPr/>
        </p:nvSpPr>
        <p:spPr>
          <a:xfrm>
            <a:off x="6033842" y="2873394"/>
            <a:ext cx="1066214" cy="344971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proceso dinámico</a:t>
            </a:r>
          </a:p>
        </p:txBody>
      </p:sp>
      <p:cxnSp>
        <p:nvCxnSpPr>
          <p:cNvPr id="132" name="Conector recto 131"/>
          <p:cNvCxnSpPr>
            <a:stCxn id="108" idx="2"/>
            <a:endCxn id="131" idx="0"/>
          </p:cNvCxnSpPr>
          <p:nvPr/>
        </p:nvCxnSpPr>
        <p:spPr>
          <a:xfrm>
            <a:off x="6566949" y="2750657"/>
            <a:ext cx="0" cy="12273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3" name="Conector recto 132"/>
          <p:cNvCxnSpPr>
            <a:stCxn id="110" idx="2"/>
            <a:endCxn id="112" idx="0"/>
          </p:cNvCxnSpPr>
          <p:nvPr/>
        </p:nvCxnSpPr>
        <p:spPr>
          <a:xfrm>
            <a:off x="3069860" y="3193324"/>
            <a:ext cx="0" cy="21535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4" name="Conector recto 133"/>
          <p:cNvCxnSpPr>
            <a:stCxn id="113" idx="2"/>
            <a:endCxn id="142" idx="0"/>
          </p:cNvCxnSpPr>
          <p:nvPr/>
        </p:nvCxnSpPr>
        <p:spPr>
          <a:xfrm>
            <a:off x="3069859" y="4787130"/>
            <a:ext cx="0" cy="7857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5" name="Conector recto 134"/>
          <p:cNvCxnSpPr>
            <a:stCxn id="112" idx="2"/>
            <a:endCxn id="140" idx="0"/>
          </p:cNvCxnSpPr>
          <p:nvPr/>
        </p:nvCxnSpPr>
        <p:spPr>
          <a:xfrm flipH="1">
            <a:off x="3069859" y="3639509"/>
            <a:ext cx="1" cy="15032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Conector recto 135"/>
          <p:cNvCxnSpPr>
            <a:stCxn id="116" idx="2"/>
            <a:endCxn id="125" idx="0"/>
          </p:cNvCxnSpPr>
          <p:nvPr/>
        </p:nvCxnSpPr>
        <p:spPr>
          <a:xfrm flipH="1">
            <a:off x="3072069" y="1391412"/>
            <a:ext cx="2771" cy="13598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7" name="Conector recto 136"/>
          <p:cNvCxnSpPr>
            <a:stCxn id="140" idx="2"/>
            <a:endCxn id="113" idx="0"/>
          </p:cNvCxnSpPr>
          <p:nvPr/>
        </p:nvCxnSpPr>
        <p:spPr>
          <a:xfrm>
            <a:off x="3069859" y="4420987"/>
            <a:ext cx="0" cy="13531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8" name="Rectángulo 137"/>
          <p:cNvSpPr/>
          <p:nvPr/>
        </p:nvSpPr>
        <p:spPr>
          <a:xfrm>
            <a:off x="2417651" y="5880588"/>
            <a:ext cx="1304416" cy="8190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concentración de reactantes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constante de velocidad de reacción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2556397" y="3789835"/>
            <a:ext cx="1026924" cy="6311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modelo cinético molecular de la materia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5624922" y="3698277"/>
            <a:ext cx="1884051" cy="6617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velocidad de la reacción </a:t>
            </a: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directa y la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velocidad de la reacción inversa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2" name="Rectángulo 141"/>
          <p:cNvSpPr/>
          <p:nvPr/>
        </p:nvSpPr>
        <p:spPr>
          <a:xfrm>
            <a:off x="2592178" y="4865708"/>
            <a:ext cx="955362" cy="5105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ley de velocidad de reacción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6051423" y="3341102"/>
            <a:ext cx="10310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donde son iguales</a:t>
            </a:r>
          </a:p>
        </p:txBody>
      </p:sp>
      <p:cxnSp>
        <p:nvCxnSpPr>
          <p:cNvPr id="145" name="Conector recto 144"/>
          <p:cNvCxnSpPr>
            <a:stCxn id="131" idx="2"/>
            <a:endCxn id="143" idx="0"/>
          </p:cNvCxnSpPr>
          <p:nvPr/>
        </p:nvCxnSpPr>
        <p:spPr>
          <a:xfrm>
            <a:off x="6566949" y="3218365"/>
            <a:ext cx="0" cy="12273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6" name="Conector recto 145"/>
          <p:cNvCxnSpPr>
            <a:stCxn id="143" idx="2"/>
            <a:endCxn id="141" idx="0"/>
          </p:cNvCxnSpPr>
          <p:nvPr/>
        </p:nvCxnSpPr>
        <p:spPr>
          <a:xfrm flipH="1">
            <a:off x="6566948" y="3571934"/>
            <a:ext cx="1" cy="12634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7" name="Rectángulo 146"/>
          <p:cNvSpPr/>
          <p:nvPr/>
        </p:nvSpPr>
        <p:spPr>
          <a:xfrm>
            <a:off x="4597249" y="4687190"/>
            <a:ext cx="11929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situación descrita por</a:t>
            </a:r>
          </a:p>
        </p:txBody>
      </p:sp>
      <p:sp>
        <p:nvSpPr>
          <p:cNvPr id="150" name="Rectángulo 149"/>
          <p:cNvSpPr/>
          <p:nvPr/>
        </p:nvSpPr>
        <p:spPr>
          <a:xfrm>
            <a:off x="7474780" y="5356837"/>
            <a:ext cx="817819" cy="3654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heterogéneo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4764888" y="6350659"/>
            <a:ext cx="862931" cy="4140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temperatura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2" name="Rectángulo 151"/>
          <p:cNvSpPr/>
          <p:nvPr/>
        </p:nvSpPr>
        <p:spPr>
          <a:xfrm>
            <a:off x="4749098" y="5152122"/>
            <a:ext cx="889261" cy="4406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constante de equilibrio</a:t>
            </a:r>
            <a:r>
              <a:rPr kumimoji="0" lang="es-CO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Kc</a:t>
            </a:r>
            <a:endParaRPr kumimoji="0" lang="es-CO" sz="9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53" name="Conector recto 152"/>
          <p:cNvCxnSpPr>
            <a:stCxn id="147" idx="2"/>
            <a:endCxn id="152" idx="0"/>
          </p:cNvCxnSpPr>
          <p:nvPr/>
        </p:nvCxnSpPr>
        <p:spPr>
          <a:xfrm>
            <a:off x="5193727" y="4918022"/>
            <a:ext cx="2" cy="2341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4" name="Rectángulo 153"/>
          <p:cNvSpPr/>
          <p:nvPr/>
        </p:nvSpPr>
        <p:spPr>
          <a:xfrm>
            <a:off x="4664576" y="5844556"/>
            <a:ext cx="10583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que depende de la</a:t>
            </a:r>
          </a:p>
        </p:txBody>
      </p:sp>
      <p:cxnSp>
        <p:nvCxnSpPr>
          <p:cNvPr id="155" name="Conector recto 154"/>
          <p:cNvCxnSpPr>
            <a:stCxn id="152" idx="2"/>
            <a:endCxn id="154" idx="0"/>
          </p:cNvCxnSpPr>
          <p:nvPr/>
        </p:nvCxnSpPr>
        <p:spPr>
          <a:xfrm flipH="1">
            <a:off x="5193728" y="5592734"/>
            <a:ext cx="1" cy="25182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6" name="Conector recto 155"/>
          <p:cNvCxnSpPr>
            <a:stCxn id="154" idx="2"/>
            <a:endCxn id="151" idx="0"/>
          </p:cNvCxnSpPr>
          <p:nvPr/>
        </p:nvCxnSpPr>
        <p:spPr>
          <a:xfrm>
            <a:off x="5193728" y="6075388"/>
            <a:ext cx="2626" cy="27527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7" name="Rectángulo 156"/>
          <p:cNvSpPr/>
          <p:nvPr/>
        </p:nvSpPr>
        <p:spPr>
          <a:xfrm>
            <a:off x="6337911" y="5354319"/>
            <a:ext cx="810506" cy="36796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homogéneo</a:t>
            </a:r>
            <a:endParaRPr kumimoji="0" lang="es-CO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3050637" y="108948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</a:t>
            </a:r>
            <a:r>
              <a:rPr lang="es-CO" sz="1600" dirty="0" smtClean="0"/>
              <a:t>a cinética y el equilibrio</a:t>
            </a:r>
            <a:endParaRPr lang="es-CO" sz="1600" dirty="0"/>
          </a:p>
        </p:txBody>
      </p:sp>
      <p:cxnSp>
        <p:nvCxnSpPr>
          <p:cNvPr id="159" name="Conector angular 158"/>
          <p:cNvCxnSpPr>
            <a:stCxn id="116" idx="0"/>
            <a:endCxn id="158" idx="2"/>
          </p:cNvCxnSpPr>
          <p:nvPr/>
        </p:nvCxnSpPr>
        <p:spPr>
          <a:xfrm rot="5400000" flipH="1" flipV="1">
            <a:off x="3778552" y="-141621"/>
            <a:ext cx="326529" cy="17339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>
            <a:stCxn id="117" idx="0"/>
            <a:endCxn id="158" idx="2"/>
          </p:cNvCxnSpPr>
          <p:nvPr/>
        </p:nvCxnSpPr>
        <p:spPr>
          <a:xfrm rot="16200000" flipV="1">
            <a:off x="5539626" y="-168743"/>
            <a:ext cx="296492" cy="1758157"/>
          </a:xfrm>
          <a:prstGeom prst="bentConnector3">
            <a:avLst>
              <a:gd name="adj1" fmla="val 453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2346</TotalTime>
  <Words>82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Lyz Marcela Bernal Gómez</cp:lastModifiedBy>
  <cp:revision>196</cp:revision>
  <dcterms:created xsi:type="dcterms:W3CDTF">2015-05-14T14:12:36Z</dcterms:created>
  <dcterms:modified xsi:type="dcterms:W3CDTF">2016-07-17T22:16:07Z</dcterms:modified>
</cp:coreProperties>
</file>