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6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1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17T17:13:41.363" idx="5">
    <p:pos x="1240" y="3628"/>
    <p:text>incluir conector como</p:text>
    <p:extLst>
      <p:ext uri="{C676402C-5697-4E1C-873F-D02D1690AC5C}">
        <p15:threadingInfo xmlns:p15="http://schemas.microsoft.com/office/powerpoint/2012/main" timeZoneBias="300"/>
      </p:ext>
    </p:extLst>
  </p:cm>
  <p:cm authorId="1" dt="2016-07-17T17:14:40.114" idx="6">
    <p:pos x="1966" y="3682"/>
    <p:text>incluir conector como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La termodinámica</a:t>
            </a:r>
            <a:endParaRPr lang="es-CO" sz="1600" dirty="0"/>
          </a:p>
        </p:txBody>
      </p:sp>
      <p:cxnSp>
        <p:nvCxnSpPr>
          <p:cNvPr id="139" name="Conector recto 138"/>
          <p:cNvCxnSpPr>
            <a:endCxn id="62" idx="0"/>
          </p:cNvCxnSpPr>
          <p:nvPr/>
        </p:nvCxnSpPr>
        <p:spPr>
          <a:xfrm flipH="1" flipV="1">
            <a:off x="4744731" y="955762"/>
            <a:ext cx="1" cy="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768" idx="2"/>
            <a:endCxn id="1445" idx="0"/>
          </p:cNvCxnSpPr>
          <p:nvPr/>
        </p:nvCxnSpPr>
        <p:spPr>
          <a:xfrm flipH="1">
            <a:off x="1166186" y="3873049"/>
            <a:ext cx="1" cy="164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213646" y="955762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Cambios </a:t>
            </a:r>
            <a:r>
              <a:rPr lang="es-CO" sz="1050" b="1" dirty="0"/>
              <a:t>energéticos</a:t>
            </a:r>
          </a:p>
        </p:txBody>
      </p:sp>
      <p:sp>
        <p:nvSpPr>
          <p:cNvPr id="103" name="Rectángulo 71"/>
          <p:cNvSpPr/>
          <p:nvPr/>
        </p:nvSpPr>
        <p:spPr>
          <a:xfrm>
            <a:off x="2235364" y="1970599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sistemas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440983" y="1641192"/>
            <a:ext cx="4619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 los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6461721" y="3535263"/>
            <a:ext cx="934737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calorímetro</a:t>
            </a:r>
            <a:endParaRPr lang="es-CO" sz="900" dirty="0"/>
          </a:p>
        </p:txBody>
      </p:sp>
      <p:cxnSp>
        <p:nvCxnSpPr>
          <p:cNvPr id="148" name="Conector angular 147"/>
          <p:cNvCxnSpPr>
            <a:stCxn id="106" idx="0"/>
            <a:endCxn id="62" idx="2"/>
          </p:cNvCxnSpPr>
          <p:nvPr/>
        </p:nvCxnSpPr>
        <p:spPr>
          <a:xfrm rot="5400000" flipH="1" flipV="1">
            <a:off x="3614968" y="511430"/>
            <a:ext cx="186770" cy="20727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ector recto 557"/>
          <p:cNvCxnSpPr>
            <a:stCxn id="866" idx="2"/>
            <a:endCxn id="78" idx="0"/>
          </p:cNvCxnSpPr>
          <p:nvPr/>
        </p:nvCxnSpPr>
        <p:spPr>
          <a:xfrm>
            <a:off x="6929089" y="1874448"/>
            <a:ext cx="0" cy="96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ector recto 560"/>
          <p:cNvCxnSpPr>
            <a:stCxn id="106" idx="2"/>
            <a:endCxn id="103" idx="0"/>
          </p:cNvCxnSpPr>
          <p:nvPr/>
        </p:nvCxnSpPr>
        <p:spPr>
          <a:xfrm>
            <a:off x="2671976" y="1872024"/>
            <a:ext cx="0" cy="9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Rectángulo 767"/>
          <p:cNvSpPr/>
          <p:nvPr/>
        </p:nvSpPr>
        <p:spPr>
          <a:xfrm>
            <a:off x="678340" y="3457007"/>
            <a:ext cx="975693" cy="41604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intercambio de</a:t>
            </a:r>
          </a:p>
          <a:p>
            <a:pPr algn="ctr"/>
            <a:r>
              <a:rPr lang="es-CO" sz="900"/>
              <a:t>materia y energía</a:t>
            </a:r>
            <a:endParaRPr lang="es-CO" sz="900" dirty="0"/>
          </a:p>
        </p:txBody>
      </p:sp>
      <p:cxnSp>
        <p:nvCxnSpPr>
          <p:cNvPr id="769" name="Conector recto 768"/>
          <p:cNvCxnSpPr>
            <a:stCxn id="4" idx="2"/>
            <a:endCxn id="846" idx="0"/>
          </p:cNvCxnSpPr>
          <p:nvPr/>
        </p:nvCxnSpPr>
        <p:spPr>
          <a:xfrm>
            <a:off x="4744731" y="542014"/>
            <a:ext cx="0" cy="11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ector recto 784"/>
          <p:cNvCxnSpPr>
            <a:stCxn id="905" idx="0"/>
            <a:endCxn id="78" idx="2"/>
          </p:cNvCxnSpPr>
          <p:nvPr/>
        </p:nvCxnSpPr>
        <p:spPr>
          <a:xfrm flipV="1">
            <a:off x="6929089" y="2472058"/>
            <a:ext cx="0" cy="505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cto 790"/>
          <p:cNvCxnSpPr>
            <a:stCxn id="1488" idx="2"/>
            <a:endCxn id="109" idx="0"/>
          </p:cNvCxnSpPr>
          <p:nvPr/>
        </p:nvCxnSpPr>
        <p:spPr>
          <a:xfrm>
            <a:off x="3615657" y="3328398"/>
            <a:ext cx="3795" cy="158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Rectángulo 792"/>
          <p:cNvSpPr/>
          <p:nvPr/>
        </p:nvSpPr>
        <p:spPr>
          <a:xfrm>
            <a:off x="2214933" y="4458366"/>
            <a:ext cx="1003631" cy="4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variables termodinámicas</a:t>
            </a:r>
            <a:endParaRPr lang="es-CO" sz="900" dirty="0"/>
          </a:p>
        </p:txBody>
      </p:sp>
      <p:sp>
        <p:nvSpPr>
          <p:cNvPr id="796" name="Rectángulo 795"/>
          <p:cNvSpPr/>
          <p:nvPr/>
        </p:nvSpPr>
        <p:spPr>
          <a:xfrm>
            <a:off x="723748" y="4402251"/>
            <a:ext cx="884876" cy="59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abiertos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cerrados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aislados</a:t>
            </a:r>
            <a:endParaRPr lang="es-CO" sz="900" dirty="0"/>
          </a:p>
        </p:txBody>
      </p:sp>
      <p:cxnSp>
        <p:nvCxnSpPr>
          <p:cNvPr id="809" name="Conector angular 808"/>
          <p:cNvCxnSpPr>
            <a:stCxn id="866" idx="0"/>
            <a:endCxn id="62" idx="2"/>
          </p:cNvCxnSpPr>
          <p:nvPr/>
        </p:nvCxnSpPr>
        <p:spPr>
          <a:xfrm rot="16200000" flipV="1">
            <a:off x="5742313" y="456840"/>
            <a:ext cx="189194" cy="21843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Rectángulo 845"/>
          <p:cNvSpPr/>
          <p:nvPr/>
        </p:nvSpPr>
        <p:spPr>
          <a:xfrm>
            <a:off x="4480075" y="656642"/>
            <a:ext cx="5293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estudia</a:t>
            </a:r>
          </a:p>
        </p:txBody>
      </p:sp>
      <p:cxnSp>
        <p:nvCxnSpPr>
          <p:cNvPr id="847" name="Conector recto 846"/>
          <p:cNvCxnSpPr>
            <a:stCxn id="846" idx="2"/>
            <a:endCxn id="62" idx="0"/>
          </p:cNvCxnSpPr>
          <p:nvPr/>
        </p:nvCxnSpPr>
        <p:spPr>
          <a:xfrm>
            <a:off x="4744731" y="887474"/>
            <a:ext cx="0" cy="68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Rectángulo 865"/>
          <p:cNvSpPr/>
          <p:nvPr/>
        </p:nvSpPr>
        <p:spPr>
          <a:xfrm>
            <a:off x="6670845" y="1643616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 tipo</a:t>
            </a:r>
          </a:p>
        </p:txBody>
      </p:sp>
      <p:sp>
        <p:nvSpPr>
          <p:cNvPr id="888" name="Rectángulo 887"/>
          <p:cNvSpPr/>
          <p:nvPr/>
        </p:nvSpPr>
        <p:spPr>
          <a:xfrm>
            <a:off x="479140" y="2953117"/>
            <a:ext cx="14918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de </a:t>
            </a:r>
            <a:r>
              <a:rPr lang="es-CO" sz="900"/>
              <a:t>acuerdo </a:t>
            </a:r>
            <a:r>
              <a:rPr lang="es-CO" sz="900" smtClean="0"/>
              <a:t>con</a:t>
            </a:r>
            <a:endParaRPr lang="es-CO" sz="900" dirty="0"/>
          </a:p>
        </p:txBody>
      </p:sp>
      <p:sp>
        <p:nvSpPr>
          <p:cNvPr id="891" name="Rectángulo 890"/>
          <p:cNvSpPr/>
          <p:nvPr/>
        </p:nvSpPr>
        <p:spPr>
          <a:xfrm>
            <a:off x="6295258" y="5032679"/>
            <a:ext cx="1267667" cy="445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calor específico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capacidad calorífica</a:t>
            </a:r>
            <a:endParaRPr lang="es-CO" sz="900" dirty="0"/>
          </a:p>
        </p:txBody>
      </p:sp>
      <p:sp>
        <p:nvSpPr>
          <p:cNvPr id="901" name="Rectángulo 900"/>
          <p:cNvSpPr/>
          <p:nvPr/>
        </p:nvSpPr>
        <p:spPr>
          <a:xfrm>
            <a:off x="6379100" y="4363835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teniendo en cuenta</a:t>
            </a:r>
            <a:endParaRPr lang="es-CO" sz="900" dirty="0"/>
          </a:p>
        </p:txBody>
      </p:sp>
      <p:sp>
        <p:nvSpPr>
          <p:cNvPr id="905" name="Rectángulo 904"/>
          <p:cNvSpPr/>
          <p:nvPr/>
        </p:nvSpPr>
        <p:spPr>
          <a:xfrm>
            <a:off x="6217195" y="2977448"/>
            <a:ext cx="1423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pueden determinar con</a:t>
            </a:r>
          </a:p>
        </p:txBody>
      </p:sp>
      <p:cxnSp>
        <p:nvCxnSpPr>
          <p:cNvPr id="908" name="Conector recto 907"/>
          <p:cNvCxnSpPr>
            <a:stCxn id="144" idx="0"/>
            <a:endCxn id="905" idx="2"/>
          </p:cNvCxnSpPr>
          <p:nvPr/>
        </p:nvCxnSpPr>
        <p:spPr>
          <a:xfrm flipH="1" flipV="1">
            <a:off x="6929089" y="3208280"/>
            <a:ext cx="1" cy="326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ector recto 914"/>
          <p:cNvCxnSpPr>
            <a:stCxn id="901" idx="2"/>
            <a:endCxn id="891" idx="0"/>
          </p:cNvCxnSpPr>
          <p:nvPr/>
        </p:nvCxnSpPr>
        <p:spPr>
          <a:xfrm>
            <a:off x="6929091" y="4594667"/>
            <a:ext cx="1" cy="43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cto 915"/>
          <p:cNvCxnSpPr>
            <a:stCxn id="144" idx="2"/>
            <a:endCxn id="901" idx="0"/>
          </p:cNvCxnSpPr>
          <p:nvPr/>
        </p:nvCxnSpPr>
        <p:spPr>
          <a:xfrm>
            <a:off x="6929090" y="3997759"/>
            <a:ext cx="1" cy="366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ector angular 943"/>
          <p:cNvCxnSpPr>
            <a:stCxn id="888" idx="0"/>
            <a:endCxn id="103" idx="2"/>
          </p:cNvCxnSpPr>
          <p:nvPr/>
        </p:nvCxnSpPr>
        <p:spPr>
          <a:xfrm rot="5400000" flipH="1" flipV="1">
            <a:off x="1708001" y="1989143"/>
            <a:ext cx="481059" cy="1446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ector angular 944"/>
          <p:cNvCxnSpPr>
            <a:stCxn id="1488" idx="0"/>
            <a:endCxn id="103" idx="2"/>
          </p:cNvCxnSpPr>
          <p:nvPr/>
        </p:nvCxnSpPr>
        <p:spPr>
          <a:xfrm rot="16200000" flipV="1">
            <a:off x="2900313" y="2243721"/>
            <a:ext cx="487008" cy="9436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onector recto 1021"/>
          <p:cNvCxnSpPr>
            <a:stCxn id="1548" idx="2"/>
            <a:endCxn id="793" idx="0"/>
          </p:cNvCxnSpPr>
          <p:nvPr/>
        </p:nvCxnSpPr>
        <p:spPr>
          <a:xfrm>
            <a:off x="2716077" y="4366888"/>
            <a:ext cx="672" cy="91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ángulo 1035"/>
          <p:cNvSpPr/>
          <p:nvPr/>
        </p:nvSpPr>
        <p:spPr>
          <a:xfrm>
            <a:off x="2217443" y="5032679"/>
            <a:ext cx="9972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que pueden ser</a:t>
            </a:r>
          </a:p>
        </p:txBody>
      </p:sp>
      <p:cxnSp>
        <p:nvCxnSpPr>
          <p:cNvPr id="1135" name="Conector recto 1134"/>
          <p:cNvCxnSpPr>
            <a:stCxn id="888" idx="2"/>
            <a:endCxn id="768" idx="0"/>
          </p:cNvCxnSpPr>
          <p:nvPr/>
        </p:nvCxnSpPr>
        <p:spPr>
          <a:xfrm flipH="1">
            <a:off x="1166187" y="3183949"/>
            <a:ext cx="58898" cy="273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" name="Rectángulo 1444"/>
          <p:cNvSpPr/>
          <p:nvPr/>
        </p:nvSpPr>
        <p:spPr>
          <a:xfrm>
            <a:off x="942407" y="4037750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1488" name="Rectángulo 1487"/>
          <p:cNvSpPr/>
          <p:nvPr/>
        </p:nvSpPr>
        <p:spPr>
          <a:xfrm>
            <a:off x="3060076" y="2959066"/>
            <a:ext cx="111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su comportamiento</a:t>
            </a:r>
          </a:p>
          <a:p>
            <a:pPr algn="ctr"/>
            <a:r>
              <a:rPr lang="es-CO" sz="900" dirty="0"/>
              <a:t>se describe por</a:t>
            </a:r>
          </a:p>
        </p:txBody>
      </p:sp>
      <p:cxnSp>
        <p:nvCxnSpPr>
          <p:cNvPr id="1489" name="Conector recto 1488"/>
          <p:cNvCxnSpPr>
            <a:stCxn id="1445" idx="2"/>
            <a:endCxn id="796" idx="0"/>
          </p:cNvCxnSpPr>
          <p:nvPr/>
        </p:nvCxnSpPr>
        <p:spPr>
          <a:xfrm>
            <a:off x="1166186" y="4268582"/>
            <a:ext cx="0" cy="133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" name="Rectángulo 1547"/>
          <p:cNvSpPr/>
          <p:nvPr/>
        </p:nvSpPr>
        <p:spPr>
          <a:xfrm>
            <a:off x="2398522" y="4136056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mediante</a:t>
            </a:r>
          </a:p>
        </p:txBody>
      </p:sp>
      <p:cxnSp>
        <p:nvCxnSpPr>
          <p:cNvPr id="1785" name="Conector recto 1784"/>
          <p:cNvCxnSpPr>
            <a:stCxn id="793" idx="2"/>
            <a:endCxn id="1036" idx="0"/>
          </p:cNvCxnSpPr>
          <p:nvPr/>
        </p:nvCxnSpPr>
        <p:spPr>
          <a:xfrm flipH="1">
            <a:off x="2716078" y="4872155"/>
            <a:ext cx="671" cy="16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9" name="Rectángulo 1788"/>
          <p:cNvSpPr/>
          <p:nvPr/>
        </p:nvSpPr>
        <p:spPr>
          <a:xfrm>
            <a:off x="2933418" y="5474280"/>
            <a:ext cx="692405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extensivas</a:t>
            </a:r>
            <a:endParaRPr lang="es-CO" sz="900" dirty="0"/>
          </a:p>
        </p:txBody>
      </p:sp>
      <p:sp>
        <p:nvSpPr>
          <p:cNvPr id="1790" name="Rectángulo 1789"/>
          <p:cNvSpPr/>
          <p:nvPr/>
        </p:nvSpPr>
        <p:spPr>
          <a:xfrm>
            <a:off x="1760412" y="5470121"/>
            <a:ext cx="701268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intensivas</a:t>
            </a:r>
            <a:endParaRPr lang="es-CO" sz="900" dirty="0"/>
          </a:p>
        </p:txBody>
      </p:sp>
      <p:cxnSp>
        <p:nvCxnSpPr>
          <p:cNvPr id="1791" name="Conector angular 1790"/>
          <p:cNvCxnSpPr>
            <a:stCxn id="1789" idx="0"/>
            <a:endCxn id="1036" idx="2"/>
          </p:cNvCxnSpPr>
          <p:nvPr/>
        </p:nvCxnSpPr>
        <p:spPr>
          <a:xfrm rot="16200000" flipV="1">
            <a:off x="2892466" y="5087124"/>
            <a:ext cx="210769" cy="563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ector angular 1793"/>
          <p:cNvCxnSpPr>
            <a:stCxn id="1790" idx="0"/>
            <a:endCxn id="1036" idx="2"/>
          </p:cNvCxnSpPr>
          <p:nvPr/>
        </p:nvCxnSpPr>
        <p:spPr>
          <a:xfrm rot="5400000" flipH="1" flipV="1">
            <a:off x="2310257" y="5064300"/>
            <a:ext cx="206610" cy="605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2935589" y="6150348"/>
            <a:ext cx="692405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volumen</a:t>
            </a:r>
            <a:endParaRPr lang="es-CO" sz="900" dirty="0"/>
          </a:p>
        </p:txBody>
      </p:sp>
      <p:sp>
        <p:nvSpPr>
          <p:cNvPr id="58" name="Rectángulo 57"/>
          <p:cNvSpPr/>
          <p:nvPr/>
        </p:nvSpPr>
        <p:spPr>
          <a:xfrm>
            <a:off x="1703503" y="6114298"/>
            <a:ext cx="815085" cy="48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temperatura</a:t>
            </a:r>
            <a:endParaRPr lang="es-CO" sz="900" dirty="0"/>
          </a:p>
        </p:txBody>
      </p:sp>
      <p:cxnSp>
        <p:nvCxnSpPr>
          <p:cNvPr id="59" name="Conector recto 58"/>
          <p:cNvCxnSpPr>
            <a:stCxn id="1790" idx="2"/>
            <a:endCxn id="58" idx="0"/>
          </p:cNvCxnSpPr>
          <p:nvPr/>
        </p:nvCxnSpPr>
        <p:spPr>
          <a:xfrm>
            <a:off x="2111046" y="5884142"/>
            <a:ext cx="0" cy="230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789" idx="2"/>
            <a:endCxn id="57" idx="0"/>
          </p:cNvCxnSpPr>
          <p:nvPr/>
        </p:nvCxnSpPr>
        <p:spPr>
          <a:xfrm>
            <a:off x="3279621" y="5888301"/>
            <a:ext cx="2171" cy="262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1"/>
          <p:cNvSpPr/>
          <p:nvPr/>
        </p:nvSpPr>
        <p:spPr>
          <a:xfrm>
            <a:off x="6492477" y="1970599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térmico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3152083" y="3487365"/>
            <a:ext cx="934737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funciones de estado</a:t>
            </a:r>
            <a:endParaRPr lang="es-CO" sz="900" dirty="0"/>
          </a:p>
        </p:txBody>
      </p:sp>
      <p:cxnSp>
        <p:nvCxnSpPr>
          <p:cNvPr id="125" name="Conector recto 124"/>
          <p:cNvCxnSpPr>
            <a:stCxn id="153" idx="2"/>
            <a:endCxn id="160" idx="0"/>
          </p:cNvCxnSpPr>
          <p:nvPr/>
        </p:nvCxnSpPr>
        <p:spPr>
          <a:xfrm>
            <a:off x="4508321" y="4376067"/>
            <a:ext cx="3324" cy="115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53" idx="0"/>
            <a:endCxn id="109" idx="2"/>
          </p:cNvCxnSpPr>
          <p:nvPr/>
        </p:nvCxnSpPr>
        <p:spPr>
          <a:xfrm rot="16200000" flipV="1">
            <a:off x="3966200" y="3603113"/>
            <a:ext cx="195374" cy="888869"/>
          </a:xfrm>
          <a:prstGeom prst="bentConnector3">
            <a:avLst>
              <a:gd name="adj1" fmla="val 477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/>
          <p:cNvSpPr/>
          <p:nvPr/>
        </p:nvSpPr>
        <p:spPr>
          <a:xfrm>
            <a:off x="4332632" y="4145235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son</a:t>
            </a:r>
            <a:endParaRPr lang="es-CO" sz="900" dirty="0"/>
          </a:p>
        </p:txBody>
      </p:sp>
      <p:cxnSp>
        <p:nvCxnSpPr>
          <p:cNvPr id="157" name="Conector angular 156"/>
          <p:cNvCxnSpPr>
            <a:stCxn id="1548" idx="0"/>
            <a:endCxn id="109" idx="2"/>
          </p:cNvCxnSpPr>
          <p:nvPr/>
        </p:nvCxnSpPr>
        <p:spPr>
          <a:xfrm rot="5400000" flipH="1" flipV="1">
            <a:off x="3074667" y="3591272"/>
            <a:ext cx="186195" cy="903375"/>
          </a:xfrm>
          <a:prstGeom prst="bentConnector3">
            <a:avLst>
              <a:gd name="adj1" fmla="val 448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/>
          <p:cNvSpPr/>
          <p:nvPr/>
        </p:nvSpPr>
        <p:spPr>
          <a:xfrm>
            <a:off x="4009829" y="4491483"/>
            <a:ext cx="1003631" cy="4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propiedades</a:t>
            </a:r>
            <a:endParaRPr lang="es-CO" sz="900" dirty="0"/>
          </a:p>
        </p:txBody>
      </p:sp>
      <p:sp>
        <p:nvSpPr>
          <p:cNvPr id="110" name="Rectángulo 109"/>
          <p:cNvSpPr/>
          <p:nvPr/>
        </p:nvSpPr>
        <p:spPr>
          <a:xfrm>
            <a:off x="3960050" y="5095925"/>
            <a:ext cx="11031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 que determinan el </a:t>
            </a:r>
          </a:p>
        </p:txBody>
      </p:sp>
      <p:cxnSp>
        <p:nvCxnSpPr>
          <p:cNvPr id="166" name="Conector recto 165"/>
          <p:cNvCxnSpPr>
            <a:stCxn id="160" idx="2"/>
            <a:endCxn id="110" idx="0"/>
          </p:cNvCxnSpPr>
          <p:nvPr/>
        </p:nvCxnSpPr>
        <p:spPr>
          <a:xfrm flipH="1">
            <a:off x="4511644" y="4905272"/>
            <a:ext cx="1" cy="190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171"/>
          <p:cNvSpPr/>
          <p:nvPr/>
        </p:nvSpPr>
        <p:spPr>
          <a:xfrm>
            <a:off x="4009827" y="5470121"/>
            <a:ext cx="1003631" cy="4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estado</a:t>
            </a:r>
            <a:endParaRPr lang="es-CO" sz="900" dirty="0"/>
          </a:p>
        </p:txBody>
      </p:sp>
      <p:cxnSp>
        <p:nvCxnSpPr>
          <p:cNvPr id="173" name="Conector recto 172"/>
          <p:cNvCxnSpPr>
            <a:stCxn id="110" idx="2"/>
            <a:endCxn id="172" idx="0"/>
          </p:cNvCxnSpPr>
          <p:nvPr/>
        </p:nvCxnSpPr>
        <p:spPr>
          <a:xfrm flipH="1">
            <a:off x="4511643" y="5326757"/>
            <a:ext cx="1" cy="14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/>
          <p:cNvSpPr/>
          <p:nvPr/>
        </p:nvSpPr>
        <p:spPr>
          <a:xfrm>
            <a:off x="3895813" y="6015445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sin tener en cuenta el </a:t>
            </a:r>
          </a:p>
        </p:txBody>
      </p:sp>
      <p:cxnSp>
        <p:nvCxnSpPr>
          <p:cNvPr id="178" name="Conector recto 177"/>
          <p:cNvCxnSpPr>
            <a:stCxn id="172" idx="2"/>
            <a:endCxn id="120" idx="0"/>
          </p:cNvCxnSpPr>
          <p:nvPr/>
        </p:nvCxnSpPr>
        <p:spPr>
          <a:xfrm flipH="1">
            <a:off x="4508321" y="5883910"/>
            <a:ext cx="3322" cy="131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4005756" y="6377812"/>
            <a:ext cx="1003631" cy="4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proceso</a:t>
            </a:r>
            <a:endParaRPr lang="es-CO" sz="900" dirty="0"/>
          </a:p>
        </p:txBody>
      </p:sp>
      <p:cxnSp>
        <p:nvCxnSpPr>
          <p:cNvPr id="183" name="Conector recto 182"/>
          <p:cNvCxnSpPr>
            <a:stCxn id="120" idx="2"/>
            <a:endCxn id="182" idx="0"/>
          </p:cNvCxnSpPr>
          <p:nvPr/>
        </p:nvCxnSpPr>
        <p:spPr>
          <a:xfrm flipH="1">
            <a:off x="4507572" y="6246277"/>
            <a:ext cx="749" cy="131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2333</TotalTime>
  <Words>68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Lyz Marcela Bernal Gómez</cp:lastModifiedBy>
  <cp:revision>200</cp:revision>
  <dcterms:created xsi:type="dcterms:W3CDTF">2015-05-14T14:12:36Z</dcterms:created>
  <dcterms:modified xsi:type="dcterms:W3CDTF">2016-07-17T22:16:01Z</dcterms:modified>
</cp:coreProperties>
</file>