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16" y="72"/>
      </p:cViewPr>
      <p:guideLst>
        <p:guide orient="horz" pos="2387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2613-885A-42B7-95B0-D15F64EE6B8E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B3D2-4C30-45DF-A931-537FC7D9A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81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2B3D2-4C30-45DF-A931-537FC7D9A9E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6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84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5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0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8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2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04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5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5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9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0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91B1-B84D-4484-9B98-D3CC6C54B2F9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8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987824" y="64746"/>
            <a:ext cx="31683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Las fuerzas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635856" y="836711"/>
            <a:ext cx="2304256" cy="432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comunes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392251" y="836710"/>
            <a:ext cx="2359496" cy="43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Clasificación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7847" y="850493"/>
            <a:ext cx="2071464" cy="41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Concepto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35714" y="1988840"/>
            <a:ext cx="1035732" cy="275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Acciones</a:t>
            </a:r>
            <a:endParaRPr lang="es-E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469958" y="1988837"/>
            <a:ext cx="1035732" cy="3600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Fuerzas por contacto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752252" y="1985067"/>
            <a:ext cx="1035732" cy="2794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</a:t>
            </a:r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gravedad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81040" y="2984451"/>
            <a:ext cx="1945080" cy="38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Cambios de velocidad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Deformación en los cuerpos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806851" y="1997582"/>
            <a:ext cx="1443009" cy="1370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electromagnética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nuclear fuerte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nuclear débil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gravitacional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3685489" y="1986952"/>
            <a:ext cx="1035732" cy="3619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Fuerzas de campo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2501553" y="3001940"/>
            <a:ext cx="972540" cy="36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Cuerpos en contacto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3717085" y="3001941"/>
            <a:ext cx="972540" cy="36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Interacciones a distancia 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748680" y="3829908"/>
            <a:ext cx="9725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 se requiere de contacto entre los cuerpos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7930377" y="1983182"/>
            <a:ext cx="1035732" cy="281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Normal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808890" y="3829908"/>
            <a:ext cx="1417230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vectores 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 magnitud y dirección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820942" y="4679888"/>
            <a:ext cx="1417230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unto 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aplicación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753512" y="5558299"/>
            <a:ext cx="1472608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" sz="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ewtons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kg m /s</a:t>
            </a:r>
            <a:r>
              <a:rPr lang="es-ES" sz="9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" sz="900" baseline="30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820942" y="6380906"/>
            <a:ext cx="1441337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iagramas  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cuerpo libre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6783848" y="2984451"/>
            <a:ext cx="972540" cy="374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Atracción entre objetos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6650256" y="3825893"/>
            <a:ext cx="1240172" cy="387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masa y la 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distancia 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entre los cuerpos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6635856" y="4682594"/>
            <a:ext cx="12545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Ley de Gravitación Universal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6623081" y="5468890"/>
            <a:ext cx="1294521" cy="48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Cerca de la superficie terrestre se define el 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peso como W =mg</a:t>
            </a:r>
            <a:endParaRPr lang="es-E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59 Rectángulo"/>
          <p:cNvSpPr/>
          <p:nvPr/>
        </p:nvSpPr>
        <p:spPr>
          <a:xfrm>
            <a:off x="7958740" y="2984450"/>
            <a:ext cx="975773" cy="56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Contacto entre 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superficies o fuerzas aplicadas</a:t>
            </a:r>
            <a:endParaRPr lang="es-E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7941166" y="4678029"/>
            <a:ext cx="1107584" cy="625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Agentes 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externos o fuerzas de fricción</a:t>
            </a:r>
            <a:endParaRPr lang="es-E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84 Conector angular"/>
          <p:cNvCxnSpPr>
            <a:stCxn id="4" idx="2"/>
            <a:endCxn id="7" idx="0"/>
          </p:cNvCxnSpPr>
          <p:nvPr/>
        </p:nvCxnSpPr>
        <p:spPr>
          <a:xfrm rot="5400000">
            <a:off x="4474050" y="738760"/>
            <a:ext cx="19590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angular"/>
          <p:cNvCxnSpPr>
            <a:stCxn id="4" idx="2"/>
            <a:endCxn id="8" idx="0"/>
          </p:cNvCxnSpPr>
          <p:nvPr/>
        </p:nvCxnSpPr>
        <p:spPr>
          <a:xfrm rot="5400000">
            <a:off x="2807949" y="-913559"/>
            <a:ext cx="209683" cy="33184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4" idx="2"/>
            <a:endCxn id="6" idx="0"/>
          </p:cNvCxnSpPr>
          <p:nvPr/>
        </p:nvCxnSpPr>
        <p:spPr>
          <a:xfrm rot="16200000" flipH="1">
            <a:off x="6082042" y="-869232"/>
            <a:ext cx="195901" cy="32159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8" idx="2"/>
            <a:endCxn id="14" idx="0"/>
          </p:cNvCxnSpPr>
          <p:nvPr/>
        </p:nvCxnSpPr>
        <p:spPr>
          <a:xfrm rot="16200000" flipH="1">
            <a:off x="894232" y="1629491"/>
            <a:ext cx="718695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angular"/>
          <p:cNvCxnSpPr>
            <a:stCxn id="7" idx="2"/>
            <a:endCxn id="23" idx="0"/>
          </p:cNvCxnSpPr>
          <p:nvPr/>
        </p:nvCxnSpPr>
        <p:spPr>
          <a:xfrm rot="5400000">
            <a:off x="3912411" y="884233"/>
            <a:ext cx="275062" cy="10441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" idx="2"/>
            <a:endCxn id="11" idx="0"/>
          </p:cNvCxnSpPr>
          <p:nvPr/>
        </p:nvCxnSpPr>
        <p:spPr>
          <a:xfrm rot="16200000" flipH="1">
            <a:off x="4912646" y="928112"/>
            <a:ext cx="275062" cy="9563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23" idx="2"/>
            <a:endCxn id="15" idx="0"/>
          </p:cNvCxnSpPr>
          <p:nvPr/>
        </p:nvCxnSpPr>
        <p:spPr>
          <a:xfrm rot="5400000">
            <a:off x="3150762" y="1611715"/>
            <a:ext cx="214184" cy="5400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23" idx="2"/>
            <a:endCxn id="27" idx="0"/>
          </p:cNvCxnSpPr>
          <p:nvPr/>
        </p:nvCxnSpPr>
        <p:spPr>
          <a:xfrm rot="16200000" flipH="1">
            <a:off x="3759470" y="1543066"/>
            <a:ext cx="212299" cy="6754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angular"/>
          <p:cNvCxnSpPr>
            <a:stCxn id="11" idx="2"/>
            <a:endCxn id="26" idx="0"/>
          </p:cNvCxnSpPr>
          <p:nvPr/>
        </p:nvCxnSpPr>
        <p:spPr>
          <a:xfrm rot="16200000" flipH="1">
            <a:off x="5416891" y="1886116"/>
            <a:ext cx="222929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angular"/>
          <p:cNvCxnSpPr>
            <a:stCxn id="6" idx="2"/>
            <a:endCxn id="16" idx="0"/>
          </p:cNvCxnSpPr>
          <p:nvPr/>
        </p:nvCxnSpPr>
        <p:spPr>
          <a:xfrm rot="5400000">
            <a:off x="7170898" y="1367981"/>
            <a:ext cx="716306" cy="5178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6" idx="2"/>
            <a:endCxn id="35" idx="0"/>
          </p:cNvCxnSpPr>
          <p:nvPr/>
        </p:nvCxnSpPr>
        <p:spPr>
          <a:xfrm rot="16200000" flipH="1">
            <a:off x="7760903" y="1295841"/>
            <a:ext cx="714421" cy="6602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14" idx="2"/>
            <a:endCxn id="22" idx="0"/>
          </p:cNvCxnSpPr>
          <p:nvPr/>
        </p:nvCxnSpPr>
        <p:spPr>
          <a:xfrm rot="5400000">
            <a:off x="893591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angular"/>
          <p:cNvCxnSpPr>
            <a:stCxn id="15" idx="2"/>
            <a:endCxn id="30" idx="0"/>
          </p:cNvCxnSpPr>
          <p:nvPr/>
        </p:nvCxnSpPr>
        <p:spPr>
          <a:xfrm rot="5400000">
            <a:off x="2661294" y="2675410"/>
            <a:ext cx="65306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27" idx="2"/>
            <a:endCxn id="32" idx="0"/>
          </p:cNvCxnSpPr>
          <p:nvPr/>
        </p:nvCxnSpPr>
        <p:spPr>
          <a:xfrm rot="5400000">
            <a:off x="3876825" y="2675410"/>
            <a:ext cx="653061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>
            <a:stCxn id="22" idx="2"/>
            <a:endCxn id="36" idx="0"/>
          </p:cNvCxnSpPr>
          <p:nvPr/>
        </p:nvCxnSpPr>
        <p:spPr>
          <a:xfrm>
            <a:off x="1253580" y="3368098"/>
            <a:ext cx="6350" cy="156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angular"/>
          <p:cNvCxnSpPr>
            <a:stCxn id="40" idx="2"/>
            <a:endCxn id="41" idx="0"/>
          </p:cNvCxnSpPr>
          <p:nvPr/>
        </p:nvCxnSpPr>
        <p:spPr>
          <a:xfrm rot="16200000" flipH="1">
            <a:off x="1290365" y="4440695"/>
            <a:ext cx="466333" cy="120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angular"/>
          <p:cNvCxnSpPr>
            <a:stCxn id="41" idx="2"/>
            <a:endCxn id="44" idx="0"/>
          </p:cNvCxnSpPr>
          <p:nvPr/>
        </p:nvCxnSpPr>
        <p:spPr>
          <a:xfrm rot="5400000">
            <a:off x="1262305" y="5291047"/>
            <a:ext cx="494764" cy="397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angular"/>
          <p:cNvCxnSpPr>
            <a:stCxn id="44" idx="2"/>
            <a:endCxn id="46" idx="0"/>
          </p:cNvCxnSpPr>
          <p:nvPr/>
        </p:nvCxnSpPr>
        <p:spPr>
          <a:xfrm rot="16200000" flipH="1">
            <a:off x="1296233" y="6135528"/>
            <a:ext cx="438960" cy="517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16" idx="2"/>
            <a:endCxn id="49" idx="0"/>
          </p:cNvCxnSpPr>
          <p:nvPr/>
        </p:nvCxnSpPr>
        <p:spPr>
          <a:xfrm rot="5400000">
            <a:off x="6910129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angular"/>
          <p:cNvCxnSpPr>
            <a:stCxn id="49" idx="2"/>
            <a:endCxn id="51" idx="0"/>
          </p:cNvCxnSpPr>
          <p:nvPr/>
        </p:nvCxnSpPr>
        <p:spPr>
          <a:xfrm rot="16200000" flipH="1">
            <a:off x="7036960" y="3592511"/>
            <a:ext cx="466540" cy="2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angular"/>
          <p:cNvCxnSpPr>
            <a:stCxn id="51" idx="2"/>
            <a:endCxn id="53" idx="0"/>
          </p:cNvCxnSpPr>
          <p:nvPr/>
        </p:nvCxnSpPr>
        <p:spPr>
          <a:xfrm rot="5400000">
            <a:off x="7032222" y="4444474"/>
            <a:ext cx="469040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angular"/>
          <p:cNvCxnSpPr>
            <a:stCxn id="53" idx="2"/>
            <a:endCxn id="55" idx="0"/>
          </p:cNvCxnSpPr>
          <p:nvPr/>
        </p:nvCxnSpPr>
        <p:spPr>
          <a:xfrm rot="16200000" flipH="1">
            <a:off x="7017610" y="5216158"/>
            <a:ext cx="498264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angular"/>
          <p:cNvCxnSpPr>
            <a:stCxn id="35" idx="2"/>
            <a:endCxn id="60" idx="0"/>
          </p:cNvCxnSpPr>
          <p:nvPr/>
        </p:nvCxnSpPr>
        <p:spPr>
          <a:xfrm rot="5400000">
            <a:off x="8087447" y="2623653"/>
            <a:ext cx="719977" cy="16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angular"/>
          <p:cNvCxnSpPr>
            <a:stCxn id="60" idx="2"/>
            <a:endCxn id="67" idx="0"/>
          </p:cNvCxnSpPr>
          <p:nvPr/>
        </p:nvCxnSpPr>
        <p:spPr>
          <a:xfrm rot="16200000" flipH="1">
            <a:off x="7907267" y="4090338"/>
            <a:ext cx="1127050" cy="483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angular"/>
          <p:cNvCxnSpPr>
            <a:stCxn id="32" idx="2"/>
            <a:endCxn id="34" idx="0"/>
          </p:cNvCxnSpPr>
          <p:nvPr/>
        </p:nvCxnSpPr>
        <p:spPr>
          <a:xfrm rot="16200000" flipH="1">
            <a:off x="3988248" y="3583205"/>
            <a:ext cx="461809" cy="315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05508" y="1543338"/>
            <a:ext cx="129614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995578" y="1543821"/>
            <a:ext cx="106555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or su naturaleza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95270" y="1543338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  campo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987824" y="1543821"/>
            <a:ext cx="1080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por la interacción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8028384" y="1543338"/>
            <a:ext cx="83971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 contacto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808890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que producen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543134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r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equieren de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90261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se vinculan a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910078" y="2480717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8088203" y="2480717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874911" y="3501008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89549" y="3524945"/>
            <a:ext cx="154076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representan por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6716653" y="3487291"/>
            <a:ext cx="1106929" cy="2308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 interviene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181572" y="4322926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 un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6395228" y="4311815"/>
            <a:ext cx="15635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explica por medio de la 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8086586" y="3950044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ejercidas por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1181571" y="5142384"/>
            <a:ext cx="961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Arial" pitchFamily="34" charset="0"/>
                <a:cs typeface="Arial" pitchFamily="34" charset="0"/>
              </a:rPr>
              <a:t>tiene unidades de 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6716652" y="5142384"/>
            <a:ext cx="1106929" cy="2308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establece que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35714" y="6006480"/>
            <a:ext cx="155359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estudian por medio de 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156</Words>
  <Application>Microsoft Office PowerPoint</Application>
  <PresentationFormat>Presentación en pantalla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PEQUETITA Garcia Rodriguez</cp:lastModifiedBy>
  <cp:revision>17</cp:revision>
  <dcterms:created xsi:type="dcterms:W3CDTF">2015-09-29T20:44:00Z</dcterms:created>
  <dcterms:modified xsi:type="dcterms:W3CDTF">2016-05-10T04:28:09Z</dcterms:modified>
</cp:coreProperties>
</file>