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z Marcela Bernal Gómez" initials="LMBG" lastIdx="2" clrIdx="0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disoluciones iónicas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006516" y="1272520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Á</a:t>
            </a:r>
            <a:r>
              <a:rPr lang="es-ES" sz="1300" b="1" dirty="0" smtClean="0"/>
              <a:t>cidos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633987" y="1258487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C</a:t>
            </a:r>
            <a:r>
              <a:rPr lang="es-ES" sz="1300" b="1" smtClean="0"/>
              <a:t>eldas </a:t>
            </a:r>
            <a:r>
              <a:rPr lang="es-ES" sz="1300" b="1" dirty="0" smtClean="0"/>
              <a:t>electroquímicas</a:t>
            </a:r>
            <a:endParaRPr lang="es-ES" sz="1300" b="1" dirty="0"/>
          </a:p>
        </p:txBody>
      </p:sp>
      <p:cxnSp>
        <p:nvCxnSpPr>
          <p:cNvPr id="12" name="Conector angular 11"/>
          <p:cNvCxnSpPr>
            <a:stCxn id="4" idx="2"/>
            <a:endCxn id="69" idx="0"/>
          </p:cNvCxnSpPr>
          <p:nvPr/>
        </p:nvCxnSpPr>
        <p:spPr>
          <a:xfrm rot="5400000">
            <a:off x="3738131" y="-126765"/>
            <a:ext cx="222913" cy="17902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78245" y="208944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disocian</a:t>
            </a:r>
            <a:r>
              <a:rPr lang="en-US" sz="900" dirty="0" smtClean="0"/>
              <a:t> y </a:t>
            </a:r>
            <a:r>
              <a:rPr lang="en-US" sz="900" dirty="0" err="1" smtClean="0"/>
              <a:t>liberan</a:t>
            </a:r>
            <a:endParaRPr lang="es-ES" sz="900" dirty="0"/>
          </a:p>
        </p:txBody>
      </p:sp>
      <p:sp>
        <p:nvSpPr>
          <p:cNvPr id="44" name="Rectángulo 43"/>
          <p:cNvSpPr/>
          <p:nvPr/>
        </p:nvSpPr>
        <p:spPr>
          <a:xfrm>
            <a:off x="587643" y="2584422"/>
            <a:ext cx="82459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</a:t>
            </a:r>
            <a:r>
              <a:rPr lang="es-ES_tradnl" sz="1000" baseline="30000" dirty="0" smtClean="0">
                <a:solidFill>
                  <a:schemeClr val="bg1"/>
                </a:solidFill>
              </a:rPr>
              <a:t>+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>
          <a:xfrm>
            <a:off x="1015763" y="2334019"/>
            <a:ext cx="960" cy="2440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553866" y="3864606"/>
            <a:ext cx="921590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pH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1" name="CuadroTexto 140"/>
          <p:cNvSpPr txBox="1"/>
          <p:nvPr/>
        </p:nvSpPr>
        <p:spPr>
          <a:xfrm>
            <a:off x="7272247" y="352653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142" name="Conector angular 141"/>
          <p:cNvCxnSpPr/>
          <p:nvPr/>
        </p:nvCxnSpPr>
        <p:spPr>
          <a:xfrm flipH="1">
            <a:off x="7961580" y="3474097"/>
            <a:ext cx="3378" cy="12946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6813758" y="3878856"/>
            <a:ext cx="90826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á</a:t>
            </a:r>
            <a:r>
              <a:rPr lang="es-ES" sz="900" dirty="0" smtClean="0">
                <a:solidFill>
                  <a:schemeClr val="tx1"/>
                </a:solidFill>
              </a:rPr>
              <a:t>nodo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(polo positivo)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" name="CuadroTexto 18"/>
          <p:cNvSpPr txBox="1"/>
          <p:nvPr/>
        </p:nvSpPr>
        <p:spPr>
          <a:xfrm>
            <a:off x="2257319" y="87983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smtClean="0"/>
              <a:t>como</a:t>
            </a:r>
            <a:endParaRPr lang="es-ES" sz="900" dirty="0"/>
          </a:p>
        </p:txBody>
      </p:sp>
      <p:cxnSp>
        <p:nvCxnSpPr>
          <p:cNvPr id="77" name="Conector angular 30"/>
          <p:cNvCxnSpPr>
            <a:stCxn id="69" idx="2"/>
            <a:endCxn id="5" idx="0"/>
          </p:cNvCxnSpPr>
          <p:nvPr/>
        </p:nvCxnSpPr>
        <p:spPr>
          <a:xfrm rot="5400000">
            <a:off x="2159173" y="477251"/>
            <a:ext cx="161851" cy="142868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166" idx="0"/>
          </p:cNvCxnSpPr>
          <p:nvPr/>
        </p:nvCxnSpPr>
        <p:spPr>
          <a:xfrm>
            <a:off x="4744258" y="768003"/>
            <a:ext cx="2531339" cy="1410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40"/>
          <p:cNvSpPr txBox="1"/>
          <p:nvPr/>
        </p:nvSpPr>
        <p:spPr>
          <a:xfrm>
            <a:off x="5191827" y="352432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 </a:t>
            </a:r>
            <a:r>
              <a:rPr lang="es-ES_tradnl" sz="900" dirty="0" smtClean="0"/>
              <a:t>través de</a:t>
            </a:r>
            <a:endParaRPr lang="es-ES" sz="900" dirty="0"/>
          </a:p>
        </p:txBody>
      </p:sp>
      <p:cxnSp>
        <p:nvCxnSpPr>
          <p:cNvPr id="116" name="Straight Connector 115"/>
          <p:cNvCxnSpPr>
            <a:stCxn id="194" idx="2"/>
            <a:endCxn id="128" idx="0"/>
          </p:cNvCxnSpPr>
          <p:nvPr/>
        </p:nvCxnSpPr>
        <p:spPr>
          <a:xfrm>
            <a:off x="5883293" y="2964290"/>
            <a:ext cx="5656" cy="5600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ector angular 145"/>
          <p:cNvCxnSpPr/>
          <p:nvPr/>
        </p:nvCxnSpPr>
        <p:spPr>
          <a:xfrm flipH="1">
            <a:off x="5864887" y="3915479"/>
            <a:ext cx="6576" cy="2654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142"/>
          <p:cNvSpPr/>
          <p:nvPr/>
        </p:nvSpPr>
        <p:spPr>
          <a:xfrm>
            <a:off x="5284280" y="3883020"/>
            <a:ext cx="1210057" cy="3849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eacciones </a:t>
            </a:r>
            <a:r>
              <a:rPr lang="es-ES" sz="900" dirty="0" err="1" smtClean="0">
                <a:solidFill>
                  <a:schemeClr val="tx1"/>
                </a:solidFill>
              </a:rPr>
              <a:t>redox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6" name="Rectángulo 143"/>
          <p:cNvSpPr/>
          <p:nvPr/>
        </p:nvSpPr>
        <p:spPr>
          <a:xfrm>
            <a:off x="8222563" y="4939546"/>
            <a:ext cx="770913" cy="374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educción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0" name="Rectángulo 4"/>
          <p:cNvSpPr/>
          <p:nvPr/>
        </p:nvSpPr>
        <p:spPr>
          <a:xfrm>
            <a:off x="3202079" y="1273110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B</a:t>
            </a:r>
            <a:r>
              <a:rPr lang="es-ES" sz="1300" b="1" dirty="0" smtClean="0"/>
              <a:t>ases</a:t>
            </a:r>
            <a:endParaRPr lang="es-ES" sz="1300" b="1" dirty="0"/>
          </a:p>
        </p:txBody>
      </p:sp>
      <p:cxnSp>
        <p:nvCxnSpPr>
          <p:cNvPr id="109" name="Conector angular 44"/>
          <p:cNvCxnSpPr/>
          <p:nvPr/>
        </p:nvCxnSpPr>
        <p:spPr>
          <a:xfrm>
            <a:off x="1009413" y="1921269"/>
            <a:ext cx="960" cy="2440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CuadroTexto 18"/>
          <p:cNvSpPr txBox="1"/>
          <p:nvPr/>
        </p:nvSpPr>
        <p:spPr>
          <a:xfrm>
            <a:off x="316739" y="352006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expresa</a:t>
            </a:r>
            <a:r>
              <a:rPr lang="en-US" sz="900" dirty="0" smtClean="0"/>
              <a:t> </a:t>
            </a:r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115" name="Conector angular 44"/>
          <p:cNvCxnSpPr>
            <a:endCxn id="112" idx="0"/>
          </p:cNvCxnSpPr>
          <p:nvPr/>
        </p:nvCxnSpPr>
        <p:spPr>
          <a:xfrm flipH="1">
            <a:off x="1013861" y="2984894"/>
            <a:ext cx="1902" cy="5351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ector angular 44"/>
          <p:cNvCxnSpPr>
            <a:stCxn id="112" idx="2"/>
            <a:endCxn id="72" idx="0"/>
          </p:cNvCxnSpPr>
          <p:nvPr/>
        </p:nvCxnSpPr>
        <p:spPr>
          <a:xfrm>
            <a:off x="1013861" y="3750892"/>
            <a:ext cx="800" cy="11371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 angular 30"/>
          <p:cNvCxnSpPr>
            <a:stCxn id="5" idx="2"/>
          </p:cNvCxnSpPr>
          <p:nvPr/>
        </p:nvCxnSpPr>
        <p:spPr>
          <a:xfrm rot="5400000">
            <a:off x="1165019" y="1566490"/>
            <a:ext cx="205366" cy="5161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angular 30"/>
          <p:cNvCxnSpPr/>
          <p:nvPr/>
        </p:nvCxnSpPr>
        <p:spPr>
          <a:xfrm>
            <a:off x="1525975" y="1923888"/>
            <a:ext cx="528977" cy="1663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1357830" y="2080792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r</a:t>
            </a:r>
            <a:r>
              <a:rPr lang="en-US" sz="900" dirty="0" err="1" smtClean="0"/>
              <a:t>eaccionan</a:t>
            </a:r>
            <a:r>
              <a:rPr lang="en-US" sz="900" dirty="0" smtClean="0"/>
              <a:t> con</a:t>
            </a:r>
            <a:endParaRPr lang="es-ES" sz="900" dirty="0"/>
          </a:p>
        </p:txBody>
      </p:sp>
      <p:sp>
        <p:nvSpPr>
          <p:cNvPr id="126" name="Rectángulo 43"/>
          <p:cNvSpPr/>
          <p:nvPr/>
        </p:nvSpPr>
        <p:spPr>
          <a:xfrm>
            <a:off x="1687102" y="2575769"/>
            <a:ext cx="815117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bases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cxnSp>
        <p:nvCxnSpPr>
          <p:cNvPr id="127" name="Conector angular 44"/>
          <p:cNvCxnSpPr/>
          <p:nvPr/>
        </p:nvCxnSpPr>
        <p:spPr>
          <a:xfrm>
            <a:off x="2095347" y="2325366"/>
            <a:ext cx="960" cy="2440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ángulo 71"/>
          <p:cNvSpPr/>
          <p:nvPr/>
        </p:nvSpPr>
        <p:spPr>
          <a:xfrm>
            <a:off x="1674492" y="3865430"/>
            <a:ext cx="88459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eutralización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8"/>
          <p:cNvSpPr txBox="1"/>
          <p:nvPr/>
        </p:nvSpPr>
        <p:spPr>
          <a:xfrm>
            <a:off x="1418830" y="352088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producen</a:t>
            </a:r>
            <a:endParaRPr lang="es-ES" sz="900" dirty="0"/>
          </a:p>
        </p:txBody>
      </p:sp>
      <p:sp>
        <p:nvSpPr>
          <p:cNvPr id="145" name="CuadroTexto 18"/>
          <p:cNvSpPr txBox="1"/>
          <p:nvPr/>
        </p:nvSpPr>
        <p:spPr>
          <a:xfrm>
            <a:off x="2364177" y="209326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disocian</a:t>
            </a:r>
            <a:r>
              <a:rPr lang="en-US" sz="900" dirty="0" smtClean="0"/>
              <a:t> y </a:t>
            </a:r>
            <a:r>
              <a:rPr lang="en-US" sz="900" dirty="0" err="1" smtClean="0"/>
              <a:t>liberan</a:t>
            </a:r>
            <a:endParaRPr lang="es-ES" sz="900" dirty="0"/>
          </a:p>
        </p:txBody>
      </p:sp>
      <p:sp>
        <p:nvSpPr>
          <p:cNvPr id="146" name="Rectángulo 43"/>
          <p:cNvSpPr/>
          <p:nvPr/>
        </p:nvSpPr>
        <p:spPr>
          <a:xfrm>
            <a:off x="2683826" y="2575707"/>
            <a:ext cx="82288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OH</a:t>
            </a:r>
            <a:r>
              <a:rPr lang="es-ES_tradnl" sz="1000" baseline="30000" dirty="0">
                <a:solidFill>
                  <a:schemeClr val="bg1"/>
                </a:solidFill>
              </a:rPr>
              <a:t>-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147" name="Rectángulo 71"/>
          <p:cNvSpPr/>
          <p:nvPr/>
        </p:nvSpPr>
        <p:spPr>
          <a:xfrm>
            <a:off x="2641028" y="3865417"/>
            <a:ext cx="93372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pOH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8" name="CuadroTexto 18"/>
          <p:cNvSpPr txBox="1"/>
          <p:nvPr/>
        </p:nvSpPr>
        <p:spPr>
          <a:xfrm>
            <a:off x="2569411" y="3501869"/>
            <a:ext cx="1075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expresa</a:t>
            </a:r>
            <a:r>
              <a:rPr lang="en-US" sz="900" dirty="0" smtClean="0"/>
              <a:t> </a:t>
            </a:r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151" name="Conector angular 30"/>
          <p:cNvCxnSpPr/>
          <p:nvPr/>
        </p:nvCxnSpPr>
        <p:spPr>
          <a:xfrm rot="10800000" flipV="1">
            <a:off x="3089275" y="1737470"/>
            <a:ext cx="664056" cy="167529"/>
          </a:xfrm>
          <a:prstGeom prst="bentConnector3">
            <a:avLst>
              <a:gd name="adj1" fmla="val 2188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ector angular 30"/>
          <p:cNvCxnSpPr/>
          <p:nvPr/>
        </p:nvCxnSpPr>
        <p:spPr>
          <a:xfrm>
            <a:off x="3746500" y="1901825"/>
            <a:ext cx="586886" cy="170252"/>
          </a:xfrm>
          <a:prstGeom prst="bentConnector3">
            <a:avLst>
              <a:gd name="adj1" fmla="val 10139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3671236" y="209408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r</a:t>
            </a:r>
            <a:r>
              <a:rPr lang="en-US" sz="900" dirty="0" err="1" smtClean="0"/>
              <a:t>eaccionan</a:t>
            </a:r>
            <a:r>
              <a:rPr lang="en-US" sz="900" dirty="0" smtClean="0"/>
              <a:t> con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3810989" y="2567054"/>
            <a:ext cx="119779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á</a:t>
            </a:r>
            <a:r>
              <a:rPr lang="es-ES_tradnl" sz="1000" dirty="0" smtClean="0">
                <a:solidFill>
                  <a:schemeClr val="bg1"/>
                </a:solidFill>
              </a:rPr>
              <a:t>cidos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55" name="Rectángulo 71"/>
          <p:cNvSpPr/>
          <p:nvPr/>
        </p:nvSpPr>
        <p:spPr>
          <a:xfrm>
            <a:off x="3807814" y="3866193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eutralización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6" name="CuadroTexto 18"/>
          <p:cNvSpPr txBox="1"/>
          <p:nvPr/>
        </p:nvSpPr>
        <p:spPr>
          <a:xfrm>
            <a:off x="3624427" y="351216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producen</a:t>
            </a:r>
            <a:endParaRPr lang="es-ES" sz="900" dirty="0"/>
          </a:p>
        </p:txBody>
      </p:sp>
      <p:cxnSp>
        <p:nvCxnSpPr>
          <p:cNvPr id="160" name="Conector angular 44"/>
          <p:cNvCxnSpPr/>
          <p:nvPr/>
        </p:nvCxnSpPr>
        <p:spPr>
          <a:xfrm>
            <a:off x="3092171" y="1896777"/>
            <a:ext cx="960" cy="2440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ector angular 44"/>
          <p:cNvCxnSpPr/>
          <p:nvPr/>
        </p:nvCxnSpPr>
        <p:spPr>
          <a:xfrm>
            <a:off x="3098427" y="2325305"/>
            <a:ext cx="960" cy="2440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angular 44"/>
          <p:cNvCxnSpPr/>
          <p:nvPr/>
        </p:nvCxnSpPr>
        <p:spPr>
          <a:xfrm>
            <a:off x="4332696" y="2323097"/>
            <a:ext cx="960" cy="2440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CuadroTexto 18"/>
          <p:cNvSpPr txBox="1"/>
          <p:nvPr/>
        </p:nvSpPr>
        <p:spPr>
          <a:xfrm>
            <a:off x="6578475" y="909032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utilizan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167" name="Conector angular 11"/>
          <p:cNvCxnSpPr>
            <a:stCxn id="166" idx="2"/>
            <a:endCxn id="8" idx="0"/>
          </p:cNvCxnSpPr>
          <p:nvPr/>
        </p:nvCxnSpPr>
        <p:spPr>
          <a:xfrm>
            <a:off x="7275597" y="1139864"/>
            <a:ext cx="6502" cy="11862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ector angular 30"/>
          <p:cNvCxnSpPr>
            <a:stCxn id="8" idx="2"/>
            <a:endCxn id="193" idx="0"/>
          </p:cNvCxnSpPr>
          <p:nvPr/>
        </p:nvCxnSpPr>
        <p:spPr>
          <a:xfrm rot="5400000">
            <a:off x="6411222" y="1190326"/>
            <a:ext cx="344144" cy="139761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endCxn id="195" idx="0"/>
          </p:cNvCxnSpPr>
          <p:nvPr/>
        </p:nvCxnSpPr>
        <p:spPr>
          <a:xfrm>
            <a:off x="7284281" y="1885098"/>
            <a:ext cx="705461" cy="1877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CuadroTexto 18"/>
          <p:cNvSpPr txBox="1"/>
          <p:nvPr/>
        </p:nvSpPr>
        <p:spPr>
          <a:xfrm>
            <a:off x="5187367" y="206120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n-US" sz="900" dirty="0" smtClean="0"/>
              <a:t>e </a:t>
            </a:r>
            <a:r>
              <a:rPr lang="en-US" sz="900" dirty="0" err="1" smtClean="0"/>
              <a:t>obtiene</a:t>
            </a:r>
            <a:endParaRPr lang="es-ES" sz="900" dirty="0"/>
          </a:p>
        </p:txBody>
      </p:sp>
      <p:sp>
        <p:nvSpPr>
          <p:cNvPr id="194" name="Rectángulo 43"/>
          <p:cNvSpPr/>
          <p:nvPr/>
        </p:nvSpPr>
        <p:spPr>
          <a:xfrm>
            <a:off x="5471850" y="2566993"/>
            <a:ext cx="82288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nergía eléctrica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5" name="CuadroTexto 18"/>
          <p:cNvSpPr txBox="1"/>
          <p:nvPr/>
        </p:nvSpPr>
        <p:spPr>
          <a:xfrm>
            <a:off x="7292620" y="207284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</a:t>
            </a:r>
            <a:r>
              <a:rPr lang="en-US" sz="900" dirty="0" err="1" smtClean="0"/>
              <a:t>u</a:t>
            </a:r>
            <a:r>
              <a:rPr lang="en-US" sz="900" dirty="0" smtClean="0"/>
              <a:t> </a:t>
            </a:r>
            <a:r>
              <a:rPr lang="en-US" sz="900" dirty="0" err="1" smtClean="0"/>
              <a:t>estructura</a:t>
            </a:r>
            <a:r>
              <a:rPr lang="en-US" sz="900" dirty="0" smtClean="0"/>
              <a:t> </a:t>
            </a:r>
            <a:r>
              <a:rPr lang="en-US" sz="900" dirty="0" err="1" smtClean="0"/>
              <a:t>contiene</a:t>
            </a:r>
            <a:endParaRPr lang="es-ES" sz="900" dirty="0"/>
          </a:p>
        </p:txBody>
      </p:sp>
      <p:sp>
        <p:nvSpPr>
          <p:cNvPr id="196" name="Rectángulo 43"/>
          <p:cNvSpPr/>
          <p:nvPr/>
        </p:nvSpPr>
        <p:spPr>
          <a:xfrm>
            <a:off x="6863687" y="2558340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err="1">
                <a:solidFill>
                  <a:schemeClr val="bg1"/>
                </a:solidFill>
              </a:rPr>
              <a:t>s</a:t>
            </a:r>
            <a:r>
              <a:rPr lang="es-ES_tradnl" sz="1000" dirty="0" err="1" smtClean="0">
                <a:solidFill>
                  <a:schemeClr val="bg1"/>
                </a:solidFill>
              </a:rPr>
              <a:t>emiceldas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97" name="Conector angular 44"/>
          <p:cNvCxnSpPr>
            <a:stCxn id="193" idx="2"/>
            <a:endCxn id="194" idx="0"/>
          </p:cNvCxnSpPr>
          <p:nvPr/>
        </p:nvCxnSpPr>
        <p:spPr>
          <a:xfrm flipH="1">
            <a:off x="5883293" y="2292035"/>
            <a:ext cx="1196" cy="27495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Conector angular 44"/>
          <p:cNvCxnSpPr>
            <a:endCxn id="196" idx="0"/>
          </p:cNvCxnSpPr>
          <p:nvPr/>
        </p:nvCxnSpPr>
        <p:spPr>
          <a:xfrm rot="10800000" flipV="1">
            <a:off x="7327345" y="2388276"/>
            <a:ext cx="653219" cy="17006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Rectángulo 43"/>
          <p:cNvSpPr/>
          <p:nvPr/>
        </p:nvSpPr>
        <p:spPr>
          <a:xfrm>
            <a:off x="8131383" y="2562928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p</a:t>
            </a:r>
            <a:r>
              <a:rPr lang="es-ES_tradnl" sz="1000" smtClean="0">
                <a:solidFill>
                  <a:schemeClr val="bg1"/>
                </a:solidFill>
              </a:rPr>
              <a:t>uente </a:t>
            </a:r>
            <a:r>
              <a:rPr lang="es-ES_tradnl" sz="1000" dirty="0" smtClean="0">
                <a:solidFill>
                  <a:schemeClr val="bg1"/>
                </a:solidFill>
              </a:rPr>
              <a:t>salino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7506579" y="3062765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lectrodos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08" name="Conector angular 44"/>
          <p:cNvCxnSpPr/>
          <p:nvPr/>
        </p:nvCxnSpPr>
        <p:spPr>
          <a:xfrm flipH="1">
            <a:off x="7980887" y="2265266"/>
            <a:ext cx="1970" cy="12120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angular 44"/>
          <p:cNvCxnSpPr>
            <a:endCxn id="205" idx="0"/>
          </p:cNvCxnSpPr>
          <p:nvPr/>
        </p:nvCxnSpPr>
        <p:spPr>
          <a:xfrm flipH="1">
            <a:off x="7970236" y="2372884"/>
            <a:ext cx="9691" cy="68988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44"/>
          <p:cNvCxnSpPr>
            <a:stCxn id="202" idx="0"/>
          </p:cNvCxnSpPr>
          <p:nvPr/>
        </p:nvCxnSpPr>
        <p:spPr>
          <a:xfrm rot="16200000" flipV="1">
            <a:off x="8202323" y="2170211"/>
            <a:ext cx="173254" cy="61218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Conector angular 44"/>
          <p:cNvCxnSpPr>
            <a:stCxn id="130" idx="2"/>
            <a:endCxn id="129" idx="0"/>
          </p:cNvCxnSpPr>
          <p:nvPr/>
        </p:nvCxnSpPr>
        <p:spPr>
          <a:xfrm>
            <a:off x="2115952" y="3751717"/>
            <a:ext cx="838" cy="1137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Conector angular 44"/>
          <p:cNvCxnSpPr/>
          <p:nvPr/>
        </p:nvCxnSpPr>
        <p:spPr>
          <a:xfrm flipH="1">
            <a:off x="2093361" y="2978544"/>
            <a:ext cx="1902" cy="5351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Conector angular 44"/>
          <p:cNvCxnSpPr/>
          <p:nvPr/>
        </p:nvCxnSpPr>
        <p:spPr>
          <a:xfrm flipH="1">
            <a:off x="3099836" y="2978544"/>
            <a:ext cx="1902" cy="5351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Conector angular 44"/>
          <p:cNvCxnSpPr/>
          <p:nvPr/>
        </p:nvCxnSpPr>
        <p:spPr>
          <a:xfrm flipH="1">
            <a:off x="4319036" y="2969019"/>
            <a:ext cx="1902" cy="5351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Conector angular 44"/>
          <p:cNvCxnSpPr>
            <a:stCxn id="148" idx="2"/>
            <a:endCxn id="147" idx="0"/>
          </p:cNvCxnSpPr>
          <p:nvPr/>
        </p:nvCxnSpPr>
        <p:spPr>
          <a:xfrm>
            <a:off x="3107338" y="3732701"/>
            <a:ext cx="554" cy="13271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Conector angular 44"/>
          <p:cNvCxnSpPr>
            <a:stCxn id="156" idx="2"/>
            <a:endCxn id="155" idx="0"/>
          </p:cNvCxnSpPr>
          <p:nvPr/>
        </p:nvCxnSpPr>
        <p:spPr>
          <a:xfrm>
            <a:off x="4321549" y="3743001"/>
            <a:ext cx="4014" cy="1231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Conector angular 44"/>
          <p:cNvCxnSpPr>
            <a:stCxn id="128" idx="2"/>
            <a:endCxn id="161" idx="0"/>
          </p:cNvCxnSpPr>
          <p:nvPr/>
        </p:nvCxnSpPr>
        <p:spPr>
          <a:xfrm>
            <a:off x="5888949" y="3755158"/>
            <a:ext cx="360" cy="12786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0" name="Rectángulo 142"/>
          <p:cNvSpPr/>
          <p:nvPr/>
        </p:nvSpPr>
        <p:spPr>
          <a:xfrm>
            <a:off x="8144640" y="3875194"/>
            <a:ext cx="90826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átodo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(polo negativo)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1" name="Conector angular 44"/>
          <p:cNvCxnSpPr>
            <a:endCxn id="143" idx="0"/>
          </p:cNvCxnSpPr>
          <p:nvPr/>
        </p:nvCxnSpPr>
        <p:spPr>
          <a:xfrm rot="10800000" flipV="1">
            <a:off x="7267891" y="3665402"/>
            <a:ext cx="542203" cy="21345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Conector angular 44"/>
          <p:cNvCxnSpPr>
            <a:stCxn id="320" idx="0"/>
          </p:cNvCxnSpPr>
          <p:nvPr/>
        </p:nvCxnSpPr>
        <p:spPr>
          <a:xfrm rot="16200000" flipV="1">
            <a:off x="8270891" y="3547312"/>
            <a:ext cx="213776" cy="44198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Conector angular 44"/>
          <p:cNvCxnSpPr>
            <a:stCxn id="320" idx="2"/>
            <a:endCxn id="334" idx="0"/>
          </p:cNvCxnSpPr>
          <p:nvPr/>
        </p:nvCxnSpPr>
        <p:spPr>
          <a:xfrm>
            <a:off x="8598772" y="4262723"/>
            <a:ext cx="2563" cy="21237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CuadroTexto 140"/>
          <p:cNvSpPr txBox="1"/>
          <p:nvPr/>
        </p:nvSpPr>
        <p:spPr>
          <a:xfrm>
            <a:off x="8298317" y="4475094"/>
            <a:ext cx="606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produce</a:t>
            </a:r>
            <a:endParaRPr lang="es-ES" sz="900" dirty="0"/>
          </a:p>
        </p:txBody>
      </p:sp>
      <p:cxnSp>
        <p:nvCxnSpPr>
          <p:cNvPr id="341" name="Straight Connector 163"/>
          <p:cNvCxnSpPr>
            <a:stCxn id="334" idx="2"/>
            <a:endCxn id="256" idx="0"/>
          </p:cNvCxnSpPr>
          <p:nvPr/>
        </p:nvCxnSpPr>
        <p:spPr>
          <a:xfrm>
            <a:off x="8601335" y="4705926"/>
            <a:ext cx="6685" cy="2336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Conector angular 44"/>
          <p:cNvCxnSpPr>
            <a:stCxn id="143" idx="2"/>
            <a:endCxn id="365" idx="0"/>
          </p:cNvCxnSpPr>
          <p:nvPr/>
        </p:nvCxnSpPr>
        <p:spPr>
          <a:xfrm flipH="1">
            <a:off x="7267889" y="4266385"/>
            <a:ext cx="1" cy="2087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5" name="CuadroTexto 140"/>
          <p:cNvSpPr txBox="1"/>
          <p:nvPr/>
        </p:nvSpPr>
        <p:spPr>
          <a:xfrm>
            <a:off x="6932192" y="4475094"/>
            <a:ext cx="671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produce</a:t>
            </a:r>
            <a:endParaRPr lang="es-ES" sz="900" dirty="0"/>
          </a:p>
        </p:txBody>
      </p:sp>
      <p:sp>
        <p:nvSpPr>
          <p:cNvPr id="366" name="Rectángulo 143"/>
          <p:cNvSpPr/>
          <p:nvPr/>
        </p:nvSpPr>
        <p:spPr>
          <a:xfrm>
            <a:off x="6882432" y="5003767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xidación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8" name="Straight Connector 163"/>
          <p:cNvCxnSpPr>
            <a:stCxn id="365" idx="2"/>
            <a:endCxn id="366" idx="0"/>
          </p:cNvCxnSpPr>
          <p:nvPr/>
        </p:nvCxnSpPr>
        <p:spPr>
          <a:xfrm>
            <a:off x="7267889" y="4705926"/>
            <a:ext cx="0" cy="2978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angular 2"/>
          <p:cNvCxnSpPr>
            <a:stCxn id="69" idx="2"/>
            <a:endCxn id="90" idx="0"/>
          </p:cNvCxnSpPr>
          <p:nvPr/>
        </p:nvCxnSpPr>
        <p:spPr>
          <a:xfrm rot="16200000" flipH="1">
            <a:off x="3256659" y="808451"/>
            <a:ext cx="162441" cy="766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71</Words>
  <Application>Microsoft Office PowerPoint</Application>
  <PresentationFormat>Carta (216 x 279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48</cp:revision>
  <dcterms:created xsi:type="dcterms:W3CDTF">2015-05-14T14:12:36Z</dcterms:created>
  <dcterms:modified xsi:type="dcterms:W3CDTF">2015-09-22T16:31:27Z</dcterms:modified>
</cp:coreProperties>
</file>