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Objects="1">
      <p:cViewPr>
        <p:scale>
          <a:sx n="66" d="100"/>
          <a:sy n="66" d="100"/>
        </p:scale>
        <p:origin x="-797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58223" y="53310"/>
            <a:ext cx="3129489" cy="47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Mecánica de Fluidos</a:t>
            </a:r>
            <a:endParaRPr lang="es-ES" sz="1600" dirty="0"/>
          </a:p>
        </p:txBody>
      </p:sp>
      <p:sp>
        <p:nvSpPr>
          <p:cNvPr id="70" name="69 Rectángulo"/>
          <p:cNvSpPr/>
          <p:nvPr/>
        </p:nvSpPr>
        <p:spPr>
          <a:xfrm>
            <a:off x="2109340" y="730609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Hidrostática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6324023" y="730609"/>
            <a:ext cx="1344476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Hidrodinámica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2230483" y="1081515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analiza los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2144216" y="1490345"/>
            <a:ext cx="936104" cy="553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Líquidos y gases en REPOSO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6542469" y="1547345"/>
            <a:ext cx="936104" cy="553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Líquidos y gases en MOVIMIENTO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2173090" y="2102430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cuyos principios son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408625" y="2714769"/>
            <a:ext cx="93613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PRESIÓN</a:t>
            </a:r>
            <a:endParaRPr lang="es-ES" sz="9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635772" y="2586435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PRESIÓN HIDROSTÁTICA</a:t>
            </a:r>
            <a:endParaRPr lang="es-ES" sz="900" dirty="0" smtClean="0"/>
          </a:p>
        </p:txBody>
      </p:sp>
      <p:sp>
        <p:nvSpPr>
          <p:cNvPr id="95" name="94 CuadroTexto"/>
          <p:cNvSpPr txBox="1"/>
          <p:nvPr/>
        </p:nvSpPr>
        <p:spPr>
          <a:xfrm>
            <a:off x="2721395" y="2586435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PRINCIPIO DE ARQUÍMEDES</a:t>
            </a:r>
            <a:endParaRPr lang="es-ES" sz="900" dirty="0" smtClean="0"/>
          </a:p>
        </p:txBody>
      </p:sp>
      <p:sp>
        <p:nvSpPr>
          <p:cNvPr id="96" name="95 CuadroTexto"/>
          <p:cNvSpPr txBox="1"/>
          <p:nvPr/>
        </p:nvSpPr>
        <p:spPr>
          <a:xfrm>
            <a:off x="3858407" y="2586435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PRINCIPIO DE PASCAL</a:t>
            </a:r>
            <a:endParaRPr lang="es-ES" sz="900" dirty="0" smtClean="0"/>
          </a:p>
        </p:txBody>
      </p:sp>
      <p:sp>
        <p:nvSpPr>
          <p:cNvPr id="97" name="96 CuadroTexto"/>
          <p:cNvSpPr txBox="1"/>
          <p:nvPr/>
        </p:nvSpPr>
        <p:spPr>
          <a:xfrm>
            <a:off x="6542443" y="2645519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ECUACIÓN DE CONTINUIDAD</a:t>
            </a:r>
            <a:endParaRPr lang="es-ES" sz="900" dirty="0" smtClean="0"/>
          </a:p>
        </p:txBody>
      </p:sp>
      <p:sp>
        <p:nvSpPr>
          <p:cNvPr id="98" name="97 CuadroTexto"/>
          <p:cNvSpPr txBox="1"/>
          <p:nvPr/>
        </p:nvSpPr>
        <p:spPr>
          <a:xfrm>
            <a:off x="5236179" y="2714769"/>
            <a:ext cx="1010115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FLUIDO IDEAL</a:t>
            </a:r>
            <a:endParaRPr lang="es-ES" sz="900" dirty="0" smtClean="0"/>
          </a:p>
        </p:txBody>
      </p:sp>
      <p:sp>
        <p:nvSpPr>
          <p:cNvPr id="99" name="98 CuadroTexto"/>
          <p:cNvSpPr txBox="1"/>
          <p:nvPr/>
        </p:nvSpPr>
        <p:spPr>
          <a:xfrm>
            <a:off x="7780067" y="2645519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PRINCIPIO DE BERNOULLI</a:t>
            </a:r>
            <a:endParaRPr lang="es-ES" sz="900" dirty="0" smtClean="0"/>
          </a:p>
        </p:txBody>
      </p:sp>
      <p:sp>
        <p:nvSpPr>
          <p:cNvPr id="107" name="106 CuadroTexto"/>
          <p:cNvSpPr txBox="1"/>
          <p:nvPr/>
        </p:nvSpPr>
        <p:spPr>
          <a:xfrm>
            <a:off x="408625" y="3592112"/>
            <a:ext cx="936130" cy="784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Relación entre la fuerza  y el área de la superficie sobre la cual se aplica</a:t>
            </a:r>
            <a:endParaRPr lang="es-ES" sz="900" dirty="0" smtClean="0"/>
          </a:p>
        </p:txBody>
      </p:sp>
      <p:sp>
        <p:nvSpPr>
          <p:cNvPr id="108" name="107 CuadroTexto"/>
          <p:cNvSpPr txBox="1"/>
          <p:nvPr/>
        </p:nvSpPr>
        <p:spPr>
          <a:xfrm>
            <a:off x="1635772" y="3533027"/>
            <a:ext cx="864109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Presión que ejerce un líquido sobre cualquier superficie sumergida en él</a:t>
            </a:r>
            <a:endParaRPr lang="es-ES" sz="900" dirty="0" smtClean="0"/>
          </a:p>
        </p:txBody>
      </p:sp>
      <p:sp>
        <p:nvSpPr>
          <p:cNvPr id="109" name="108 CuadroTexto"/>
          <p:cNvSpPr txBox="1"/>
          <p:nvPr/>
        </p:nvSpPr>
        <p:spPr>
          <a:xfrm>
            <a:off x="2748222" y="3554820"/>
            <a:ext cx="882475" cy="1338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Todo cuerpo sumergido en un líquido experimenta una fuerza hacia arriba igual al peso del líquido desalojado</a:t>
            </a:r>
            <a:endParaRPr lang="es-ES" sz="900" dirty="0" smtClean="0"/>
          </a:p>
        </p:txBody>
      </p:sp>
      <p:sp>
        <p:nvSpPr>
          <p:cNvPr id="110" name="109 CuadroTexto"/>
          <p:cNvSpPr txBox="1"/>
          <p:nvPr/>
        </p:nvSpPr>
        <p:spPr>
          <a:xfrm>
            <a:off x="2775050" y="5242176"/>
            <a:ext cx="82882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EMPUJE</a:t>
            </a:r>
            <a:endParaRPr lang="es-ES" sz="900" dirty="0" smtClean="0"/>
          </a:p>
        </p:txBody>
      </p:sp>
      <p:sp>
        <p:nvSpPr>
          <p:cNvPr id="151" name="150 CuadroTexto"/>
          <p:cNvSpPr txBox="1"/>
          <p:nvPr/>
        </p:nvSpPr>
        <p:spPr>
          <a:xfrm>
            <a:off x="3912062" y="3562589"/>
            <a:ext cx="8288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Todo cuerpo sumergido en un líquido experimenta una fuerza hacia arriba</a:t>
            </a:r>
            <a:endParaRPr lang="es-ES" sz="900" dirty="0" smtClean="0"/>
          </a:p>
        </p:txBody>
      </p:sp>
      <p:sp>
        <p:nvSpPr>
          <p:cNvPr id="152" name="151 Rectángulo"/>
          <p:cNvSpPr/>
          <p:nvPr/>
        </p:nvSpPr>
        <p:spPr>
          <a:xfrm>
            <a:off x="2790458" y="553021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5212428" y="3690923"/>
            <a:ext cx="1125855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- Flujo laminar</a:t>
            </a:r>
            <a:endParaRPr lang="es-ES" sz="900" dirty="0"/>
          </a:p>
          <a:p>
            <a:pPr algn="ctr"/>
            <a:r>
              <a:rPr lang="es-ES" sz="900" dirty="0" smtClean="0"/>
              <a:t>- Es incompresible</a:t>
            </a:r>
          </a:p>
          <a:p>
            <a:pPr algn="ctr"/>
            <a:r>
              <a:rPr lang="es-ES" sz="900" dirty="0" smtClean="0"/>
              <a:t>- No viscoso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6447593" y="3690923"/>
            <a:ext cx="11258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El caudal como  el producto del área de  una tubería por la velocidad con la que se desplaza un fluido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7702026" y="3690923"/>
            <a:ext cx="11258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El caudal como  el producto del área de  una tubería por la velocidad con la que se desplaza un fluido</a:t>
            </a:r>
          </a:p>
        </p:txBody>
      </p:sp>
      <p:sp>
        <p:nvSpPr>
          <p:cNvPr id="164" name="163 CuadroTexto"/>
          <p:cNvSpPr txBox="1"/>
          <p:nvPr/>
        </p:nvSpPr>
        <p:spPr>
          <a:xfrm>
            <a:off x="430697" y="6006636"/>
            <a:ext cx="82882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Pascales (</a:t>
            </a:r>
            <a:r>
              <a:rPr lang="es-ES" sz="900" dirty="0" err="1" smtClean="0"/>
              <a:t>Pa</a:t>
            </a:r>
            <a:r>
              <a:rPr lang="es-ES" sz="900" dirty="0" smtClean="0"/>
              <a:t>)</a:t>
            </a:r>
          </a:p>
          <a:p>
            <a:pPr algn="ctr"/>
            <a:endParaRPr lang="es-ES" sz="900" dirty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8" y="5041601"/>
            <a:ext cx="431165" cy="332299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" y="6170354"/>
            <a:ext cx="252431" cy="368002"/>
          </a:xfrm>
          <a:prstGeom prst="rect">
            <a:avLst/>
          </a:prstGeom>
        </p:spPr>
      </p:pic>
      <p:sp>
        <p:nvSpPr>
          <p:cNvPr id="165" name="164 CuadroTexto"/>
          <p:cNvSpPr txBox="1"/>
          <p:nvPr/>
        </p:nvSpPr>
        <p:spPr>
          <a:xfrm>
            <a:off x="442803" y="4975328"/>
            <a:ext cx="82882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sp>
        <p:nvSpPr>
          <p:cNvPr id="166" name="165 CuadroTexto"/>
          <p:cNvSpPr txBox="1"/>
          <p:nvPr/>
        </p:nvSpPr>
        <p:spPr>
          <a:xfrm>
            <a:off x="1671782" y="5269862"/>
            <a:ext cx="82882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88" y="5466451"/>
            <a:ext cx="702572" cy="127529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2" y="5954752"/>
            <a:ext cx="906929" cy="140907"/>
          </a:xfrm>
          <a:prstGeom prst="rect">
            <a:avLst/>
          </a:prstGeom>
        </p:spPr>
      </p:pic>
      <p:sp>
        <p:nvSpPr>
          <p:cNvPr id="167" name="166 CuadroTexto"/>
          <p:cNvSpPr txBox="1"/>
          <p:nvPr/>
        </p:nvSpPr>
        <p:spPr>
          <a:xfrm>
            <a:off x="2608513" y="5902385"/>
            <a:ext cx="1125828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41" y="5333836"/>
            <a:ext cx="642881" cy="379884"/>
          </a:xfrm>
          <a:prstGeom prst="rect">
            <a:avLst/>
          </a:prstGeom>
        </p:spPr>
      </p:pic>
      <p:sp>
        <p:nvSpPr>
          <p:cNvPr id="168" name="167 CuadroTexto"/>
          <p:cNvSpPr txBox="1"/>
          <p:nvPr/>
        </p:nvSpPr>
        <p:spPr>
          <a:xfrm>
            <a:off x="3888461" y="5293826"/>
            <a:ext cx="82882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sp>
        <p:nvSpPr>
          <p:cNvPr id="169" name="168 CuadroTexto"/>
          <p:cNvSpPr txBox="1"/>
          <p:nvPr/>
        </p:nvSpPr>
        <p:spPr>
          <a:xfrm>
            <a:off x="1653416" y="6241079"/>
            <a:ext cx="9184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Vasos comunicantes</a:t>
            </a:r>
            <a:endParaRPr lang="es-ES" sz="900" dirty="0" smtClean="0"/>
          </a:p>
        </p:txBody>
      </p:sp>
      <p:sp>
        <p:nvSpPr>
          <p:cNvPr id="171" name="170 CuadroTexto"/>
          <p:cNvSpPr txBox="1"/>
          <p:nvPr/>
        </p:nvSpPr>
        <p:spPr>
          <a:xfrm>
            <a:off x="2656969" y="6468301"/>
            <a:ext cx="11258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Vasos comunicantes</a:t>
            </a:r>
            <a:endParaRPr lang="es-ES" sz="900" dirty="0" smtClean="0"/>
          </a:p>
        </p:txBody>
      </p:sp>
      <p:sp>
        <p:nvSpPr>
          <p:cNvPr id="172" name="171 CuadroTexto"/>
          <p:cNvSpPr txBox="1"/>
          <p:nvPr/>
        </p:nvSpPr>
        <p:spPr>
          <a:xfrm>
            <a:off x="3876051" y="6254449"/>
            <a:ext cx="9184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Prensa Hidráulica</a:t>
            </a:r>
            <a:endParaRPr lang="es-ES" sz="900" dirty="0" smtClean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09" y="5823072"/>
            <a:ext cx="980903" cy="154100"/>
          </a:xfrm>
          <a:prstGeom prst="rect">
            <a:avLst/>
          </a:prstGeom>
        </p:spPr>
      </p:pic>
      <p:sp>
        <p:nvSpPr>
          <p:cNvPr id="176" name="175 CuadroTexto"/>
          <p:cNvSpPr txBox="1"/>
          <p:nvPr/>
        </p:nvSpPr>
        <p:spPr>
          <a:xfrm>
            <a:off x="6446499" y="5777693"/>
            <a:ext cx="1126949" cy="25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77" y="5333836"/>
            <a:ext cx="1621522" cy="281095"/>
          </a:xfrm>
          <a:prstGeom prst="rect">
            <a:avLst/>
          </a:prstGeom>
        </p:spPr>
      </p:pic>
      <p:sp>
        <p:nvSpPr>
          <p:cNvPr id="178" name="177 CuadroTexto"/>
          <p:cNvSpPr txBox="1"/>
          <p:nvPr/>
        </p:nvSpPr>
        <p:spPr>
          <a:xfrm>
            <a:off x="7361355" y="5310611"/>
            <a:ext cx="1747367" cy="349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sp>
        <p:nvSpPr>
          <p:cNvPr id="181" name="180 CuadroTexto"/>
          <p:cNvSpPr txBox="1"/>
          <p:nvPr/>
        </p:nvSpPr>
        <p:spPr>
          <a:xfrm>
            <a:off x="6557084" y="6494995"/>
            <a:ext cx="918486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Flujo en tubos</a:t>
            </a:r>
            <a:endParaRPr lang="es-ES" sz="900" dirty="0" smtClean="0"/>
          </a:p>
        </p:txBody>
      </p:sp>
      <p:sp>
        <p:nvSpPr>
          <p:cNvPr id="186" name="185 CuadroTexto"/>
          <p:cNvSpPr txBox="1"/>
          <p:nvPr/>
        </p:nvSpPr>
        <p:spPr>
          <a:xfrm>
            <a:off x="7788889" y="6468301"/>
            <a:ext cx="9184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Sustentación de un avión</a:t>
            </a:r>
            <a:endParaRPr lang="es-ES" sz="900" dirty="0" smtClean="0"/>
          </a:p>
        </p:txBody>
      </p:sp>
      <p:cxnSp>
        <p:nvCxnSpPr>
          <p:cNvPr id="23" name="22 Conector angular"/>
          <p:cNvCxnSpPr>
            <a:stCxn id="4" idx="2"/>
            <a:endCxn id="70" idx="3"/>
          </p:cNvCxnSpPr>
          <p:nvPr/>
        </p:nvCxnSpPr>
        <p:spPr>
          <a:xfrm rot="5400000">
            <a:off x="3680905" y="34740"/>
            <a:ext cx="350618" cy="13335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4" idx="2"/>
            <a:endCxn id="71" idx="1"/>
          </p:cNvCxnSpPr>
          <p:nvPr/>
        </p:nvCxnSpPr>
        <p:spPr>
          <a:xfrm rot="16200000" flipH="1">
            <a:off x="5248186" y="-199034"/>
            <a:ext cx="350618" cy="18010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4010780" y="678515"/>
            <a:ext cx="1122440" cy="462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 estudio se divide en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stCxn id="70" idx="2"/>
            <a:endCxn id="80" idx="0"/>
          </p:cNvCxnSpPr>
          <p:nvPr/>
        </p:nvCxnSpPr>
        <p:spPr>
          <a:xfrm rot="5400000">
            <a:off x="2397160" y="1238105"/>
            <a:ext cx="467348" cy="371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83" idx="2"/>
            <a:endCxn id="93" idx="0"/>
          </p:cNvCxnSpPr>
          <p:nvPr/>
        </p:nvCxnSpPr>
        <p:spPr>
          <a:xfrm rot="5400000">
            <a:off x="1618335" y="1720835"/>
            <a:ext cx="252289" cy="1735578"/>
          </a:xfrm>
          <a:prstGeom prst="bentConnector3">
            <a:avLst>
              <a:gd name="adj1" fmla="val 270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80" idx="2"/>
            <a:endCxn id="83" idx="0"/>
          </p:cNvCxnSpPr>
          <p:nvPr/>
        </p:nvCxnSpPr>
        <p:spPr>
          <a:xfrm rot="5400000">
            <a:off x="2583225" y="2073386"/>
            <a:ext cx="5808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83" idx="2"/>
            <a:endCxn id="94" idx="0"/>
          </p:cNvCxnSpPr>
          <p:nvPr/>
        </p:nvCxnSpPr>
        <p:spPr>
          <a:xfrm rot="5400000">
            <a:off x="2296076" y="2270242"/>
            <a:ext cx="123955" cy="5084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83" idx="2"/>
            <a:endCxn id="95" idx="0"/>
          </p:cNvCxnSpPr>
          <p:nvPr/>
        </p:nvCxnSpPr>
        <p:spPr>
          <a:xfrm rot="16200000" flipH="1">
            <a:off x="2838887" y="2235861"/>
            <a:ext cx="123955" cy="577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83" idx="2"/>
            <a:endCxn id="96" idx="0"/>
          </p:cNvCxnSpPr>
          <p:nvPr/>
        </p:nvCxnSpPr>
        <p:spPr>
          <a:xfrm rot="16200000" flipH="1">
            <a:off x="3407393" y="1667355"/>
            <a:ext cx="123955" cy="17142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93" idx="2"/>
            <a:endCxn id="107" idx="0"/>
          </p:cNvCxnSpPr>
          <p:nvPr/>
        </p:nvCxnSpPr>
        <p:spPr>
          <a:xfrm rot="5400000">
            <a:off x="553435" y="3268856"/>
            <a:ext cx="64651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107" idx="2"/>
            <a:endCxn id="165" idx="0"/>
          </p:cNvCxnSpPr>
          <p:nvPr/>
        </p:nvCxnSpPr>
        <p:spPr>
          <a:xfrm rot="5400000">
            <a:off x="567759" y="4666397"/>
            <a:ext cx="598386" cy="194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angular"/>
          <p:cNvCxnSpPr>
            <a:stCxn id="165" idx="2"/>
            <a:endCxn id="164" idx="0"/>
          </p:cNvCxnSpPr>
          <p:nvPr/>
        </p:nvCxnSpPr>
        <p:spPr>
          <a:xfrm rot="5400000">
            <a:off x="589422" y="5738844"/>
            <a:ext cx="523477" cy="121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94" idx="2"/>
            <a:endCxn id="108" idx="0"/>
          </p:cNvCxnSpPr>
          <p:nvPr/>
        </p:nvCxnSpPr>
        <p:spPr>
          <a:xfrm rot="5400000">
            <a:off x="1797202" y="3226392"/>
            <a:ext cx="577260" cy="360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angular"/>
          <p:cNvCxnSpPr>
            <a:stCxn id="108" idx="2"/>
            <a:endCxn id="166" idx="0"/>
          </p:cNvCxnSpPr>
          <p:nvPr/>
        </p:nvCxnSpPr>
        <p:spPr>
          <a:xfrm rot="16200000" flipH="1">
            <a:off x="1739506" y="4923176"/>
            <a:ext cx="675006" cy="183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angular"/>
          <p:cNvCxnSpPr>
            <a:stCxn id="166" idx="2"/>
            <a:endCxn id="169" idx="0"/>
          </p:cNvCxnSpPr>
          <p:nvPr/>
        </p:nvCxnSpPr>
        <p:spPr>
          <a:xfrm rot="16200000" flipH="1">
            <a:off x="1867732" y="5996152"/>
            <a:ext cx="463386" cy="264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angular"/>
          <p:cNvCxnSpPr>
            <a:stCxn id="95" idx="2"/>
            <a:endCxn id="109" idx="0"/>
          </p:cNvCxnSpPr>
          <p:nvPr/>
        </p:nvCxnSpPr>
        <p:spPr>
          <a:xfrm rot="5400000">
            <a:off x="2889934" y="3255293"/>
            <a:ext cx="599053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09" idx="2"/>
            <a:endCxn id="110" idx="0"/>
          </p:cNvCxnSpPr>
          <p:nvPr/>
        </p:nvCxnSpPr>
        <p:spPr>
          <a:xfrm rot="5400000">
            <a:off x="3015196" y="5067912"/>
            <a:ext cx="34852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10" idx="2"/>
            <a:endCxn id="167" idx="0"/>
          </p:cNvCxnSpPr>
          <p:nvPr/>
        </p:nvCxnSpPr>
        <p:spPr>
          <a:xfrm rot="5400000">
            <a:off x="2965756" y="5678680"/>
            <a:ext cx="429377" cy="180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Conector angular"/>
          <p:cNvCxnSpPr>
            <a:stCxn id="167" idx="2"/>
            <a:endCxn id="171" idx="0"/>
          </p:cNvCxnSpPr>
          <p:nvPr/>
        </p:nvCxnSpPr>
        <p:spPr>
          <a:xfrm rot="16200000" flipH="1">
            <a:off x="3028113" y="6276531"/>
            <a:ext cx="335084" cy="484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angular"/>
          <p:cNvCxnSpPr>
            <a:stCxn id="96" idx="2"/>
            <a:endCxn id="151" idx="0"/>
          </p:cNvCxnSpPr>
          <p:nvPr/>
        </p:nvCxnSpPr>
        <p:spPr>
          <a:xfrm rot="5400000">
            <a:off x="4023061" y="3259178"/>
            <a:ext cx="60682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151" idx="2"/>
            <a:endCxn id="168" idx="0"/>
          </p:cNvCxnSpPr>
          <p:nvPr/>
        </p:nvCxnSpPr>
        <p:spPr>
          <a:xfrm rot="5400000">
            <a:off x="3910719" y="4878072"/>
            <a:ext cx="807907" cy="236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angular"/>
          <p:cNvCxnSpPr>
            <a:stCxn id="168" idx="2"/>
            <a:endCxn id="172" idx="0"/>
          </p:cNvCxnSpPr>
          <p:nvPr/>
        </p:nvCxnSpPr>
        <p:spPr>
          <a:xfrm rot="16200000" flipH="1">
            <a:off x="4092686" y="6011841"/>
            <a:ext cx="452792" cy="324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Rectángulo"/>
          <p:cNvSpPr/>
          <p:nvPr/>
        </p:nvSpPr>
        <p:spPr>
          <a:xfrm>
            <a:off x="1707793" y="31607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establece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2793416" y="31607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3930428" y="31607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define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1" name="110 Rectángulo"/>
          <p:cNvSpPr/>
          <p:nvPr/>
        </p:nvSpPr>
        <p:spPr>
          <a:xfrm>
            <a:off x="2793416" y="495413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denominada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6" name="155 Rectángulo"/>
          <p:cNvSpPr/>
          <p:nvPr/>
        </p:nvSpPr>
        <p:spPr>
          <a:xfrm>
            <a:off x="467452" y="4668177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7" name="156 Rectángulo"/>
          <p:cNvSpPr/>
          <p:nvPr/>
        </p:nvSpPr>
        <p:spPr>
          <a:xfrm>
            <a:off x="1671782" y="4954135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8" name="157 Rectángulo"/>
          <p:cNvSpPr/>
          <p:nvPr/>
        </p:nvSpPr>
        <p:spPr>
          <a:xfrm>
            <a:off x="3906938" y="495413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9" name="158 Rectángulo"/>
          <p:cNvSpPr/>
          <p:nvPr/>
        </p:nvSpPr>
        <p:spPr>
          <a:xfrm>
            <a:off x="430697" y="559707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unidades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0" name="159 Rectángulo"/>
          <p:cNvSpPr/>
          <p:nvPr/>
        </p:nvSpPr>
        <p:spPr>
          <a:xfrm>
            <a:off x="1692430" y="5917193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1" name="160 Rectángulo"/>
          <p:cNvSpPr/>
          <p:nvPr/>
        </p:nvSpPr>
        <p:spPr>
          <a:xfrm>
            <a:off x="2811782" y="617830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2" name="161 Rectángulo"/>
          <p:cNvSpPr/>
          <p:nvPr/>
        </p:nvSpPr>
        <p:spPr>
          <a:xfrm>
            <a:off x="3906827" y="590978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461169" y="321978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define la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2" name="211 Conector angular"/>
          <p:cNvCxnSpPr>
            <a:stCxn id="71" idx="2"/>
            <a:endCxn id="81" idx="0"/>
          </p:cNvCxnSpPr>
          <p:nvPr/>
        </p:nvCxnSpPr>
        <p:spPr>
          <a:xfrm rot="16200000" flipH="1">
            <a:off x="6741217" y="1278041"/>
            <a:ext cx="524348" cy="142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angular"/>
          <p:cNvCxnSpPr>
            <a:stCxn id="81" idx="2"/>
            <a:endCxn id="98" idx="0"/>
          </p:cNvCxnSpPr>
          <p:nvPr/>
        </p:nvCxnSpPr>
        <p:spPr>
          <a:xfrm rot="5400000">
            <a:off x="6069166" y="1773414"/>
            <a:ext cx="613426" cy="12692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angular"/>
          <p:cNvCxnSpPr>
            <a:stCxn id="81" idx="2"/>
            <a:endCxn id="97" idx="0"/>
          </p:cNvCxnSpPr>
          <p:nvPr/>
        </p:nvCxnSpPr>
        <p:spPr>
          <a:xfrm rot="5400000">
            <a:off x="6738427" y="2373425"/>
            <a:ext cx="544176" cy="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angular"/>
          <p:cNvCxnSpPr>
            <a:stCxn id="81" idx="2"/>
            <a:endCxn id="99" idx="0"/>
          </p:cNvCxnSpPr>
          <p:nvPr/>
        </p:nvCxnSpPr>
        <p:spPr>
          <a:xfrm rot="16200000" flipH="1">
            <a:off x="7357238" y="1754625"/>
            <a:ext cx="544176" cy="12376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angular"/>
          <p:cNvCxnSpPr>
            <a:stCxn id="98" idx="2"/>
            <a:endCxn id="153" idx="0"/>
          </p:cNvCxnSpPr>
          <p:nvPr/>
        </p:nvCxnSpPr>
        <p:spPr>
          <a:xfrm rot="16200000" flipH="1">
            <a:off x="5385635" y="3301202"/>
            <a:ext cx="745322" cy="34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angular"/>
          <p:cNvCxnSpPr>
            <a:stCxn id="97" idx="2"/>
            <a:endCxn id="154" idx="0"/>
          </p:cNvCxnSpPr>
          <p:nvPr/>
        </p:nvCxnSpPr>
        <p:spPr>
          <a:xfrm rot="16200000" flipH="1">
            <a:off x="6672478" y="3352880"/>
            <a:ext cx="676072" cy="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angular"/>
          <p:cNvCxnSpPr>
            <a:stCxn id="99" idx="2"/>
            <a:endCxn id="155" idx="0"/>
          </p:cNvCxnSpPr>
          <p:nvPr/>
        </p:nvCxnSpPr>
        <p:spPr>
          <a:xfrm rot="16200000" flipH="1">
            <a:off x="7918507" y="3344476"/>
            <a:ext cx="676072" cy="168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227 Conector angular"/>
          <p:cNvCxnSpPr>
            <a:stCxn id="154" idx="2"/>
            <a:endCxn id="174" idx="0"/>
          </p:cNvCxnSpPr>
          <p:nvPr/>
        </p:nvCxnSpPr>
        <p:spPr>
          <a:xfrm rot="16200000" flipH="1">
            <a:off x="6851469" y="4773304"/>
            <a:ext cx="31810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angular"/>
          <p:cNvCxnSpPr>
            <a:stCxn id="174" idx="2"/>
            <a:endCxn id="176" idx="0"/>
          </p:cNvCxnSpPr>
          <p:nvPr/>
        </p:nvCxnSpPr>
        <p:spPr>
          <a:xfrm rot="5400000">
            <a:off x="6695593" y="5462763"/>
            <a:ext cx="629311" cy="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angular"/>
          <p:cNvCxnSpPr>
            <a:stCxn id="176" idx="2"/>
            <a:endCxn id="181" idx="0"/>
          </p:cNvCxnSpPr>
          <p:nvPr/>
        </p:nvCxnSpPr>
        <p:spPr>
          <a:xfrm rot="16200000" flipH="1">
            <a:off x="6784290" y="6262958"/>
            <a:ext cx="457720" cy="63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angular"/>
          <p:cNvCxnSpPr>
            <a:stCxn id="155" idx="2"/>
            <a:endCxn id="178" idx="0"/>
          </p:cNvCxnSpPr>
          <p:nvPr/>
        </p:nvCxnSpPr>
        <p:spPr>
          <a:xfrm rot="5400000">
            <a:off x="7901818" y="4947475"/>
            <a:ext cx="696358" cy="299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242 Conector angular"/>
          <p:cNvCxnSpPr>
            <a:stCxn id="178" idx="2"/>
            <a:endCxn id="186" idx="0"/>
          </p:cNvCxnSpPr>
          <p:nvPr/>
        </p:nvCxnSpPr>
        <p:spPr>
          <a:xfrm rot="16200000" flipH="1">
            <a:off x="7837519" y="6057688"/>
            <a:ext cx="808132" cy="130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6614477" y="114059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analiza los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6557084" y="2159430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cuyos principios son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5182065" y="3219788"/>
            <a:ext cx="112689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caracteriza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6488341" y="3219788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7725952" y="3219788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4" name="173 Rectángulo"/>
          <p:cNvSpPr/>
          <p:nvPr/>
        </p:nvSpPr>
        <p:spPr>
          <a:xfrm>
            <a:off x="6614478" y="493235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7" name="176 Rectángulo"/>
          <p:cNvSpPr/>
          <p:nvPr/>
        </p:nvSpPr>
        <p:spPr>
          <a:xfrm>
            <a:off x="7852088" y="4954135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9" name="178 Rectángulo"/>
          <p:cNvSpPr/>
          <p:nvPr/>
        </p:nvSpPr>
        <p:spPr>
          <a:xfrm>
            <a:off x="6620283" y="615812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0" name="179 Rectángulo"/>
          <p:cNvSpPr/>
          <p:nvPr/>
        </p:nvSpPr>
        <p:spPr>
          <a:xfrm>
            <a:off x="7852088" y="614065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202</Words>
  <Application>Microsoft Office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DISPONILBE</cp:lastModifiedBy>
  <cp:revision>34</cp:revision>
  <dcterms:created xsi:type="dcterms:W3CDTF">2015-05-14T14:12:36Z</dcterms:created>
  <dcterms:modified xsi:type="dcterms:W3CDTF">2016-01-19T01:47:13Z</dcterms:modified>
</cp:coreProperties>
</file>