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819" autoAdjust="0"/>
    <p:restoredTop sz="91741" autoAdjust="0"/>
  </p:normalViewPr>
  <p:slideViewPr>
    <p:cSldViewPr snapToGrid="0">
      <p:cViewPr>
        <p:scale>
          <a:sx n="240" d="100"/>
          <a:sy n="240" d="100"/>
        </p:scale>
        <p:origin x="-3054" y="-36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04/03/2016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5" y="88872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 smtClean="0"/>
              <a:t>Las reacciones químicas de los compuestos orgánicos</a:t>
            </a:r>
            <a:endParaRPr lang="es-CO" sz="1600" dirty="0"/>
          </a:p>
        </p:txBody>
      </p:sp>
      <p:sp>
        <p:nvSpPr>
          <p:cNvPr id="62" name="Rectángulo 61"/>
          <p:cNvSpPr/>
          <p:nvPr/>
        </p:nvSpPr>
        <p:spPr>
          <a:xfrm>
            <a:off x="3386771" y="947795"/>
            <a:ext cx="1148030" cy="5475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/>
              <a:t>Funciones oxigenadas</a:t>
            </a:r>
            <a:endParaRPr lang="es-CO" sz="1050" b="1" dirty="0"/>
          </a:p>
        </p:txBody>
      </p:sp>
      <p:cxnSp>
        <p:nvCxnSpPr>
          <p:cNvPr id="149" name="Conector angular 148"/>
          <p:cNvCxnSpPr>
            <a:stCxn id="801" idx="0"/>
            <a:endCxn id="411" idx="2"/>
          </p:cNvCxnSpPr>
          <p:nvPr/>
        </p:nvCxnSpPr>
        <p:spPr>
          <a:xfrm rot="5400000" flipH="1" flipV="1">
            <a:off x="3318911" y="-473787"/>
            <a:ext cx="151992" cy="2699648"/>
          </a:xfrm>
          <a:prstGeom prst="bentConnector3">
            <a:avLst>
              <a:gd name="adj1" fmla="val 5297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Conector angular 775"/>
          <p:cNvCxnSpPr>
            <a:stCxn id="62" idx="0"/>
            <a:endCxn id="411" idx="2"/>
          </p:cNvCxnSpPr>
          <p:nvPr/>
        </p:nvCxnSpPr>
        <p:spPr>
          <a:xfrm rot="5400000" flipH="1" flipV="1">
            <a:off x="4278881" y="481946"/>
            <a:ext cx="147754" cy="783945"/>
          </a:xfrm>
          <a:prstGeom prst="bentConnector3">
            <a:avLst>
              <a:gd name="adj1" fmla="val 5306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Conector recto 790"/>
          <p:cNvCxnSpPr>
            <a:stCxn id="278" idx="0"/>
            <a:endCxn id="801" idx="2"/>
          </p:cNvCxnSpPr>
          <p:nvPr/>
        </p:nvCxnSpPr>
        <p:spPr>
          <a:xfrm flipV="1">
            <a:off x="2042926" y="1438656"/>
            <a:ext cx="2157" cy="398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Rectángulo 410"/>
          <p:cNvSpPr/>
          <p:nvPr/>
        </p:nvSpPr>
        <p:spPr>
          <a:xfrm>
            <a:off x="4543394" y="569209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sean</a:t>
            </a:r>
            <a:endParaRPr lang="es-CO" sz="900" dirty="0"/>
          </a:p>
        </p:txBody>
      </p:sp>
      <p:cxnSp>
        <p:nvCxnSpPr>
          <p:cNvPr id="798" name="Conector angular 797"/>
          <p:cNvCxnSpPr>
            <a:stCxn id="263" idx="0"/>
            <a:endCxn id="355" idx="2"/>
          </p:cNvCxnSpPr>
          <p:nvPr/>
        </p:nvCxnSpPr>
        <p:spPr>
          <a:xfrm rot="16200000" flipV="1">
            <a:off x="5523022" y="4802777"/>
            <a:ext cx="79654" cy="1311922"/>
          </a:xfrm>
          <a:prstGeom prst="bentConnector3">
            <a:avLst>
              <a:gd name="adj1" fmla="val 414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1" name="Rectángulo 800"/>
          <p:cNvSpPr/>
          <p:nvPr/>
        </p:nvSpPr>
        <p:spPr>
          <a:xfrm>
            <a:off x="1524875" y="952033"/>
            <a:ext cx="1040416" cy="4866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 dirty="0" smtClean="0"/>
              <a:t>Hidrocarburos</a:t>
            </a:r>
            <a:endParaRPr lang="es-CO" sz="1050" b="1" dirty="0"/>
          </a:p>
        </p:txBody>
      </p:sp>
      <p:cxnSp>
        <p:nvCxnSpPr>
          <p:cNvPr id="810" name="Conector angular 809"/>
          <p:cNvCxnSpPr>
            <a:stCxn id="1869" idx="0"/>
            <a:endCxn id="1831" idx="2"/>
          </p:cNvCxnSpPr>
          <p:nvPr/>
        </p:nvCxnSpPr>
        <p:spPr>
          <a:xfrm rot="16200000" flipV="1">
            <a:off x="4206065" y="2490572"/>
            <a:ext cx="458435" cy="943213"/>
          </a:xfrm>
          <a:prstGeom prst="bentConnector3">
            <a:avLst>
              <a:gd name="adj1" fmla="val 3065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6" name="Rectángulo 845"/>
          <p:cNvSpPr/>
          <p:nvPr/>
        </p:nvSpPr>
        <p:spPr>
          <a:xfrm>
            <a:off x="4158928" y="4033991"/>
            <a:ext cx="14959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se pueden agrupar como de</a:t>
            </a:r>
            <a:endParaRPr lang="es-CO" sz="900" dirty="0"/>
          </a:p>
        </p:txBody>
      </p:sp>
      <p:cxnSp>
        <p:nvCxnSpPr>
          <p:cNvPr id="916" name="Conector recto 915"/>
          <p:cNvCxnSpPr>
            <a:stCxn id="846" idx="2"/>
            <a:endCxn id="473" idx="0"/>
          </p:cNvCxnSpPr>
          <p:nvPr/>
        </p:nvCxnSpPr>
        <p:spPr>
          <a:xfrm>
            <a:off x="4906889" y="4264823"/>
            <a:ext cx="0" cy="667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Conector recto 920"/>
          <p:cNvCxnSpPr>
            <a:stCxn id="277" idx="2"/>
            <a:endCxn id="1831" idx="0"/>
          </p:cNvCxnSpPr>
          <p:nvPr/>
        </p:nvCxnSpPr>
        <p:spPr>
          <a:xfrm>
            <a:off x="3960785" y="1759165"/>
            <a:ext cx="2890" cy="474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Conector recto 1012"/>
          <p:cNvCxnSpPr>
            <a:stCxn id="4" idx="2"/>
            <a:endCxn id="411" idx="0"/>
          </p:cNvCxnSpPr>
          <p:nvPr/>
        </p:nvCxnSpPr>
        <p:spPr>
          <a:xfrm>
            <a:off x="4744731" y="542014"/>
            <a:ext cx="0" cy="271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1" name="Conector recto 1170"/>
          <p:cNvCxnSpPr>
            <a:stCxn id="1922" idx="0"/>
            <a:endCxn id="1869" idx="2"/>
          </p:cNvCxnSpPr>
          <p:nvPr/>
        </p:nvCxnSpPr>
        <p:spPr>
          <a:xfrm flipH="1" flipV="1">
            <a:off x="4906888" y="3422228"/>
            <a:ext cx="1614" cy="667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5" name="Conector recto 1784"/>
          <p:cNvCxnSpPr>
            <a:stCxn id="204" idx="2"/>
            <a:endCxn id="343" idx="0"/>
          </p:cNvCxnSpPr>
          <p:nvPr/>
        </p:nvCxnSpPr>
        <p:spPr>
          <a:xfrm>
            <a:off x="5968364" y="1770542"/>
            <a:ext cx="1" cy="38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1" name="Rectángulo 71"/>
          <p:cNvSpPr/>
          <p:nvPr/>
        </p:nvSpPr>
        <p:spPr>
          <a:xfrm>
            <a:off x="3483189" y="1806646"/>
            <a:ext cx="960972" cy="92631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bg1"/>
                </a:solidFill>
              </a:rPr>
              <a:t>alcoholes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bg1"/>
                </a:solidFill>
              </a:rPr>
              <a:t>éteres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bg1"/>
                </a:solidFill>
              </a:rPr>
              <a:t>aldehídos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bg1"/>
                </a:solidFill>
              </a:rPr>
              <a:t>cetonas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bg1"/>
                </a:solidFill>
              </a:rPr>
              <a:t>ácidos carboxílicos</a:t>
            </a:r>
            <a:endParaRPr lang="es-CO" sz="900" dirty="0" smtClean="0">
              <a:solidFill>
                <a:schemeClr val="bg1"/>
              </a:solidFill>
            </a:endParaRPr>
          </a:p>
        </p:txBody>
      </p:sp>
      <p:sp>
        <p:nvSpPr>
          <p:cNvPr id="1869" name="Rectángulo 1868"/>
          <p:cNvSpPr/>
          <p:nvPr/>
        </p:nvSpPr>
        <p:spPr>
          <a:xfrm>
            <a:off x="4576509" y="3191396"/>
            <a:ext cx="6607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presentan</a:t>
            </a:r>
            <a:endParaRPr lang="es-CO" sz="900" dirty="0"/>
          </a:p>
        </p:txBody>
      </p:sp>
      <p:sp>
        <p:nvSpPr>
          <p:cNvPr id="1922" name="Rectángulo 1921"/>
          <p:cNvSpPr/>
          <p:nvPr/>
        </p:nvSpPr>
        <p:spPr>
          <a:xfrm>
            <a:off x="4334294" y="3488956"/>
            <a:ext cx="1148415" cy="42961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reacciones</a:t>
            </a:r>
            <a:endParaRPr lang="es-CO" sz="900" dirty="0" smtClean="0"/>
          </a:p>
        </p:txBody>
      </p:sp>
      <p:sp>
        <p:nvSpPr>
          <p:cNvPr id="2063" name="Rectángulo 71"/>
          <p:cNvSpPr/>
          <p:nvPr/>
        </p:nvSpPr>
        <p:spPr>
          <a:xfrm>
            <a:off x="1613729" y="1808955"/>
            <a:ext cx="858393" cy="785744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bg1"/>
                </a:solidFill>
              </a:rPr>
              <a:t>alcanos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bg1"/>
                </a:solidFill>
              </a:rPr>
              <a:t>alquenos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bg1"/>
                </a:solidFill>
              </a:rPr>
              <a:t>alquinos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bg1"/>
                </a:solidFill>
              </a:rPr>
              <a:t>benceno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5340108" y="973979"/>
            <a:ext cx="1256514" cy="49008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 dirty="0" smtClean="0"/>
              <a:t>Derivados de ácidos carboxílicos</a:t>
            </a:r>
            <a:endParaRPr lang="es-CO" sz="1050" b="1" dirty="0"/>
          </a:p>
        </p:txBody>
      </p:sp>
      <p:cxnSp>
        <p:nvCxnSpPr>
          <p:cNvPr id="96" name="Conector angular 95"/>
          <p:cNvCxnSpPr>
            <a:stCxn id="1869" idx="0"/>
            <a:endCxn id="2063" idx="2"/>
          </p:cNvCxnSpPr>
          <p:nvPr/>
        </p:nvCxnSpPr>
        <p:spPr>
          <a:xfrm rot="16200000" flipV="1">
            <a:off x="3176559" y="1461067"/>
            <a:ext cx="596697" cy="2863962"/>
          </a:xfrm>
          <a:prstGeom prst="bentConnector3">
            <a:avLst>
              <a:gd name="adj1" fmla="val 2369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ángulo 276"/>
          <p:cNvSpPr/>
          <p:nvPr/>
        </p:nvSpPr>
        <p:spPr>
          <a:xfrm>
            <a:off x="3737006" y="1528333"/>
            <a:ext cx="4475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como</a:t>
            </a:r>
          </a:p>
        </p:txBody>
      </p:sp>
      <p:sp>
        <p:nvSpPr>
          <p:cNvPr id="278" name="Rectángulo 277"/>
          <p:cNvSpPr/>
          <p:nvPr/>
        </p:nvSpPr>
        <p:spPr>
          <a:xfrm>
            <a:off x="1819147" y="1478491"/>
            <a:ext cx="4475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como</a:t>
            </a:r>
          </a:p>
        </p:txBody>
      </p:sp>
      <p:sp>
        <p:nvSpPr>
          <p:cNvPr id="427" name="Rectángulo 426"/>
          <p:cNvSpPr/>
          <p:nvPr/>
        </p:nvSpPr>
        <p:spPr>
          <a:xfrm>
            <a:off x="7784671" y="1572729"/>
            <a:ext cx="4475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como</a:t>
            </a:r>
            <a:endParaRPr lang="es-CO" sz="900" dirty="0"/>
          </a:p>
        </p:txBody>
      </p:sp>
      <p:sp>
        <p:nvSpPr>
          <p:cNvPr id="473" name="Rectángulo 472"/>
          <p:cNvSpPr/>
          <p:nvPr/>
        </p:nvSpPr>
        <p:spPr>
          <a:xfrm>
            <a:off x="4331069" y="4331551"/>
            <a:ext cx="1151640" cy="7960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sustitución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adición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eliminación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transposición</a:t>
            </a:r>
            <a:endParaRPr lang="es-CO" sz="900" dirty="0" smtClean="0"/>
          </a:p>
        </p:txBody>
      </p:sp>
      <p:cxnSp>
        <p:nvCxnSpPr>
          <p:cNvPr id="648" name="Conector angular 647"/>
          <p:cNvCxnSpPr>
            <a:stCxn id="1869" idx="0"/>
            <a:endCxn id="343" idx="2"/>
          </p:cNvCxnSpPr>
          <p:nvPr/>
        </p:nvCxnSpPr>
        <p:spPr>
          <a:xfrm rot="5400000" flipH="1" flipV="1">
            <a:off x="5197456" y="2420488"/>
            <a:ext cx="480341" cy="1061477"/>
          </a:xfrm>
          <a:prstGeom prst="bentConnector3">
            <a:avLst>
              <a:gd name="adj1" fmla="val 2928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cto 233"/>
          <p:cNvCxnSpPr>
            <a:stCxn id="1922" idx="2"/>
            <a:endCxn id="846" idx="0"/>
          </p:cNvCxnSpPr>
          <p:nvPr/>
        </p:nvCxnSpPr>
        <p:spPr>
          <a:xfrm flipH="1">
            <a:off x="4906889" y="3918575"/>
            <a:ext cx="1613" cy="1154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ángulo 71"/>
          <p:cNvSpPr/>
          <p:nvPr/>
        </p:nvSpPr>
        <p:spPr>
          <a:xfrm>
            <a:off x="5437794" y="1809322"/>
            <a:ext cx="1061141" cy="901733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bg1"/>
                </a:solidFill>
              </a:rPr>
              <a:t>ésteres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bg1"/>
                </a:solidFill>
              </a:rPr>
              <a:t>anhídridos de ácido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bg1"/>
                </a:solidFill>
              </a:rPr>
              <a:t>amidas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bg1"/>
                </a:solidFill>
              </a:rPr>
              <a:t>haluros de ácido</a:t>
            </a:r>
            <a:endParaRPr lang="es-CO" sz="900" dirty="0" smtClean="0">
              <a:solidFill>
                <a:schemeClr val="bg1"/>
              </a:solidFill>
            </a:endParaRPr>
          </a:p>
        </p:txBody>
      </p:sp>
      <p:cxnSp>
        <p:nvCxnSpPr>
          <p:cNvPr id="344" name="Conector angular 343"/>
          <p:cNvCxnSpPr>
            <a:stCxn id="1869" idx="0"/>
            <a:endCxn id="165" idx="2"/>
          </p:cNvCxnSpPr>
          <p:nvPr/>
        </p:nvCxnSpPr>
        <p:spPr>
          <a:xfrm rot="5400000" flipH="1" flipV="1">
            <a:off x="6079880" y="1262826"/>
            <a:ext cx="755579" cy="3101562"/>
          </a:xfrm>
          <a:prstGeom prst="bentConnector3">
            <a:avLst>
              <a:gd name="adj1" fmla="val 18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ángulo 352"/>
          <p:cNvSpPr/>
          <p:nvPr/>
        </p:nvSpPr>
        <p:spPr>
          <a:xfrm>
            <a:off x="3236113" y="5816119"/>
            <a:ext cx="948451" cy="324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mecanismos de ruptura</a:t>
            </a:r>
            <a:endParaRPr lang="es-CO" sz="900" dirty="0"/>
          </a:p>
        </p:txBody>
      </p:sp>
      <p:sp>
        <p:nvSpPr>
          <p:cNvPr id="355" name="Rectángulo 354"/>
          <p:cNvSpPr/>
          <p:nvPr/>
        </p:nvSpPr>
        <p:spPr>
          <a:xfrm>
            <a:off x="4427429" y="5188079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se describen por</a:t>
            </a:r>
            <a:endParaRPr lang="es-CO" sz="900" dirty="0"/>
          </a:p>
        </p:txBody>
      </p:sp>
      <p:cxnSp>
        <p:nvCxnSpPr>
          <p:cNvPr id="356" name="Conector recto 355"/>
          <p:cNvCxnSpPr>
            <a:stCxn id="473" idx="2"/>
            <a:endCxn id="355" idx="0"/>
          </p:cNvCxnSpPr>
          <p:nvPr/>
        </p:nvCxnSpPr>
        <p:spPr>
          <a:xfrm flipH="1">
            <a:off x="4906888" y="5127608"/>
            <a:ext cx="1" cy="604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onector recto 363"/>
          <p:cNvCxnSpPr>
            <a:stCxn id="204" idx="0"/>
            <a:endCxn id="95" idx="2"/>
          </p:cNvCxnSpPr>
          <p:nvPr/>
        </p:nvCxnSpPr>
        <p:spPr>
          <a:xfrm flipV="1">
            <a:off x="5968364" y="1464064"/>
            <a:ext cx="1" cy="756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onector angular 408"/>
          <p:cNvCxnSpPr>
            <a:stCxn id="411" idx="2"/>
            <a:endCxn id="95" idx="0"/>
          </p:cNvCxnSpPr>
          <p:nvPr/>
        </p:nvCxnSpPr>
        <p:spPr>
          <a:xfrm rot="16200000" flipH="1">
            <a:off x="5269579" y="275193"/>
            <a:ext cx="173938" cy="1223634"/>
          </a:xfrm>
          <a:prstGeom prst="bentConnector3">
            <a:avLst>
              <a:gd name="adj1" fmla="val 421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Conector recto 428"/>
          <p:cNvCxnSpPr>
            <a:stCxn id="277" idx="0"/>
            <a:endCxn id="62" idx="2"/>
          </p:cNvCxnSpPr>
          <p:nvPr/>
        </p:nvCxnSpPr>
        <p:spPr>
          <a:xfrm flipV="1">
            <a:off x="3960785" y="1495304"/>
            <a:ext cx="1" cy="330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ángulo 122"/>
          <p:cNvSpPr/>
          <p:nvPr/>
        </p:nvSpPr>
        <p:spPr>
          <a:xfrm>
            <a:off x="7421110" y="962897"/>
            <a:ext cx="1174680" cy="54651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 dirty="0"/>
              <a:t>Funciones </a:t>
            </a:r>
            <a:r>
              <a:rPr lang="es-CO" sz="1050" b="1" dirty="0" smtClean="0"/>
              <a:t>nitrogenadas</a:t>
            </a:r>
            <a:endParaRPr lang="es-CO" sz="1050" b="1" dirty="0"/>
          </a:p>
        </p:txBody>
      </p:sp>
      <p:cxnSp>
        <p:nvCxnSpPr>
          <p:cNvPr id="124" name="Conector angular 123"/>
          <p:cNvCxnSpPr>
            <a:stCxn id="411" idx="2"/>
            <a:endCxn id="123" idx="0"/>
          </p:cNvCxnSpPr>
          <p:nvPr/>
        </p:nvCxnSpPr>
        <p:spPr>
          <a:xfrm rot="16200000" flipH="1">
            <a:off x="6295162" y="-750391"/>
            <a:ext cx="162856" cy="3263719"/>
          </a:xfrm>
          <a:prstGeom prst="bentConnector3">
            <a:avLst>
              <a:gd name="adj1" fmla="val 444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160"/>
          <p:cNvCxnSpPr>
            <a:stCxn id="427" idx="0"/>
            <a:endCxn id="123" idx="2"/>
          </p:cNvCxnSpPr>
          <p:nvPr/>
        </p:nvCxnSpPr>
        <p:spPr>
          <a:xfrm flipV="1">
            <a:off x="8008450" y="1509411"/>
            <a:ext cx="0" cy="633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ángulo 71"/>
          <p:cNvSpPr/>
          <p:nvPr/>
        </p:nvSpPr>
        <p:spPr>
          <a:xfrm>
            <a:off x="7601208" y="1967836"/>
            <a:ext cx="814484" cy="46798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bg1"/>
                </a:solidFill>
              </a:rPr>
              <a:t>aminas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bg1"/>
                </a:solidFill>
              </a:rPr>
              <a:t>nitrilos</a:t>
            </a:r>
            <a:endParaRPr lang="es-CO" sz="900" dirty="0" smtClean="0">
              <a:solidFill>
                <a:schemeClr val="bg1"/>
              </a:solidFill>
            </a:endParaRPr>
          </a:p>
        </p:txBody>
      </p:sp>
      <p:sp>
        <p:nvSpPr>
          <p:cNvPr id="204" name="Rectángulo 203"/>
          <p:cNvSpPr/>
          <p:nvPr/>
        </p:nvSpPr>
        <p:spPr>
          <a:xfrm>
            <a:off x="5744585" y="1539710"/>
            <a:ext cx="4475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como</a:t>
            </a:r>
            <a:endParaRPr lang="es-CO" sz="900" dirty="0"/>
          </a:p>
        </p:txBody>
      </p:sp>
      <p:cxnSp>
        <p:nvCxnSpPr>
          <p:cNvPr id="210" name="Conector recto 209"/>
          <p:cNvCxnSpPr>
            <a:stCxn id="427" idx="2"/>
            <a:endCxn id="165" idx="0"/>
          </p:cNvCxnSpPr>
          <p:nvPr/>
        </p:nvCxnSpPr>
        <p:spPr>
          <a:xfrm>
            <a:off x="8008450" y="1803561"/>
            <a:ext cx="0" cy="164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tángulo 259"/>
          <p:cNvSpPr/>
          <p:nvPr/>
        </p:nvSpPr>
        <p:spPr>
          <a:xfrm>
            <a:off x="5767985" y="5796044"/>
            <a:ext cx="901650" cy="3444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mecanismos de ataque</a:t>
            </a:r>
            <a:endParaRPr lang="es-CO" sz="900" dirty="0"/>
          </a:p>
        </p:txBody>
      </p:sp>
      <p:sp>
        <p:nvSpPr>
          <p:cNvPr id="262" name="Rectángulo 261"/>
          <p:cNvSpPr/>
          <p:nvPr/>
        </p:nvSpPr>
        <p:spPr>
          <a:xfrm>
            <a:off x="3484926" y="5518558"/>
            <a:ext cx="4475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como</a:t>
            </a:r>
          </a:p>
        </p:txBody>
      </p:sp>
      <p:sp>
        <p:nvSpPr>
          <p:cNvPr id="263" name="Rectángulo 262"/>
          <p:cNvSpPr/>
          <p:nvPr/>
        </p:nvSpPr>
        <p:spPr>
          <a:xfrm>
            <a:off x="5995031" y="5498565"/>
            <a:ext cx="4475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como</a:t>
            </a:r>
          </a:p>
        </p:txBody>
      </p:sp>
      <p:cxnSp>
        <p:nvCxnSpPr>
          <p:cNvPr id="268" name="Conector angular 267"/>
          <p:cNvCxnSpPr>
            <a:stCxn id="262" idx="0"/>
            <a:endCxn id="355" idx="2"/>
          </p:cNvCxnSpPr>
          <p:nvPr/>
        </p:nvCxnSpPr>
        <p:spPr>
          <a:xfrm rot="5400000" flipH="1" flipV="1">
            <a:off x="4257973" y="4869644"/>
            <a:ext cx="99647" cy="11981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ector recto 308"/>
          <p:cNvCxnSpPr>
            <a:stCxn id="2063" idx="0"/>
            <a:endCxn id="278" idx="2"/>
          </p:cNvCxnSpPr>
          <p:nvPr/>
        </p:nvCxnSpPr>
        <p:spPr>
          <a:xfrm flipV="1">
            <a:off x="2042926" y="1709323"/>
            <a:ext cx="0" cy="996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Rectángulo 361"/>
          <p:cNvSpPr/>
          <p:nvPr/>
        </p:nvSpPr>
        <p:spPr>
          <a:xfrm>
            <a:off x="3236113" y="6262654"/>
            <a:ext cx="948451" cy="4525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err="1" smtClean="0"/>
              <a:t>homolítico</a:t>
            </a:r>
            <a:endParaRPr lang="es-CO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err="1" smtClean="0"/>
              <a:t>heterolítico</a:t>
            </a:r>
            <a:endParaRPr lang="es-CO" sz="900" dirty="0"/>
          </a:p>
        </p:txBody>
      </p:sp>
      <p:sp>
        <p:nvSpPr>
          <p:cNvPr id="363" name="Rectángulo 362"/>
          <p:cNvSpPr/>
          <p:nvPr/>
        </p:nvSpPr>
        <p:spPr>
          <a:xfrm>
            <a:off x="5744585" y="6262654"/>
            <a:ext cx="948451" cy="4525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err="1" smtClean="0"/>
              <a:t>nucleófilo</a:t>
            </a:r>
            <a:endParaRPr lang="es-CO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electrófilo</a:t>
            </a:r>
            <a:endParaRPr lang="es-CO" sz="900" dirty="0"/>
          </a:p>
        </p:txBody>
      </p:sp>
      <p:cxnSp>
        <p:nvCxnSpPr>
          <p:cNvPr id="365" name="Conector recto 364"/>
          <p:cNvCxnSpPr>
            <a:stCxn id="260" idx="2"/>
            <a:endCxn id="363" idx="0"/>
          </p:cNvCxnSpPr>
          <p:nvPr/>
        </p:nvCxnSpPr>
        <p:spPr>
          <a:xfrm>
            <a:off x="6218810" y="6140450"/>
            <a:ext cx="1" cy="1222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recto 366"/>
          <p:cNvCxnSpPr>
            <a:stCxn id="353" idx="2"/>
            <a:endCxn id="362" idx="0"/>
          </p:cNvCxnSpPr>
          <p:nvPr/>
        </p:nvCxnSpPr>
        <p:spPr>
          <a:xfrm>
            <a:off x="3710339" y="6140449"/>
            <a:ext cx="0" cy="1222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ector recto 369"/>
          <p:cNvCxnSpPr>
            <a:stCxn id="262" idx="2"/>
            <a:endCxn id="353" idx="0"/>
          </p:cNvCxnSpPr>
          <p:nvPr/>
        </p:nvCxnSpPr>
        <p:spPr>
          <a:xfrm>
            <a:off x="3708705" y="5749390"/>
            <a:ext cx="1634" cy="667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recto 374"/>
          <p:cNvCxnSpPr>
            <a:stCxn id="263" idx="2"/>
            <a:endCxn id="260" idx="0"/>
          </p:cNvCxnSpPr>
          <p:nvPr/>
        </p:nvCxnSpPr>
        <p:spPr>
          <a:xfrm>
            <a:off x="6218810" y="5729397"/>
            <a:ext cx="0" cy="666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3042</TotalTime>
  <Words>67</Words>
  <Application>Microsoft Office PowerPoint</Application>
  <PresentationFormat>Carta (216 x 279 mm)</PresentationFormat>
  <Paragraphs>41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laura roman</cp:lastModifiedBy>
  <cp:revision>230</cp:revision>
  <dcterms:created xsi:type="dcterms:W3CDTF">2015-05-14T14:12:36Z</dcterms:created>
  <dcterms:modified xsi:type="dcterms:W3CDTF">2016-03-04T20:02:30Z</dcterms:modified>
</cp:coreProperties>
</file>