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80" autoAdjust="0"/>
    <p:restoredTop sz="94660"/>
  </p:normalViewPr>
  <p:slideViewPr>
    <p:cSldViewPr snapToGrid="0">
      <p:cViewPr>
        <p:scale>
          <a:sx n="84" d="100"/>
          <a:sy n="84" d="100"/>
        </p:scale>
        <p:origin x="70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21/10/2015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131"/>
          <p:cNvSpPr txBox="1">
            <a:spLocks noChangeArrowheads="1"/>
          </p:cNvSpPr>
          <p:nvPr/>
        </p:nvSpPr>
        <p:spPr bwMode="auto">
          <a:xfrm>
            <a:off x="2954938" y="186480"/>
            <a:ext cx="4090588" cy="35877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1600" dirty="0"/>
              <a:t>El Universo y el </a:t>
            </a:r>
            <a:r>
              <a:rPr lang="es-ES_tradnl" sz="1600" dirty="0" smtClean="0"/>
              <a:t>Sistema </a:t>
            </a:r>
            <a:r>
              <a:rPr lang="es-ES_tradnl" sz="1600" dirty="0"/>
              <a:t>solar</a:t>
            </a:r>
            <a:endParaRPr lang="es-ES" sz="1600" dirty="0"/>
          </a:p>
        </p:txBody>
      </p:sp>
      <p:sp>
        <p:nvSpPr>
          <p:cNvPr id="63" name="Text Box 155"/>
          <p:cNvSpPr txBox="1">
            <a:spLocks noChangeArrowheads="1"/>
          </p:cNvSpPr>
          <p:nvPr/>
        </p:nvSpPr>
        <p:spPr bwMode="auto">
          <a:xfrm>
            <a:off x="1487860" y="1213429"/>
            <a:ext cx="1223962" cy="6490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300" b="1" dirty="0" smtClean="0"/>
              <a:t>Sistema solar</a:t>
            </a:r>
            <a:endParaRPr lang="es-ES" sz="1300" b="1" dirty="0"/>
          </a:p>
        </p:txBody>
      </p:sp>
      <p:cxnSp>
        <p:nvCxnSpPr>
          <p:cNvPr id="64" name="Conector angular 11"/>
          <p:cNvCxnSpPr>
            <a:stCxn id="62" idx="2"/>
            <a:endCxn id="63" idx="0"/>
          </p:cNvCxnSpPr>
          <p:nvPr/>
        </p:nvCxnSpPr>
        <p:spPr>
          <a:xfrm rot="5400000">
            <a:off x="3215950" y="-570853"/>
            <a:ext cx="668174" cy="290039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5" name="Text Box 155"/>
          <p:cNvSpPr txBox="1">
            <a:spLocks noChangeArrowheads="1"/>
          </p:cNvSpPr>
          <p:nvPr/>
        </p:nvSpPr>
        <p:spPr bwMode="auto">
          <a:xfrm>
            <a:off x="6040987" y="1213429"/>
            <a:ext cx="1223962" cy="6490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300" b="1" dirty="0" smtClean="0"/>
              <a:t>Universo</a:t>
            </a:r>
            <a:endParaRPr lang="es-ES" sz="1300" b="1" dirty="0"/>
          </a:p>
        </p:txBody>
      </p:sp>
      <p:sp>
        <p:nvSpPr>
          <p:cNvPr id="66" name="Text Box 109"/>
          <p:cNvSpPr txBox="1">
            <a:spLocks noChangeArrowheads="1"/>
          </p:cNvSpPr>
          <p:nvPr/>
        </p:nvSpPr>
        <p:spPr bwMode="auto">
          <a:xfrm>
            <a:off x="1663915" y="2568444"/>
            <a:ext cx="1008781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planetas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67" name="Text Box 109"/>
          <p:cNvSpPr txBox="1">
            <a:spLocks noChangeArrowheads="1"/>
          </p:cNvSpPr>
          <p:nvPr/>
        </p:nvSpPr>
        <p:spPr bwMode="auto">
          <a:xfrm>
            <a:off x="538188" y="2568444"/>
            <a:ext cx="1008781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estrella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68" name="Text Box 109"/>
          <p:cNvSpPr txBox="1">
            <a:spLocks noChangeArrowheads="1"/>
          </p:cNvSpPr>
          <p:nvPr/>
        </p:nvSpPr>
        <p:spPr bwMode="auto">
          <a:xfrm>
            <a:off x="3010055" y="2571529"/>
            <a:ext cx="1008781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cuerpos celestes</a:t>
            </a:r>
          </a:p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(satélites)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644464" y="3466232"/>
            <a:ext cx="784457" cy="42660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/>
              <a:t>S</a:t>
            </a:r>
            <a:r>
              <a:rPr lang="es-ES_tradnl" sz="900" dirty="0" smtClean="0"/>
              <a:t>ol</a:t>
            </a:r>
            <a:endParaRPr lang="es-ES" sz="900" dirty="0" smtClean="0"/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846844" y="4120445"/>
            <a:ext cx="784457" cy="42660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n-US" sz="900" dirty="0"/>
              <a:t>p</a:t>
            </a:r>
            <a:r>
              <a:rPr lang="es-ES_tradnl" sz="900" dirty="0" err="1" smtClean="0"/>
              <a:t>lanetas</a:t>
            </a:r>
            <a:r>
              <a:rPr lang="es-ES_tradnl" sz="900" dirty="0" smtClean="0"/>
              <a:t> interiores</a:t>
            </a:r>
            <a:endParaRPr lang="es-ES" sz="900" dirty="0" smtClean="0"/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1777227" y="4120445"/>
            <a:ext cx="784457" cy="42660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 smtClean="0"/>
              <a:t>planetas exteriores</a:t>
            </a:r>
            <a:endParaRPr lang="es-ES" sz="900" dirty="0" smtClean="0"/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2750791" y="4120445"/>
            <a:ext cx="784457" cy="42660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 smtClean="0"/>
              <a:t>planetas enanos</a:t>
            </a:r>
            <a:endParaRPr lang="es-ES" sz="900" dirty="0" smtClean="0"/>
          </a:p>
        </p:txBody>
      </p:sp>
      <p:sp>
        <p:nvSpPr>
          <p:cNvPr id="75" name="Rectángulo 143"/>
          <p:cNvSpPr/>
          <p:nvPr/>
        </p:nvSpPr>
        <p:spPr>
          <a:xfrm>
            <a:off x="802397" y="4810135"/>
            <a:ext cx="870158" cy="7057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Mercurio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" sz="900" kern="0" dirty="0" smtClean="0">
                <a:solidFill>
                  <a:sysClr val="windowText" lastClr="000000"/>
                </a:solidFill>
                <a:latin typeface="Calibri"/>
              </a:rPr>
              <a:t>Venus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" sz="900" kern="0" noProof="0" dirty="0" smtClean="0">
                <a:solidFill>
                  <a:sysClr val="windowText" lastClr="000000"/>
                </a:solidFill>
                <a:latin typeface="Calibri"/>
              </a:rPr>
              <a:t>Tierra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" sz="9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Marte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ángulo 143"/>
          <p:cNvSpPr/>
          <p:nvPr/>
        </p:nvSpPr>
        <p:spPr>
          <a:xfrm>
            <a:off x="1733228" y="4810135"/>
            <a:ext cx="870158" cy="7057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Júpiter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" sz="900" kern="0" dirty="0" smtClean="0">
                <a:solidFill>
                  <a:sysClr val="windowText" lastClr="000000"/>
                </a:solidFill>
                <a:latin typeface="Calibri"/>
              </a:rPr>
              <a:t>Saturno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" sz="900" kern="0" noProof="0" dirty="0" smtClean="0">
                <a:solidFill>
                  <a:sysClr val="windowText" lastClr="000000"/>
                </a:solidFill>
                <a:latin typeface="Calibri"/>
              </a:rPr>
              <a:t>Urano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" sz="9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Neptuno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ángulo 143"/>
          <p:cNvSpPr/>
          <p:nvPr/>
        </p:nvSpPr>
        <p:spPr>
          <a:xfrm>
            <a:off x="2809032" y="4859362"/>
            <a:ext cx="870158" cy="83404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E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Plutón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" sz="900" kern="0" dirty="0" smtClean="0">
                <a:solidFill>
                  <a:sysClr val="windowText" lastClr="000000"/>
                </a:solidFill>
                <a:latin typeface="Calibri"/>
              </a:rPr>
              <a:t>Ceres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ES" sz="900" kern="0" noProof="0" dirty="0" err="1" smtClean="0">
                <a:solidFill>
                  <a:sysClr val="windowText" lastClr="000000"/>
                </a:solidFill>
                <a:latin typeface="Calibri"/>
              </a:rPr>
              <a:t>Eris</a:t>
            </a:r>
            <a:endParaRPr lang="es-ES" sz="900" kern="0" noProof="0" dirty="0" smtClean="0">
              <a:solidFill>
                <a:sysClr val="windowText" lastClr="000000"/>
              </a:solidFill>
              <a:latin typeface="Calibri"/>
            </a:endParaRPr>
          </a:p>
          <a:p>
            <a:pPr marL="171450" lvl="0" indent="-171450" defTabSz="914400">
              <a:buFont typeface="Arial"/>
              <a:buChar char="•"/>
            </a:pPr>
            <a:r>
              <a:rPr lang="tr-TR" sz="900" dirty="0" err="1" smtClean="0">
                <a:effectLst/>
              </a:rPr>
              <a:t>Makemake</a:t>
            </a:r>
            <a:r>
              <a:rPr lang="tr-TR" sz="900" dirty="0" smtClean="0">
                <a:effectLst/>
              </a:rPr>
              <a:t> </a:t>
            </a:r>
          </a:p>
          <a:p>
            <a:pPr marL="171450" lvl="0" indent="-171450" defTabSz="914400">
              <a:buFont typeface="Arial"/>
              <a:buChar char="•"/>
            </a:pPr>
            <a:r>
              <a:rPr lang="ro-RO" sz="900" dirty="0" smtClean="0">
                <a:effectLst/>
              </a:rPr>
              <a:t>Haumea 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 Box 19"/>
          <p:cNvSpPr txBox="1">
            <a:spLocks noChangeArrowheads="1"/>
          </p:cNvSpPr>
          <p:nvPr/>
        </p:nvSpPr>
        <p:spPr bwMode="auto">
          <a:xfrm>
            <a:off x="3123106" y="3456162"/>
            <a:ext cx="784457" cy="42660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</a:pPr>
            <a:r>
              <a:rPr lang="es-ES_tradnl" sz="900" dirty="0"/>
              <a:t>L</a:t>
            </a:r>
            <a:r>
              <a:rPr lang="es-ES_tradnl" sz="900" dirty="0" smtClean="0"/>
              <a:t>una</a:t>
            </a:r>
            <a:endParaRPr lang="es-ES" sz="900" dirty="0" smtClean="0"/>
          </a:p>
        </p:txBody>
      </p:sp>
      <p:sp>
        <p:nvSpPr>
          <p:cNvPr id="81" name="Text Box 109"/>
          <p:cNvSpPr txBox="1">
            <a:spLocks noChangeArrowheads="1"/>
          </p:cNvSpPr>
          <p:nvPr/>
        </p:nvSpPr>
        <p:spPr bwMode="auto">
          <a:xfrm>
            <a:off x="4260497" y="2568444"/>
            <a:ext cx="1008781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>
                <a:solidFill>
                  <a:srgbClr val="FFFFFF"/>
                </a:solidFill>
              </a:rPr>
              <a:t>programas espaciales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4191901" y="3466232"/>
            <a:ext cx="1154751" cy="564417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s-ES_tradnl" sz="900" dirty="0" smtClean="0"/>
              <a:t>soviético</a:t>
            </a:r>
          </a:p>
          <a:p>
            <a:pPr marL="171450" indent="-171450">
              <a:buClrTx/>
              <a:buFont typeface="Arial"/>
              <a:buChar char="•"/>
            </a:pPr>
            <a:r>
              <a:rPr lang="es-ES" sz="900" dirty="0" smtClean="0"/>
              <a:t>estadounidense</a:t>
            </a:r>
          </a:p>
        </p:txBody>
      </p:sp>
      <p:sp>
        <p:nvSpPr>
          <p:cNvPr id="83" name="Text Box 109"/>
          <p:cNvSpPr txBox="1">
            <a:spLocks noChangeArrowheads="1"/>
          </p:cNvSpPr>
          <p:nvPr/>
        </p:nvSpPr>
        <p:spPr bwMode="auto">
          <a:xfrm>
            <a:off x="5536596" y="2568444"/>
            <a:ext cx="1008781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estructura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5471989" y="3466232"/>
            <a:ext cx="1154751" cy="564417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n-US" sz="900" dirty="0"/>
              <a:t>g</a:t>
            </a:r>
            <a:r>
              <a:rPr lang="es-ES_tradnl" sz="900" dirty="0" err="1" smtClean="0"/>
              <a:t>alaxias</a:t>
            </a:r>
            <a:endParaRPr lang="es-ES_tradnl" sz="900" dirty="0" smtClean="0"/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cúmulos </a:t>
            </a:r>
            <a:r>
              <a:rPr lang="es-ES_tradnl" sz="900" dirty="0"/>
              <a:t>y </a:t>
            </a:r>
            <a:r>
              <a:rPr lang="es-ES_tradnl" sz="900" dirty="0" err="1"/>
              <a:t>super</a:t>
            </a:r>
            <a:r>
              <a:rPr lang="es-ES_tradnl" sz="900" dirty="0"/>
              <a:t> cúmulos </a:t>
            </a:r>
            <a:endParaRPr lang="es-ES" sz="900" dirty="0" smtClean="0"/>
          </a:p>
        </p:txBody>
      </p:sp>
      <p:sp>
        <p:nvSpPr>
          <p:cNvPr id="85" name="Text Box 109"/>
          <p:cNvSpPr txBox="1">
            <a:spLocks noChangeArrowheads="1"/>
          </p:cNvSpPr>
          <p:nvPr/>
        </p:nvSpPr>
        <p:spPr bwMode="auto">
          <a:xfrm>
            <a:off x="6760558" y="2568444"/>
            <a:ext cx="1008781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composición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6691197" y="3466232"/>
            <a:ext cx="1154751" cy="93366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s-ES_tradnl" sz="900" dirty="0" smtClean="0"/>
              <a:t>estrellas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planetas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/>
              <a:t>satélites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/>
              <a:t>cometas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/>
              <a:t>asteroides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err="1" smtClean="0"/>
              <a:t>meteoroides</a:t>
            </a:r>
            <a:endParaRPr lang="es-ES" sz="900" dirty="0" smtClean="0"/>
          </a:p>
        </p:txBody>
      </p:sp>
      <p:sp>
        <p:nvSpPr>
          <p:cNvPr id="87" name="Text Box 109"/>
          <p:cNvSpPr txBox="1">
            <a:spLocks noChangeArrowheads="1"/>
          </p:cNvSpPr>
          <p:nvPr/>
        </p:nvSpPr>
        <p:spPr bwMode="auto">
          <a:xfrm>
            <a:off x="7999968" y="2568443"/>
            <a:ext cx="1008781" cy="504225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_tradnl" sz="900" dirty="0" smtClean="0">
                <a:solidFill>
                  <a:srgbClr val="FFFFFF"/>
                </a:solidFill>
              </a:rPr>
              <a:t>por medio de teorías sobre su origen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7045526" y="4710521"/>
            <a:ext cx="1963223" cy="805386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s-ES_tradnl" sz="900" dirty="0" smtClean="0"/>
              <a:t>teoría del Big </a:t>
            </a:r>
            <a:r>
              <a:rPr lang="es-ES_tradnl" sz="900" dirty="0" err="1" smtClean="0"/>
              <a:t>Bang</a:t>
            </a:r>
            <a:endParaRPr lang="es-ES_tradnl" sz="900" dirty="0" smtClean="0"/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teoría </a:t>
            </a:r>
            <a:r>
              <a:rPr lang="es-ES_tradnl" sz="900" dirty="0"/>
              <a:t>del Universo </a:t>
            </a:r>
            <a:r>
              <a:rPr lang="es-ES_tradnl" sz="900" dirty="0" smtClean="0"/>
              <a:t>oscilatorio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teoría </a:t>
            </a:r>
            <a:r>
              <a:rPr lang="es-ES_tradnl" sz="900" dirty="0"/>
              <a:t>del Universo estacionario </a:t>
            </a:r>
            <a:endParaRPr lang="es-ES" sz="900" dirty="0" smtClean="0"/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teoría </a:t>
            </a:r>
            <a:r>
              <a:rPr lang="es-ES_tradnl" sz="900" dirty="0"/>
              <a:t>del Universo inflacionario </a:t>
            </a:r>
            <a:endParaRPr lang="es-ES" sz="900" dirty="0" smtClean="0"/>
          </a:p>
        </p:txBody>
      </p:sp>
      <p:sp>
        <p:nvSpPr>
          <p:cNvPr id="89" name="Text Box 11"/>
          <p:cNvSpPr txBox="1">
            <a:spLocks noChangeArrowheads="1"/>
          </p:cNvSpPr>
          <p:nvPr/>
        </p:nvSpPr>
        <p:spPr bwMode="auto">
          <a:xfrm>
            <a:off x="6753818" y="2130336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900" dirty="0" smtClean="0"/>
              <a:t>se </a:t>
            </a:r>
            <a:r>
              <a:rPr lang="en-US" sz="900" dirty="0" err="1" smtClean="0"/>
              <a:t>estudia</a:t>
            </a:r>
            <a:endParaRPr lang="es-ES" sz="900" dirty="0"/>
          </a:p>
        </p:txBody>
      </p:sp>
      <p:sp>
        <p:nvSpPr>
          <p:cNvPr id="90" name="Text Box 11"/>
          <p:cNvSpPr txBox="1">
            <a:spLocks noChangeArrowheads="1"/>
          </p:cNvSpPr>
          <p:nvPr/>
        </p:nvSpPr>
        <p:spPr bwMode="auto">
          <a:xfrm>
            <a:off x="4095810" y="2130335"/>
            <a:ext cx="1337373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se explora mediante los</a:t>
            </a:r>
            <a:endParaRPr lang="es-ES" sz="900" dirty="0"/>
          </a:p>
        </p:txBody>
      </p:sp>
      <p:cxnSp>
        <p:nvCxnSpPr>
          <p:cNvPr id="91" name="Conector angular 11"/>
          <p:cNvCxnSpPr>
            <a:stCxn id="65" idx="0"/>
          </p:cNvCxnSpPr>
          <p:nvPr/>
        </p:nvCxnSpPr>
        <p:spPr>
          <a:xfrm rot="16200000" flipV="1">
            <a:off x="5656028" y="216488"/>
            <a:ext cx="341147" cy="16527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2" name="Conector angular 11"/>
          <p:cNvCxnSpPr>
            <a:stCxn id="65" idx="2"/>
            <a:endCxn id="90" idx="0"/>
          </p:cNvCxnSpPr>
          <p:nvPr/>
        </p:nvCxnSpPr>
        <p:spPr>
          <a:xfrm rot="5400000">
            <a:off x="5574795" y="1052161"/>
            <a:ext cx="267877" cy="188847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6" name="Conector angular 11"/>
          <p:cNvCxnSpPr>
            <a:stCxn id="89" idx="0"/>
          </p:cNvCxnSpPr>
          <p:nvPr/>
        </p:nvCxnSpPr>
        <p:spPr>
          <a:xfrm rot="16200000" flipV="1">
            <a:off x="6893717" y="1743978"/>
            <a:ext cx="136663" cy="636053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7" name="Conector angular 11"/>
          <p:cNvCxnSpPr>
            <a:stCxn id="89" idx="2"/>
            <a:endCxn id="83" idx="0"/>
          </p:cNvCxnSpPr>
          <p:nvPr/>
        </p:nvCxnSpPr>
        <p:spPr>
          <a:xfrm rot="5400000">
            <a:off x="6538868" y="1827237"/>
            <a:ext cx="243327" cy="123908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8" name="Conector angular 11"/>
          <p:cNvCxnSpPr>
            <a:stCxn id="87" idx="0"/>
          </p:cNvCxnSpPr>
          <p:nvPr/>
        </p:nvCxnSpPr>
        <p:spPr>
          <a:xfrm rot="16200000" flipV="1">
            <a:off x="7830976" y="1895060"/>
            <a:ext cx="122484" cy="122428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1434929" y="2130336"/>
            <a:ext cx="1337373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formado por</a:t>
            </a:r>
            <a:endParaRPr lang="es-ES" sz="900" dirty="0"/>
          </a:p>
        </p:txBody>
      </p:sp>
      <p:cxnSp>
        <p:nvCxnSpPr>
          <p:cNvPr id="100" name="Conector angular 11"/>
          <p:cNvCxnSpPr>
            <a:stCxn id="99" idx="2"/>
            <a:endCxn id="67" idx="0"/>
          </p:cNvCxnSpPr>
          <p:nvPr/>
        </p:nvCxnSpPr>
        <p:spPr>
          <a:xfrm rot="5400000">
            <a:off x="1451435" y="1916262"/>
            <a:ext cx="243327" cy="106103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1" name="Conector angular 11"/>
          <p:cNvCxnSpPr>
            <a:stCxn id="68" idx="0"/>
          </p:cNvCxnSpPr>
          <p:nvPr/>
        </p:nvCxnSpPr>
        <p:spPr>
          <a:xfrm rot="16200000" flipV="1">
            <a:off x="2746247" y="1803329"/>
            <a:ext cx="125571" cy="1410829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2" name="Conector angular 11"/>
          <p:cNvCxnSpPr>
            <a:stCxn id="66" idx="2"/>
            <a:endCxn id="71" idx="0"/>
          </p:cNvCxnSpPr>
          <p:nvPr/>
        </p:nvCxnSpPr>
        <p:spPr>
          <a:xfrm rot="5400000">
            <a:off x="1143590" y="3095728"/>
            <a:ext cx="1120201" cy="929233"/>
          </a:xfrm>
          <a:prstGeom prst="bentConnector3">
            <a:avLst>
              <a:gd name="adj1" fmla="val 87305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3" name="Conector angular 11"/>
          <p:cNvCxnSpPr>
            <a:stCxn id="74" idx="0"/>
          </p:cNvCxnSpPr>
          <p:nvPr/>
        </p:nvCxnSpPr>
        <p:spPr>
          <a:xfrm rot="16200000" flipV="1">
            <a:off x="2581412" y="3558836"/>
            <a:ext cx="140518" cy="982699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4" name="Conector angular 30"/>
          <p:cNvCxnSpPr>
            <a:stCxn id="67" idx="2"/>
            <a:endCxn id="70" idx="0"/>
          </p:cNvCxnSpPr>
          <p:nvPr/>
        </p:nvCxnSpPr>
        <p:spPr>
          <a:xfrm flipH="1">
            <a:off x="1036693" y="3000244"/>
            <a:ext cx="5886" cy="4659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5" name="Conector angular 30"/>
          <p:cNvCxnSpPr>
            <a:stCxn id="68" idx="2"/>
            <a:endCxn id="80" idx="0"/>
          </p:cNvCxnSpPr>
          <p:nvPr/>
        </p:nvCxnSpPr>
        <p:spPr>
          <a:xfrm>
            <a:off x="3514446" y="3003329"/>
            <a:ext cx="889" cy="45283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6" name="Conector angular 30"/>
          <p:cNvCxnSpPr>
            <a:stCxn id="71" idx="2"/>
            <a:endCxn id="75" idx="0"/>
          </p:cNvCxnSpPr>
          <p:nvPr/>
        </p:nvCxnSpPr>
        <p:spPr>
          <a:xfrm flipH="1">
            <a:off x="1237476" y="4547048"/>
            <a:ext cx="1597" cy="26308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7" name="Conector angular 30"/>
          <p:cNvCxnSpPr>
            <a:stCxn id="73" idx="2"/>
            <a:endCxn id="78" idx="0"/>
          </p:cNvCxnSpPr>
          <p:nvPr/>
        </p:nvCxnSpPr>
        <p:spPr>
          <a:xfrm flipH="1">
            <a:off x="2168307" y="4547048"/>
            <a:ext cx="1149" cy="26308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8" name="Conector angular 30"/>
          <p:cNvCxnSpPr>
            <a:stCxn id="74" idx="2"/>
            <a:endCxn id="79" idx="0"/>
          </p:cNvCxnSpPr>
          <p:nvPr/>
        </p:nvCxnSpPr>
        <p:spPr>
          <a:xfrm>
            <a:off x="3143020" y="4547048"/>
            <a:ext cx="101091" cy="3123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9" name="Conector angular 30"/>
          <p:cNvCxnSpPr>
            <a:endCxn id="73" idx="0"/>
          </p:cNvCxnSpPr>
          <p:nvPr/>
        </p:nvCxnSpPr>
        <p:spPr>
          <a:xfrm>
            <a:off x="2168307" y="3979926"/>
            <a:ext cx="1149" cy="14051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2" name="Conector angular 30"/>
          <p:cNvCxnSpPr>
            <a:stCxn id="90" idx="2"/>
            <a:endCxn id="81" idx="0"/>
          </p:cNvCxnSpPr>
          <p:nvPr/>
        </p:nvCxnSpPr>
        <p:spPr>
          <a:xfrm>
            <a:off x="4764497" y="2325116"/>
            <a:ext cx="391" cy="24332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3" name="Conector angular 30"/>
          <p:cNvCxnSpPr>
            <a:stCxn id="81" idx="2"/>
            <a:endCxn id="82" idx="0"/>
          </p:cNvCxnSpPr>
          <p:nvPr/>
        </p:nvCxnSpPr>
        <p:spPr>
          <a:xfrm>
            <a:off x="4764888" y="3000244"/>
            <a:ext cx="4389" cy="4659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4" name="Conector angular 30"/>
          <p:cNvCxnSpPr>
            <a:stCxn id="83" idx="2"/>
            <a:endCxn id="84" idx="0"/>
          </p:cNvCxnSpPr>
          <p:nvPr/>
        </p:nvCxnSpPr>
        <p:spPr>
          <a:xfrm>
            <a:off x="6040987" y="3000244"/>
            <a:ext cx="8378" cy="4659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5" name="Conector angular 30"/>
          <p:cNvCxnSpPr>
            <a:stCxn id="85" idx="2"/>
            <a:endCxn id="86" idx="0"/>
          </p:cNvCxnSpPr>
          <p:nvPr/>
        </p:nvCxnSpPr>
        <p:spPr>
          <a:xfrm>
            <a:off x="7264949" y="3000244"/>
            <a:ext cx="3624" cy="4659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7" name="Conector angular 30"/>
          <p:cNvCxnSpPr>
            <a:stCxn id="87" idx="2"/>
            <a:endCxn id="88" idx="0"/>
          </p:cNvCxnSpPr>
          <p:nvPr/>
        </p:nvCxnSpPr>
        <p:spPr>
          <a:xfrm rot="5400000">
            <a:off x="7446823" y="3652984"/>
            <a:ext cx="1637853" cy="47722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8" name="Conector angular 30"/>
          <p:cNvCxnSpPr>
            <a:stCxn id="63" idx="2"/>
            <a:endCxn id="99" idx="0"/>
          </p:cNvCxnSpPr>
          <p:nvPr/>
        </p:nvCxnSpPr>
        <p:spPr>
          <a:xfrm>
            <a:off x="2099841" y="1862458"/>
            <a:ext cx="3775" cy="2678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87</Words>
  <Application>Microsoft Office PowerPoint</Application>
  <PresentationFormat>Carta (216 x 279 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33</cp:revision>
  <dcterms:created xsi:type="dcterms:W3CDTF">2015-05-14T14:12:36Z</dcterms:created>
  <dcterms:modified xsi:type="dcterms:W3CDTF">2015-10-21T17:26:19Z</dcterms:modified>
</cp:coreProperties>
</file>